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0" r:id="rId5"/>
    <p:sldId id="264" r:id="rId6"/>
    <p:sldId id="256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121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056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177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381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55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379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474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823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280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338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58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6F4AE-F465-46BE-B14C-640FC8DA8017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8131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Gabriola" pitchFamily="82" charset="0"/>
              </a:rPr>
              <a:t>Data Interpretation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Gabriola" pitchFamily="82" charset="0"/>
              </a:rPr>
              <a:t>We were provided with the full history of airplane crashes throughout the world, from 1908-present which we have interpreted using </a:t>
            </a:r>
            <a:r>
              <a:rPr lang="en-IN" sz="2800" b="1" i="1" dirty="0">
                <a:solidFill>
                  <a:srgbClr val="FFFF00"/>
                </a:solidFill>
                <a:latin typeface="Gabriola" pitchFamily="82" charset="0"/>
              </a:rPr>
              <a:t>R, Tableau and Excel</a:t>
            </a:r>
            <a:r>
              <a:rPr lang="en-IN" sz="2800" b="1" i="1" dirty="0">
                <a:solidFill>
                  <a:srgbClr val="FFC000"/>
                </a:solidFill>
                <a:latin typeface="Gabriola" pitchFamily="82" charset="0"/>
              </a:rPr>
              <a:t>.</a:t>
            </a:r>
            <a:r>
              <a:rPr lang="en-IN" sz="2800" dirty="0">
                <a:latin typeface="Gabriola" pitchFamily="82" charset="0"/>
              </a:rPr>
              <a:t> </a:t>
            </a:r>
            <a:endParaRPr lang="en-IN" sz="2800" b="1" i="1" dirty="0">
              <a:solidFill>
                <a:schemeClr val="bg1"/>
              </a:solidFill>
              <a:latin typeface="Gabriola" pitchFamily="82" charset="0"/>
            </a:endParaRPr>
          </a:p>
          <a:p>
            <a:r>
              <a:rPr lang="en-IN" sz="2800" b="1" i="1" dirty="0">
                <a:latin typeface="Gabriola" pitchFamily="82" charset="0"/>
              </a:rPr>
              <a:t>In the following slides we will see some major causes of airplane crash, some related graphs,  </a:t>
            </a:r>
            <a:r>
              <a:rPr lang="en-IN" sz="2800" b="1" i="1" dirty="0" smtClean="0">
                <a:latin typeface="Gabriola" pitchFamily="82" charset="0"/>
              </a:rPr>
              <a:t>which type of flying is safer and survival rate</a:t>
            </a:r>
            <a:r>
              <a:rPr lang="en-IN" sz="2800" b="1" i="1" dirty="0">
                <a:latin typeface="Gabriola" pitchFamily="82" charset="0"/>
              </a:rPr>
              <a:t>.</a:t>
            </a:r>
          </a:p>
          <a:p>
            <a:pPr marL="0" indent="0">
              <a:buNone/>
            </a:pPr>
            <a:endParaRPr lang="en-IN" b="1" i="1" dirty="0">
              <a:solidFill>
                <a:schemeClr val="bg1"/>
              </a:solidFill>
              <a:latin typeface="Arial Narrow" pitchFamily="34" charset="0"/>
            </a:endParaRPr>
          </a:p>
          <a:p>
            <a:endParaRPr lang="en-IN" b="1" i="1" dirty="0">
              <a:solidFill>
                <a:schemeClr val="bg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4580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Historic Aircraft Wrecks</a:t>
            </a:r>
            <a:endParaRPr lang="en-US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4303455"/>
            <a:ext cx="31242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atin typeface="Gabriola" panose="04040605051002020D02" pitchFamily="82" charset="0"/>
              </a:rPr>
              <a:t>Team Fanatic’s</a:t>
            </a:r>
          </a:p>
          <a:p>
            <a:r>
              <a:rPr lang="en-US" sz="3200" b="1" dirty="0" smtClean="0">
                <a:latin typeface="Gabriola" panose="04040605051002020D02" pitchFamily="82" charset="0"/>
              </a:rPr>
              <a:t>Team Members:</a:t>
            </a:r>
          </a:p>
          <a:p>
            <a:r>
              <a:rPr lang="en-US" sz="3200" b="1" dirty="0" smtClean="0">
                <a:latin typeface="Gabriola" panose="04040605051002020D02" pitchFamily="82" charset="0"/>
              </a:rPr>
              <a:t> Biswajeet Mohapatra</a:t>
            </a:r>
          </a:p>
          <a:p>
            <a:r>
              <a:rPr lang="en-US" sz="3200" b="1" dirty="0" smtClean="0">
                <a:latin typeface="Gabriola" panose="04040605051002020D02" pitchFamily="82" charset="0"/>
              </a:rPr>
              <a:t>Smriti Sharma</a:t>
            </a:r>
          </a:p>
          <a:p>
            <a:r>
              <a:rPr lang="en-US" sz="3200" b="1" dirty="0" smtClean="0">
                <a:latin typeface="Gabriola" panose="04040605051002020D02" pitchFamily="82" charset="0"/>
              </a:rPr>
              <a:t>Sada Mahwish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0589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5193332"/>
              </p:ext>
            </p:extLst>
          </p:nvPr>
        </p:nvGraphicFramePr>
        <p:xfrm>
          <a:off x="0" y="457200"/>
          <a:ext cx="3581400" cy="262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2318">
                <a:tc>
                  <a:txBody>
                    <a:bodyPr/>
                    <a:lstStyle/>
                    <a:p>
                      <a:r>
                        <a:rPr lang="en-IN" dirty="0"/>
                        <a:t>Causes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  <a:r>
                        <a:rPr lang="en-IN" baseline="0" dirty="0"/>
                        <a:t> Fatalities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Raw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69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pilot error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69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mechanical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69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sabotage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769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weather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769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1066537"/>
              </p:ext>
            </p:extLst>
          </p:nvPr>
        </p:nvGraphicFramePr>
        <p:xfrm>
          <a:off x="3962400" y="533400"/>
          <a:ext cx="5181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7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0220"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r>
                        <a:rPr lang="en-IN" baseline="0" dirty="0"/>
                        <a:t> Aboard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Fatalities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r>
                        <a:rPr lang="en-IN" baseline="0" dirty="0"/>
                        <a:t> Survivals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Survival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IN" dirty="0" smtClean="0"/>
                        <a:t>1908-28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 smtClean="0"/>
                        <a:t>1929-49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/>
                        <a:t>1950-70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IN" dirty="0" smtClean="0"/>
                        <a:t>1971-92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dirty="0" smtClean="0"/>
                        <a:t>1993-09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657600" y="0"/>
            <a:ext cx="59878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Survival Rates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964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Accident By Cause</a:t>
            </a:r>
          </a:p>
        </p:txBody>
      </p:sp>
      <p:pic>
        <p:nvPicPr>
          <p:cNvPr id="10" name="Picture 9" descr="17407719_1871262389754525_1796723109_o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0"/>
            <a:ext cx="9144000" cy="381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00346" y="2967335"/>
            <a:ext cx="37718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Which type of flight is safer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016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67600" y="1371600"/>
            <a:ext cx="198119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Airplane</a:t>
            </a:r>
          </a:p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Crashes</a:t>
            </a:r>
            <a:endParaRPr 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2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Related</a:t>
            </a:r>
          </a:p>
          <a:p>
            <a:pPr algn="ctr"/>
            <a:r>
              <a:rPr lang="en-US" sz="2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with Year and </a:t>
            </a:r>
          </a:p>
          <a:p>
            <a:pPr algn="ctr"/>
            <a:r>
              <a:rPr lang="en-US" sz="2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causes</a:t>
            </a:r>
          </a:p>
        </p:txBody>
      </p:sp>
      <p:pic>
        <p:nvPicPr>
          <p:cNvPr id="1026" name="Picture 2" descr="C:\Users\User\AppData\Local\Microsoft\Windows\INetCache\IE\EEPYW01V\Airplane_silhouett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876800"/>
            <a:ext cx="1238250" cy="1238250"/>
          </a:xfrm>
          <a:prstGeom prst="rect">
            <a:avLst/>
          </a:prstGeom>
          <a:noFill/>
        </p:spPr>
      </p:pic>
      <p:pic>
        <p:nvPicPr>
          <p:cNvPr id="6" name="Picture 5" descr="0f606e56262e27aaae57249332857ab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48000"/>
            <a:ext cx="19812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8063" y="209134"/>
            <a:ext cx="557073" cy="423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1357" y="266806"/>
            <a:ext cx="973282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240323"/>
            <a:ext cx="685800" cy="6379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12528"/>
            <a:ext cx="762000" cy="544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228600"/>
            <a:ext cx="400209" cy="2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55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73656" cy="6858000"/>
          </a:xfrm>
        </p:spPr>
      </p:pic>
    </p:spTree>
    <p:extLst>
      <p:ext uri="{BB962C8B-B14F-4D97-AF65-F5344CB8AC3E}">
        <p14:creationId xmlns:p14="http://schemas.microsoft.com/office/powerpoint/2010/main" xmlns="" val="100093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shboard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7854" y="1232"/>
            <a:ext cx="55082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" pitchFamily="18" charset="0"/>
              </a:rPr>
              <a:t>Notable causes of accidents</a:t>
            </a:r>
            <a:endParaRPr lang="en-I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odoni MT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028" y="629274"/>
            <a:ext cx="9171027" cy="4018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87" y="4359263"/>
            <a:ext cx="9144000" cy="24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8571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lfor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5486400"/>
            <a:ext cx="5485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Fatalities Forecast 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Gabriola" panose="04040605051002020D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Gabriola" panose="04040605051002020D02" pitchFamily="82" charset="0"/>
              </a:rPr>
              <a:t>From these data we concluded that most of the fatal accidents are caused by  overloading , bird strike or mid air collisions and then due to pilot error.</a:t>
            </a:r>
          </a:p>
          <a:p>
            <a:r>
              <a:rPr lang="en-IN" sz="2400" dirty="0">
                <a:latin typeface="Gabriola" panose="04040605051002020D02" pitchFamily="82" charset="0"/>
              </a:rPr>
              <a:t>Survival rate was lesser in the year 1970-1992 as compared to 1993-2009, though the number of passengers were greater in the former year. </a:t>
            </a:r>
          </a:p>
          <a:p>
            <a:r>
              <a:rPr lang="en-IN" sz="2400" dirty="0">
                <a:latin typeface="Gabriola" panose="04040605051002020D02" pitchFamily="82" charset="0"/>
              </a:rPr>
              <a:t>The maximum number of fatalities and airplane crashes occurred around the year 1972 and the minimum occurred around the year 1912. </a:t>
            </a:r>
          </a:p>
          <a:p>
            <a:r>
              <a:rPr lang="en-IN" sz="2400" dirty="0">
                <a:latin typeface="Gabriola" panose="04040605051002020D02" pitchFamily="82" charset="0"/>
              </a:rPr>
              <a:t>Also the maximum number of fatalities .i.e.  5,536 were from the United States</a:t>
            </a:r>
            <a:r>
              <a:rPr lang="en-IN" sz="2400" dirty="0" smtClean="0">
                <a:latin typeface="Gabriola" panose="04040605051002020D02" pitchFamily="82" charset="0"/>
              </a:rPr>
              <a:t>.</a:t>
            </a:r>
          </a:p>
          <a:p>
            <a:r>
              <a:rPr lang="en-IN" sz="2400" dirty="0" smtClean="0">
                <a:latin typeface="Gabriola" panose="04040605051002020D02" pitchFamily="82" charset="0"/>
              </a:rPr>
              <a:t>Maximum air crashes  have occurred under Aeroflot and  Military U.S. Airforce operators. </a:t>
            </a:r>
            <a:endParaRPr lang="en-IN" sz="2400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endParaRPr lang="en-IN" sz="2400" dirty="0">
              <a:latin typeface="Gabriola" panose="04040605051002020D02" pitchFamily="82" charset="0"/>
            </a:endParaRPr>
          </a:p>
          <a:p>
            <a:endParaRPr lang="en-IN" sz="2400" dirty="0">
              <a:latin typeface="Gabriola" panose="04040605051002020D02" pitchFamily="82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3690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269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Interpretation </vt:lpstr>
      <vt:lpstr>Slide 2</vt:lpstr>
      <vt:lpstr>Slide 3</vt:lpstr>
      <vt:lpstr>Slide 4</vt:lpstr>
      <vt:lpstr>Slide 5</vt:lpstr>
      <vt:lpstr>Slide 6</vt:lpstr>
      <vt:lpstr>Slide 7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</cp:lastModifiedBy>
  <cp:revision>34</cp:revision>
  <dcterms:created xsi:type="dcterms:W3CDTF">2017-03-18T11:49:36Z</dcterms:created>
  <dcterms:modified xsi:type="dcterms:W3CDTF">2017-03-19T14:05:30Z</dcterms:modified>
</cp:coreProperties>
</file>