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iswajit Mohapat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Biswajit Mohapatra </a:t>
            </a:r>
          </a:p>
        </p:txBody>
      </p:sp>
      <p:sp>
        <p:nvSpPr>
          <p:cNvPr id="152" name="AWS LAMBDA &amp; Moc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LAMBDA &amp; Mock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WS lambda using 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lambda using docker</a:t>
            </a:r>
          </a:p>
        </p:txBody>
      </p:sp>
      <p:sp>
        <p:nvSpPr>
          <p:cNvPr id="155" name="Cont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Contents</a:t>
            </a:r>
          </a:p>
        </p:txBody>
      </p:sp>
      <p:sp>
        <p:nvSpPr>
          <p:cNvPr id="156" name="DOCK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</a:t>
            </a:r>
          </a:p>
          <a:p>
            <a:pPr/>
            <a:r>
              <a:t>AWS ECR </a:t>
            </a:r>
          </a:p>
          <a:p>
            <a:pPr/>
            <a:r>
              <a:t>Lambda </a:t>
            </a:r>
          </a:p>
          <a:p>
            <a:pPr/>
            <a:r>
              <a:t>Python Mock</a:t>
            </a:r>
          </a:p>
        </p:txBody>
      </p:sp>
      <p:sp>
        <p:nvSpPr>
          <p:cNvPr id="157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</a:t>
            </a:r>
          </a:p>
        </p:txBody>
      </p:sp>
      <p:sp>
        <p:nvSpPr>
          <p:cNvPr id="160" name="Docker must be installed in loc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Docker must be installed in local </a:t>
            </a:r>
          </a:p>
          <a:p>
            <a:pPr/>
            <a:r>
              <a:t>Docker should get aws ecr permission when docker push is done </a:t>
            </a:r>
          </a:p>
          <a:p>
            <a:pPr/>
            <a:r>
              <a:t>You can either use AWS base images or create or own image which will be used by lambda</a:t>
            </a:r>
          </a:p>
          <a:p>
            <a:pPr/>
            <a:r>
              <a:t>Command (docker build . -t python-con:v1)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WS EC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AWS ECR</a:t>
            </a:r>
          </a:p>
        </p:txBody>
      </p:sp>
      <p:sp>
        <p:nvSpPr>
          <p:cNvPr id="163" name="An repository has to be created which will be used where the docker image would be sto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repository has to be created which will be used where the docker image would be stored </a:t>
            </a:r>
          </a:p>
          <a:p>
            <a:pPr/>
            <a:r>
              <a:t>The repository can be a public or private repository </a:t>
            </a:r>
          </a:p>
          <a:p>
            <a:pPr/>
            <a:r>
              <a:t>Every time an docker push is done an latest image would be created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amb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</a:t>
            </a:r>
          </a:p>
        </p:txBody>
      </p:sp>
      <p:sp>
        <p:nvSpPr>
          <p:cNvPr id="166" name="Deploying Docker image in lambd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Deploying Docker image in lambda</a:t>
            </a:r>
          </a:p>
        </p:txBody>
      </p:sp>
      <p:sp>
        <p:nvSpPr>
          <p:cNvPr id="167" name="Lambda will use the ECR reposito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Lambda will use the ECR repository </a:t>
            </a:r>
          </a:p>
          <a:p>
            <a:pPr/>
            <a:r>
              <a:t>Whenever ECR repo get updated with new image , lambda will not get updated automatically manually it has to be updated 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O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MOCK </a:t>
            </a:r>
          </a:p>
        </p:txBody>
      </p:sp>
      <p:sp>
        <p:nvSpPr>
          <p:cNvPr id="170" name="Python Magic Mocker (Mock Anything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Python Magic Mocker (Mock Anything)</a:t>
            </a:r>
          </a:p>
        </p:txBody>
      </p:sp>
      <p:sp>
        <p:nvSpPr>
          <p:cNvPr id="171" name="It is very beneficial to cover 100% unit testing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is very beneficial to cover 100% unit testing . </a:t>
            </a:r>
          </a:p>
          <a:p>
            <a:pPr/>
            <a:r>
              <a:t>Database , api and other third party call can also be mocked completely . </a:t>
            </a:r>
          </a:p>
          <a:p>
            <a:pPr/>
            <a:r>
              <a:t>Can be used in local for cloud code testing without the actual access of cloud resources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