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61" r:id="rId4"/>
    <p:sldId id="260" r:id="rId5"/>
    <p:sldId id="264" r:id="rId6"/>
    <p:sldId id="256" r:id="rId7"/>
    <p:sldId id="265" r:id="rId8"/>
    <p:sldId id="259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6F4AE-F465-46BE-B14C-640FC8DA8017}" type="datetimeFigureOut">
              <a:rPr lang="en-IN" smtClean="0"/>
              <a:pPr/>
              <a:t>20-03-2017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7D5CA-3381-4194-95E5-B3FE86906A3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231213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6F4AE-F465-46BE-B14C-640FC8DA8017}" type="datetimeFigureOut">
              <a:rPr lang="en-IN" smtClean="0"/>
              <a:pPr/>
              <a:t>20-03-2017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7D5CA-3381-4194-95E5-B3FE86906A3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800563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6F4AE-F465-46BE-B14C-640FC8DA8017}" type="datetimeFigureOut">
              <a:rPr lang="en-IN" smtClean="0"/>
              <a:pPr/>
              <a:t>20-03-2017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7D5CA-3381-4194-95E5-B3FE86906A3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191776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6F4AE-F465-46BE-B14C-640FC8DA8017}" type="datetimeFigureOut">
              <a:rPr lang="en-IN" smtClean="0"/>
              <a:pPr/>
              <a:t>20-03-2017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7D5CA-3381-4194-95E5-B3FE86906A3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943815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6F4AE-F465-46BE-B14C-640FC8DA8017}" type="datetimeFigureOut">
              <a:rPr lang="en-IN" smtClean="0"/>
              <a:pPr/>
              <a:t>20-03-2017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7D5CA-3381-4194-95E5-B3FE86906A3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535521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6F4AE-F465-46BE-B14C-640FC8DA8017}" type="datetimeFigureOut">
              <a:rPr lang="en-IN" smtClean="0"/>
              <a:pPr/>
              <a:t>20-03-2017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7D5CA-3381-4194-95E5-B3FE86906A3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823795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6F4AE-F465-46BE-B14C-640FC8DA8017}" type="datetimeFigureOut">
              <a:rPr lang="en-IN" smtClean="0"/>
              <a:pPr/>
              <a:t>20-03-2017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7D5CA-3381-4194-95E5-B3FE86906A3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704741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6F4AE-F465-46BE-B14C-640FC8DA8017}" type="datetimeFigureOut">
              <a:rPr lang="en-IN" smtClean="0"/>
              <a:pPr/>
              <a:t>20-03-2017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7D5CA-3381-4194-95E5-B3FE86906A3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368232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6F4AE-F465-46BE-B14C-640FC8DA8017}" type="datetimeFigureOut">
              <a:rPr lang="en-IN" smtClean="0"/>
              <a:pPr/>
              <a:t>20-03-2017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7D5CA-3381-4194-95E5-B3FE86906A3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062806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6F4AE-F465-46BE-B14C-640FC8DA8017}" type="datetimeFigureOut">
              <a:rPr lang="en-IN" smtClean="0"/>
              <a:pPr/>
              <a:t>20-03-2017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7D5CA-3381-4194-95E5-B3FE86906A3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443385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6F4AE-F465-46BE-B14C-640FC8DA8017}" type="datetimeFigureOut">
              <a:rPr lang="en-IN" smtClean="0"/>
              <a:pPr/>
              <a:t>20-03-2017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7D5CA-3381-4194-95E5-B3FE86906A3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265824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6F4AE-F465-46BE-B14C-640FC8DA8017}" type="datetimeFigureOut">
              <a:rPr lang="en-IN" smtClean="0"/>
              <a:pPr/>
              <a:t>20-03-2017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7D5CA-3381-4194-95E5-B3FE86906A3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4081318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85800"/>
            <a:ext cx="8229600" cy="1143000"/>
          </a:xfrm>
        </p:spPr>
        <p:txBody>
          <a:bodyPr>
            <a:normAutofit/>
          </a:bodyPr>
          <a:lstStyle/>
          <a:p>
            <a:r>
              <a:rPr lang="en-IN" sz="3600" b="1" dirty="0">
                <a:solidFill>
                  <a:schemeClr val="bg1"/>
                </a:solidFill>
                <a:latin typeface="Gabriola" pitchFamily="82" charset="0"/>
              </a:rPr>
              <a:t>Data Interpretation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latin typeface="Gabriola" pitchFamily="82" charset="0"/>
              </a:rPr>
              <a:t>We were provided with the full history of airplane crashes throughout the world, from 1908-present which we have interpreted using </a:t>
            </a:r>
            <a:r>
              <a:rPr lang="en-IN" sz="2800" b="1" i="1" dirty="0" smtClean="0">
                <a:solidFill>
                  <a:srgbClr val="FFFF00"/>
                </a:solidFill>
                <a:latin typeface="Gabriola" pitchFamily="82" charset="0"/>
              </a:rPr>
              <a:t> </a:t>
            </a:r>
            <a:r>
              <a:rPr lang="en-IN" sz="2800" b="1" i="1" dirty="0">
                <a:solidFill>
                  <a:srgbClr val="FFFF00"/>
                </a:solidFill>
                <a:latin typeface="Gabriola" pitchFamily="82" charset="0"/>
              </a:rPr>
              <a:t>Tableau and Excel</a:t>
            </a:r>
            <a:r>
              <a:rPr lang="en-IN" sz="2800" b="1" i="1" dirty="0">
                <a:solidFill>
                  <a:srgbClr val="FFC000"/>
                </a:solidFill>
                <a:latin typeface="Gabriola" pitchFamily="82" charset="0"/>
              </a:rPr>
              <a:t>.</a:t>
            </a:r>
            <a:r>
              <a:rPr lang="en-IN" sz="2800" dirty="0">
                <a:latin typeface="Gabriola" pitchFamily="82" charset="0"/>
              </a:rPr>
              <a:t> </a:t>
            </a:r>
            <a:endParaRPr lang="en-IN" sz="2800" b="1" i="1" dirty="0">
              <a:solidFill>
                <a:schemeClr val="bg1"/>
              </a:solidFill>
              <a:latin typeface="Gabriola" pitchFamily="82" charset="0"/>
            </a:endParaRPr>
          </a:p>
          <a:p>
            <a:r>
              <a:rPr lang="en-IN" sz="2800" b="1" i="1" dirty="0">
                <a:latin typeface="Gabriola" pitchFamily="82" charset="0"/>
              </a:rPr>
              <a:t>In the following slides we will see some major causes of airplane crash, some related graphs,  </a:t>
            </a:r>
            <a:r>
              <a:rPr lang="en-IN" sz="2800" b="1" i="1" dirty="0" smtClean="0">
                <a:latin typeface="Gabriola" pitchFamily="82" charset="0"/>
              </a:rPr>
              <a:t>which type of flying is safer and survival rate</a:t>
            </a:r>
            <a:r>
              <a:rPr lang="en-IN" sz="2800" b="1" i="1" dirty="0">
                <a:latin typeface="Gabriola" pitchFamily="82" charset="0"/>
              </a:rPr>
              <a:t>.</a:t>
            </a:r>
          </a:p>
          <a:p>
            <a:pPr marL="0" indent="0">
              <a:buNone/>
            </a:pPr>
            <a:endParaRPr lang="en-IN" b="1" i="1" dirty="0">
              <a:solidFill>
                <a:schemeClr val="bg1"/>
              </a:solidFill>
              <a:latin typeface="Arial Narrow" pitchFamily="34" charset="0"/>
            </a:endParaRPr>
          </a:p>
          <a:p>
            <a:endParaRPr lang="en-IN" b="1" i="1" dirty="0">
              <a:solidFill>
                <a:schemeClr val="bg1"/>
              </a:solidFill>
              <a:latin typeface="Arial Narrow" pitchFamily="34" charset="0"/>
            </a:endParaRP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4580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5400" b="1" dirty="0" smtClean="0">
                <a:solidFill>
                  <a:schemeClr val="bg1"/>
                </a:solidFill>
                <a:latin typeface="Algerian" panose="04020705040A02060702" pitchFamily="82" charset="0"/>
              </a:rPr>
              <a:t>Historic Aircraft Wrecks</a:t>
            </a:r>
            <a:endParaRPr lang="en-US" sz="5400" b="1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19800" y="4303455"/>
            <a:ext cx="3124200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1" dirty="0" smtClean="0">
                <a:latin typeface="Gabriola" panose="04040605051002020D02" pitchFamily="82" charset="0"/>
              </a:rPr>
              <a:t>Team </a:t>
            </a:r>
            <a:r>
              <a:rPr lang="en-US" sz="3200" b="1" dirty="0" err="1" smtClean="0">
                <a:latin typeface="Gabriola" panose="04040605051002020D02" pitchFamily="82" charset="0"/>
              </a:rPr>
              <a:t>Iter_Fanatic’s</a:t>
            </a:r>
            <a:endParaRPr lang="en-US" sz="3200" b="1" dirty="0" smtClean="0">
              <a:latin typeface="Gabriola" panose="04040605051002020D02" pitchFamily="82" charset="0"/>
            </a:endParaRPr>
          </a:p>
          <a:p>
            <a:r>
              <a:rPr lang="en-US" sz="3200" b="1" dirty="0" smtClean="0">
                <a:latin typeface="Gabriola" panose="04040605051002020D02" pitchFamily="82" charset="0"/>
              </a:rPr>
              <a:t>Team Members:</a:t>
            </a:r>
          </a:p>
          <a:p>
            <a:r>
              <a:rPr lang="en-US" sz="3200" b="1" dirty="0" smtClean="0">
                <a:latin typeface="Gabriola" panose="04040605051002020D02" pitchFamily="82" charset="0"/>
              </a:rPr>
              <a:t> </a:t>
            </a:r>
            <a:r>
              <a:rPr lang="en-US" sz="3200" b="1" dirty="0" err="1" smtClean="0">
                <a:latin typeface="Gabriola" panose="04040605051002020D02" pitchFamily="82" charset="0"/>
              </a:rPr>
              <a:t>Biswajit</a:t>
            </a:r>
            <a:r>
              <a:rPr lang="en-US" sz="3200" b="1" dirty="0" smtClean="0">
                <a:latin typeface="Gabriola" panose="04040605051002020D02" pitchFamily="82" charset="0"/>
              </a:rPr>
              <a:t> Mohapatra</a:t>
            </a:r>
          </a:p>
          <a:p>
            <a:r>
              <a:rPr lang="en-US" sz="3200" b="1" dirty="0" smtClean="0">
                <a:latin typeface="Gabriola" panose="04040605051002020D02" pitchFamily="82" charset="0"/>
              </a:rPr>
              <a:t>Smriti Sharma</a:t>
            </a:r>
          </a:p>
          <a:p>
            <a:r>
              <a:rPr lang="en-US" sz="3200" b="1" dirty="0" smtClean="0">
                <a:latin typeface="Gabriola" panose="04040605051002020D02" pitchFamily="82" charset="0"/>
              </a:rPr>
              <a:t>Sada Mahwish</a:t>
            </a:r>
            <a:endParaRPr lang="en-US" sz="3200" b="1" dirty="0"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9058951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535193332"/>
              </p:ext>
            </p:extLst>
          </p:nvPr>
        </p:nvGraphicFramePr>
        <p:xfrm>
          <a:off x="0" y="457200"/>
          <a:ext cx="3581400" cy="2628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38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938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938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602318">
                <a:tc>
                  <a:txBody>
                    <a:bodyPr/>
                    <a:lstStyle/>
                    <a:p>
                      <a:r>
                        <a:rPr lang="en-IN" dirty="0"/>
                        <a:t>Causes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%</a:t>
                      </a:r>
                      <a:r>
                        <a:rPr lang="en-IN" baseline="0" dirty="0"/>
                        <a:t> Fatalities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Raw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97697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pilot error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2000" dirty="0"/>
                        <a:t>335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97697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mechanical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12.20%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2000" dirty="0"/>
                        <a:t>154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97697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sabotage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2000" dirty="0"/>
                        <a:t>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97697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weather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2000" dirty="0"/>
                        <a:t>309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97697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others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2000" dirty="0"/>
                        <a:t>405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971066537"/>
              </p:ext>
            </p:extLst>
          </p:nvPr>
        </p:nvGraphicFramePr>
        <p:xfrm>
          <a:off x="3962400" y="533400"/>
          <a:ext cx="51816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2964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2776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0668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9144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530220">
                <a:tc>
                  <a:txBody>
                    <a:bodyPr/>
                    <a:lstStyle/>
                    <a:p>
                      <a:r>
                        <a:rPr lang="en-IN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Total</a:t>
                      </a:r>
                      <a:r>
                        <a:rPr lang="en-IN" baseline="0" dirty="0"/>
                        <a:t> Aboard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Total Fatalities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Total</a:t>
                      </a:r>
                      <a:r>
                        <a:rPr lang="en-IN" baseline="0" dirty="0"/>
                        <a:t> Survivals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Survival Rate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r>
                        <a:rPr lang="en-IN" dirty="0" smtClean="0"/>
                        <a:t>1908-28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IN" dirty="0" smtClean="0"/>
                        <a:t>1929-49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11288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9478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1810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IN" dirty="0" smtClean="0"/>
                        <a:t>1950-70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34865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27503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7362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21.12%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IN" dirty="0" smtClean="0"/>
                        <a:t>1971-92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60976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43580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17396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28.52%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r>
                        <a:rPr lang="en-IN" dirty="0" smtClean="0"/>
                        <a:t>1993-09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32960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22013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10947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33.19%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3657600" y="0"/>
            <a:ext cx="598788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Survival Rates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289649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Accident By Cause</a:t>
            </a:r>
          </a:p>
        </p:txBody>
      </p:sp>
      <p:pic>
        <p:nvPicPr>
          <p:cNvPr id="10" name="Picture 9" descr="17407719_1871262389754525_1796723109_o cop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48000"/>
            <a:ext cx="9144000" cy="38100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400346" y="2967335"/>
            <a:ext cx="3771854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bg1"/>
                </a:solidFill>
              </a:rPr>
              <a:t>Which type of flight is safer</a:t>
            </a:r>
            <a:endParaRPr lang="en-US" sz="20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101635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467600" y="1371600"/>
            <a:ext cx="1981199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cap="all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Airplane</a:t>
            </a:r>
          </a:p>
          <a:p>
            <a:pPr algn="ctr"/>
            <a:r>
              <a:rPr lang="en-US" sz="2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Crashes</a:t>
            </a:r>
            <a:endParaRPr lang="en-US" sz="2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  <a:p>
            <a:pPr algn="ctr"/>
            <a:r>
              <a:rPr lang="en-US" sz="2400" b="1" cap="all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Related</a:t>
            </a:r>
          </a:p>
          <a:p>
            <a:pPr algn="ctr"/>
            <a:r>
              <a:rPr lang="en-US" sz="2400" b="1" cap="all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with Year and </a:t>
            </a:r>
          </a:p>
          <a:p>
            <a:pPr algn="ctr"/>
            <a:r>
              <a:rPr lang="en-US" sz="2400" b="1" cap="all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causes</a:t>
            </a:r>
          </a:p>
        </p:txBody>
      </p:sp>
      <p:pic>
        <p:nvPicPr>
          <p:cNvPr id="1026" name="Picture 2" descr="C:\Users\User\AppData\Local\Microsoft\Windows\INetCache\IE\EEPYW01V\Airplane_silhouette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4876800"/>
            <a:ext cx="1238250" cy="1238250"/>
          </a:xfrm>
          <a:prstGeom prst="rect">
            <a:avLst/>
          </a:prstGeom>
          <a:noFill/>
        </p:spPr>
      </p:pic>
      <p:pic>
        <p:nvPicPr>
          <p:cNvPr id="6" name="Picture 5" descr="0f606e56262e27aaae57249332857ab8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3048000"/>
            <a:ext cx="1981200" cy="1981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08063" y="209134"/>
            <a:ext cx="557073" cy="42320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971357" y="266806"/>
            <a:ext cx="973282" cy="457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962400" y="240323"/>
            <a:ext cx="685800" cy="63790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5800" y="212528"/>
            <a:ext cx="762000" cy="54483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667000" y="228600"/>
            <a:ext cx="400209" cy="266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65545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73656" cy="6858000"/>
          </a:xfrm>
        </p:spPr>
      </p:pic>
    </p:spTree>
    <p:extLst>
      <p:ext uri="{BB962C8B-B14F-4D97-AF65-F5344CB8AC3E}">
        <p14:creationId xmlns:p14="http://schemas.microsoft.com/office/powerpoint/2010/main" xmlns="" val="10009360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ashboard 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47854" y="1232"/>
            <a:ext cx="550823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Bodoni MT" pitchFamily="18" charset="0"/>
              </a:rPr>
              <a:t>Notable causes of accidents</a:t>
            </a:r>
            <a:endParaRPr lang="en-IN" sz="3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Bodoni MT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27028" y="629274"/>
            <a:ext cx="9171027" cy="401892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1787" y="4359263"/>
            <a:ext cx="9144000" cy="2498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0857118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inalforcas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905000" y="5486400"/>
            <a:ext cx="548502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Fatalities Forecast </a:t>
            </a:r>
            <a:endParaRPr lang="en-US" sz="5400" b="1" cap="none" spc="0" dirty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000" b="1" dirty="0">
                <a:solidFill>
                  <a:srgbClr val="FF0000"/>
                </a:solidFill>
                <a:latin typeface="Gabriola" panose="04040605051002020D02" pitchFamily="82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>
                <a:latin typeface="Gabriola" panose="04040605051002020D02" pitchFamily="82" charset="0"/>
              </a:rPr>
              <a:t>From these data we concluded that most of the fatal accidents are caused by  overloading , bird strike or mid air collisions and then due to pilot error.</a:t>
            </a:r>
          </a:p>
          <a:p>
            <a:r>
              <a:rPr lang="en-IN" sz="2400" dirty="0">
                <a:latin typeface="Gabriola" panose="04040605051002020D02" pitchFamily="82" charset="0"/>
              </a:rPr>
              <a:t>Survival rate was lesser in the year 1970-1992 as compared to 1993-2009, though the number of passengers were greater in the former year. </a:t>
            </a:r>
          </a:p>
          <a:p>
            <a:r>
              <a:rPr lang="en-IN" sz="2400" dirty="0">
                <a:latin typeface="Gabriola" panose="04040605051002020D02" pitchFamily="82" charset="0"/>
              </a:rPr>
              <a:t>The maximum number of fatalities and airplane crashes occurred around the year 1972 and the minimum occurred around the year 1912. </a:t>
            </a:r>
          </a:p>
          <a:p>
            <a:r>
              <a:rPr lang="en-IN" sz="2400" dirty="0">
                <a:latin typeface="Gabriola" panose="04040605051002020D02" pitchFamily="82" charset="0"/>
              </a:rPr>
              <a:t>Also the maximum number of fatalities .i.e.  5,536 were from the United States</a:t>
            </a:r>
            <a:r>
              <a:rPr lang="en-IN" sz="2400" dirty="0" smtClean="0">
                <a:latin typeface="Gabriola" panose="04040605051002020D02" pitchFamily="82" charset="0"/>
              </a:rPr>
              <a:t>.</a:t>
            </a:r>
          </a:p>
          <a:p>
            <a:r>
              <a:rPr lang="en-IN" sz="2400" dirty="0" smtClean="0">
                <a:latin typeface="Gabriola" panose="04040605051002020D02" pitchFamily="82" charset="0"/>
              </a:rPr>
              <a:t>Maximum air crashes  have occurred under Aeroflot and  Military U.S. Airforce operators. </a:t>
            </a:r>
            <a:endParaRPr lang="en-IN" sz="2400" dirty="0">
              <a:latin typeface="Gabriola" panose="04040605051002020D02" pitchFamily="82" charset="0"/>
            </a:endParaRPr>
          </a:p>
          <a:p>
            <a:pPr marL="0" indent="0">
              <a:buNone/>
            </a:pPr>
            <a:endParaRPr lang="en-IN" sz="2400" dirty="0">
              <a:latin typeface="Gabriola" panose="04040605051002020D02" pitchFamily="82" charset="0"/>
            </a:endParaRPr>
          </a:p>
          <a:p>
            <a:endParaRPr lang="en-IN" sz="2400" dirty="0">
              <a:latin typeface="Gabriola" panose="04040605051002020D02" pitchFamily="82" charset="0"/>
            </a:endParaRP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68369075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</TotalTime>
  <Words>267</Words>
  <Application>Microsoft Office PowerPoint</Application>
  <PresentationFormat>On-screen Show (4:3)</PresentationFormat>
  <Paragraphs>77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Data Interpretation </vt:lpstr>
      <vt:lpstr>Slide 2</vt:lpstr>
      <vt:lpstr>Slide 3</vt:lpstr>
      <vt:lpstr>Slide 4</vt:lpstr>
      <vt:lpstr>Slide 5</vt:lpstr>
      <vt:lpstr>Slide 6</vt:lpstr>
      <vt:lpstr>Slide 7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User</cp:lastModifiedBy>
  <cp:revision>35</cp:revision>
  <dcterms:created xsi:type="dcterms:W3CDTF">2017-03-18T11:49:36Z</dcterms:created>
  <dcterms:modified xsi:type="dcterms:W3CDTF">2017-03-20T12:31:50Z</dcterms:modified>
</cp:coreProperties>
</file>