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386" r:id="rId2"/>
    <p:sldId id="392" r:id="rId3"/>
    <p:sldId id="394" r:id="rId4"/>
    <p:sldId id="395" r:id="rId5"/>
    <p:sldId id="405" r:id="rId6"/>
    <p:sldId id="406" r:id="rId7"/>
    <p:sldId id="407" r:id="rId8"/>
    <p:sldId id="408" r:id="rId9"/>
    <p:sldId id="396" r:id="rId10"/>
    <p:sldId id="398" r:id="rId11"/>
    <p:sldId id="397" r:id="rId12"/>
    <p:sldId id="401" r:id="rId13"/>
    <p:sldId id="400" r:id="rId14"/>
    <p:sldId id="399" r:id="rId15"/>
    <p:sldId id="403" r:id="rId16"/>
    <p:sldId id="402" r:id="rId17"/>
    <p:sldId id="415" r:id="rId18"/>
    <p:sldId id="414" r:id="rId19"/>
    <p:sldId id="413" r:id="rId20"/>
    <p:sldId id="412" r:id="rId21"/>
    <p:sldId id="411" r:id="rId22"/>
    <p:sldId id="409" r:id="rId23"/>
    <p:sldId id="404" r:id="rId24"/>
    <p:sldId id="410" r:id="rId25"/>
  </p:sldIdLst>
  <p:sldSz cx="12192000" cy="6858000"/>
  <p:notesSz cx="9926638" cy="6797675"/>
  <p:custDataLst>
    <p:tags r:id="rId2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1EE"/>
    <a:srgbClr val="FEFFC1"/>
    <a:srgbClr val="9667A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5863" autoAdjust="0"/>
  </p:normalViewPr>
  <p:slideViewPr>
    <p:cSldViewPr snapToGrid="0" showGuides="1">
      <p:cViewPr varScale="1">
        <p:scale>
          <a:sx n="85" d="100"/>
          <a:sy n="85" d="100"/>
        </p:scale>
        <p:origin x="1498" y="58"/>
      </p:cViewPr>
      <p:guideLst>
        <p:guide orient="horz" pos="2183"/>
        <p:guide pos="3840"/>
      </p:guideLst>
    </p:cSldViewPr>
  </p:slideViewPr>
  <p:outlineViewPr>
    <p:cViewPr>
      <p:scale>
        <a:sx n="33" d="100"/>
        <a:sy n="33" d="100"/>
      </p:scale>
      <p:origin x="0" y="-20676"/>
    </p:cViewPr>
  </p:outlin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2625" cy="34026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5621696" y="0"/>
            <a:ext cx="4302625" cy="340265"/>
          </a:xfrm>
          <a:prstGeom prst="rect">
            <a:avLst/>
          </a:prstGeom>
        </p:spPr>
        <p:txBody>
          <a:bodyPr vert="horz" lIns="91440" tIns="45720" rIns="91440" bIns="45720" rtlCol="0"/>
          <a:lstStyle>
            <a:lvl1pPr algn="r">
              <a:defRPr sz="1200"/>
            </a:lvl1pPr>
          </a:lstStyle>
          <a:p>
            <a:fld id="{1CB5D300-0AEB-49A2-9DE8-5102A48C45E6}" type="datetimeFigureOut">
              <a:rPr lang="de-DE" smtClean="0"/>
              <a:t>14.05.2019</a:t>
            </a:fld>
            <a:endParaRPr lang="de-DE" dirty="0"/>
          </a:p>
        </p:txBody>
      </p:sp>
      <p:sp>
        <p:nvSpPr>
          <p:cNvPr id="4" name="Fußzeilenplatzhalter 3"/>
          <p:cNvSpPr>
            <a:spLocks noGrp="1"/>
          </p:cNvSpPr>
          <p:nvPr>
            <p:ph type="ftr" sz="quarter" idx="2"/>
          </p:nvPr>
        </p:nvSpPr>
        <p:spPr>
          <a:xfrm>
            <a:off x="0" y="6457410"/>
            <a:ext cx="4302625" cy="34026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5621696" y="6457410"/>
            <a:ext cx="4302625" cy="340265"/>
          </a:xfrm>
          <a:prstGeom prst="rect">
            <a:avLst/>
          </a:prstGeom>
        </p:spPr>
        <p:txBody>
          <a:bodyPr vert="horz" lIns="91440" tIns="45720" rIns="91440" bIns="45720" rtlCol="0" anchor="b"/>
          <a:lstStyle>
            <a:lvl1pPr algn="r">
              <a:defRPr sz="1200"/>
            </a:lvl1pPr>
          </a:lstStyle>
          <a:p>
            <a:fld id="{4B995DED-9284-4905-AE27-631E1E284DD6}" type="slidenum">
              <a:rPr lang="de-DE" smtClean="0"/>
              <a:t>‹Nr.›</a:t>
            </a:fld>
            <a:endParaRPr lang="de-DE" dirty="0"/>
          </a:p>
        </p:txBody>
      </p:sp>
    </p:spTree>
    <p:extLst>
      <p:ext uri="{BB962C8B-B14F-4D97-AF65-F5344CB8AC3E}">
        <p14:creationId xmlns:p14="http://schemas.microsoft.com/office/powerpoint/2010/main" val="3965436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4301543" cy="341064"/>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5622799" y="0"/>
            <a:ext cx="4301543" cy="341064"/>
          </a:xfrm>
          <a:prstGeom prst="rect">
            <a:avLst/>
          </a:prstGeom>
        </p:spPr>
        <p:txBody>
          <a:bodyPr vert="horz" lIns="91440" tIns="45720" rIns="91440" bIns="45720" rtlCol="0"/>
          <a:lstStyle>
            <a:lvl1pPr algn="r">
              <a:defRPr sz="1200"/>
            </a:lvl1pPr>
          </a:lstStyle>
          <a:p>
            <a:fld id="{9567D7E6-11EC-45FA-8704-7F2BD6FAA7A9}" type="datetimeFigureOut">
              <a:rPr lang="de-DE" smtClean="0"/>
              <a:t>14.05.2019</a:t>
            </a:fld>
            <a:endParaRPr lang="de-DE" dirty="0"/>
          </a:p>
        </p:txBody>
      </p:sp>
      <p:sp>
        <p:nvSpPr>
          <p:cNvPr id="4" name="Folienbildplatzhalter 3"/>
          <p:cNvSpPr>
            <a:spLocks noGrp="1" noRot="1" noChangeAspect="1"/>
          </p:cNvSpPr>
          <p:nvPr>
            <p:ph type="sldImg" idx="2"/>
          </p:nvPr>
        </p:nvSpPr>
        <p:spPr>
          <a:xfrm>
            <a:off x="2925763" y="850900"/>
            <a:ext cx="4075112" cy="22923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992665" y="3271381"/>
            <a:ext cx="7941310" cy="2676585"/>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1" y="6456612"/>
            <a:ext cx="4301543" cy="341064"/>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5622799" y="6456612"/>
            <a:ext cx="4301543" cy="341064"/>
          </a:xfrm>
          <a:prstGeom prst="rect">
            <a:avLst/>
          </a:prstGeom>
        </p:spPr>
        <p:txBody>
          <a:bodyPr vert="horz" lIns="91440" tIns="45720" rIns="91440" bIns="45720" rtlCol="0" anchor="b"/>
          <a:lstStyle>
            <a:lvl1pPr algn="r">
              <a:defRPr sz="1200"/>
            </a:lvl1pPr>
          </a:lstStyle>
          <a:p>
            <a:fld id="{35FF68A2-8B59-4407-B02A-7B4C7DD9315A}" type="slidenum">
              <a:rPr lang="de-DE" smtClean="0"/>
              <a:t>‹Nr.›</a:t>
            </a:fld>
            <a:endParaRPr lang="de-DE" dirty="0"/>
          </a:p>
        </p:txBody>
      </p:sp>
    </p:spTree>
    <p:extLst>
      <p:ext uri="{BB962C8B-B14F-4D97-AF65-F5344CB8AC3E}">
        <p14:creationId xmlns:p14="http://schemas.microsoft.com/office/powerpoint/2010/main" val="6105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Was hat</a:t>
            </a:r>
            <a:r>
              <a:rPr lang="de-DE" baseline="0" dirty="0" smtClean="0"/>
              <a:t> ML mit Blättern zu tun?</a:t>
            </a:r>
          </a:p>
          <a:p>
            <a:pPr marL="171450" indent="-171450">
              <a:buFontTx/>
              <a:buChar char="-"/>
            </a:pPr>
            <a:r>
              <a:rPr lang="de-DE" baseline="0" dirty="0" smtClean="0"/>
              <a:t>Ein Beispiel dafür, das ML mittlerweile spezifische Aufgaben sehr gut erledigen kann, im spezifischen oft besser als ein Mensch</a:t>
            </a:r>
          </a:p>
          <a:p>
            <a:pPr marL="171450" indent="-171450">
              <a:buFontTx/>
              <a:buChar char="-"/>
            </a:pPr>
            <a:r>
              <a:rPr lang="de-DE" baseline="0" dirty="0" smtClean="0"/>
              <a:t>Was für Blätter sehen wir hier?</a:t>
            </a:r>
          </a:p>
          <a:p>
            <a:pPr marL="171450" indent="-171450">
              <a:buFontTx/>
              <a:buChar char="-"/>
            </a:pPr>
            <a:r>
              <a:rPr lang="de-DE" dirty="0" smtClean="0"/>
              <a:t>Vorsicht:</a:t>
            </a:r>
            <a:r>
              <a:rPr lang="de-DE" baseline="0" dirty="0" smtClean="0"/>
              <a:t> Wir werden tiefe neuronale Netze nutzen. Die „Wahrscheinlichkeiten“ die angezeigt werden, sind Werte, die so normiert wurden, dass sie nach Wahrscheinlichkeiten aussehen. Es gibt kein ausgeprägtes, theoretisches Fundament, um den Output eines tiefen neuronalen Netzes als Wahrscheinlichkeiten zu interpretieren.</a:t>
            </a:r>
          </a:p>
          <a:p>
            <a:pPr marL="171450" indent="-171450">
              <a:buFontTx/>
              <a:buChar char="-"/>
            </a:pPr>
            <a:r>
              <a:rPr lang="de-DE" baseline="0" dirty="0" smtClean="0"/>
              <a:t>Was werden hier heute und morgen tun?</a:t>
            </a:r>
            <a:endParaRPr lang="de-DE" dirty="0"/>
          </a:p>
        </p:txBody>
      </p:sp>
      <p:sp>
        <p:nvSpPr>
          <p:cNvPr id="4" name="Foliennummernplatzhalter 3"/>
          <p:cNvSpPr>
            <a:spLocks noGrp="1"/>
          </p:cNvSpPr>
          <p:nvPr>
            <p:ph type="sldNum" sz="quarter" idx="10"/>
          </p:nvPr>
        </p:nvSpPr>
        <p:spPr/>
        <p:txBody>
          <a:bodyPr/>
          <a:lstStyle/>
          <a:p>
            <a:fld id="{35FF68A2-8B59-4407-B02A-7B4C7DD9315A}" type="slidenum">
              <a:rPr lang="de-DE" smtClean="0"/>
              <a:t>2</a:t>
            </a:fld>
            <a:endParaRPr lang="de-DE" dirty="0"/>
          </a:p>
        </p:txBody>
      </p:sp>
    </p:spTree>
    <p:extLst>
      <p:ext uri="{BB962C8B-B14F-4D97-AF65-F5344CB8AC3E}">
        <p14:creationId xmlns:p14="http://schemas.microsoft.com/office/powerpoint/2010/main" val="2724106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LR zu hoch, LR zu niedrig, passende LR mit dem LR-Finder finden</a:t>
            </a:r>
            <a:endParaRPr lang="de-DE" dirty="0"/>
          </a:p>
        </p:txBody>
      </p:sp>
      <p:sp>
        <p:nvSpPr>
          <p:cNvPr id="4" name="Foliennummernplatzhalter 3"/>
          <p:cNvSpPr>
            <a:spLocks noGrp="1"/>
          </p:cNvSpPr>
          <p:nvPr>
            <p:ph type="sldNum" sz="quarter" idx="10"/>
          </p:nvPr>
        </p:nvSpPr>
        <p:spPr/>
        <p:txBody>
          <a:bodyPr/>
          <a:lstStyle/>
          <a:p>
            <a:fld id="{35FF68A2-8B59-4407-B02A-7B4C7DD9315A}" type="slidenum">
              <a:rPr lang="de-DE" smtClean="0"/>
              <a:t>20</a:t>
            </a:fld>
            <a:endParaRPr lang="de-DE" dirty="0"/>
          </a:p>
        </p:txBody>
      </p:sp>
    </p:spTree>
    <p:extLst>
      <p:ext uri="{BB962C8B-B14F-4D97-AF65-F5344CB8AC3E}">
        <p14:creationId xmlns:p14="http://schemas.microsoft.com/office/powerpoint/2010/main" val="1448308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Readme</a:t>
            </a:r>
            <a:r>
              <a:rPr lang="de-DE" dirty="0" smtClean="0"/>
              <a:t> in </a:t>
            </a:r>
            <a:r>
              <a:rPr lang="de-DE" dirty="0" err="1" smtClean="0"/>
              <a:t>Jupyter</a:t>
            </a:r>
            <a:r>
              <a:rPr lang="de-DE" dirty="0" smtClean="0"/>
              <a:t> zeigen</a:t>
            </a:r>
            <a:endParaRPr lang="de-DE" dirty="0"/>
          </a:p>
        </p:txBody>
      </p:sp>
      <p:sp>
        <p:nvSpPr>
          <p:cNvPr id="4" name="Foliennummernplatzhalter 3"/>
          <p:cNvSpPr>
            <a:spLocks noGrp="1"/>
          </p:cNvSpPr>
          <p:nvPr>
            <p:ph type="sldNum" sz="quarter" idx="10"/>
          </p:nvPr>
        </p:nvSpPr>
        <p:spPr/>
        <p:txBody>
          <a:bodyPr/>
          <a:lstStyle/>
          <a:p>
            <a:fld id="{35FF68A2-8B59-4407-B02A-7B4C7DD9315A}" type="slidenum">
              <a:rPr lang="de-DE" smtClean="0"/>
              <a:t>21</a:t>
            </a:fld>
            <a:endParaRPr lang="de-DE" dirty="0"/>
          </a:p>
        </p:txBody>
      </p:sp>
    </p:spTree>
    <p:extLst>
      <p:ext uri="{BB962C8B-B14F-4D97-AF65-F5344CB8AC3E}">
        <p14:creationId xmlns:p14="http://schemas.microsoft.com/office/powerpoint/2010/main" val="2265618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smtClean="0"/>
              <a:t>Lessons-Learned</a:t>
            </a:r>
            <a:r>
              <a:rPr lang="de-DE" dirty="0" smtClean="0"/>
              <a:t> (alle schreiben etwas auf ein Flip)</a:t>
            </a:r>
          </a:p>
          <a:p>
            <a:pPr marL="171450" indent="-171450">
              <a:buFontTx/>
              <a:buChar char="-"/>
            </a:pPr>
            <a:r>
              <a:rPr lang="de-DE" dirty="0" smtClean="0"/>
              <a:t>Handy-App Beispiele (6 Teilnehmende jeweils 15</a:t>
            </a:r>
            <a:r>
              <a:rPr lang="de-DE" baseline="0" dirty="0" smtClean="0"/>
              <a:t> Minuten</a:t>
            </a:r>
            <a:r>
              <a:rPr lang="de-DE" dirty="0" smtClean="0"/>
              <a:t>), Flip vorbereiten, Absprache </a:t>
            </a:r>
            <a:r>
              <a:rPr lang="de-DE" baseline="0" dirty="0" smtClean="0"/>
              <a:t>wer wann zeigt</a:t>
            </a:r>
            <a:endParaRPr lang="de-DE" dirty="0" smtClean="0"/>
          </a:p>
          <a:p>
            <a:pPr marL="171450" indent="-171450">
              <a:buFontTx/>
              <a:buChar char="-"/>
            </a:pPr>
            <a:r>
              <a:rPr lang="de-DE" dirty="0" smtClean="0"/>
              <a:t>CNN-Visualisierung (3</a:t>
            </a:r>
            <a:r>
              <a:rPr lang="de-DE" baseline="0" dirty="0" smtClean="0"/>
              <a:t> Teilnehmende jeweils 15 Minuten), Absprache wer wann zeigt</a:t>
            </a:r>
          </a:p>
        </p:txBody>
      </p:sp>
      <p:sp>
        <p:nvSpPr>
          <p:cNvPr id="4" name="Foliennummernplatzhalter 3"/>
          <p:cNvSpPr>
            <a:spLocks noGrp="1"/>
          </p:cNvSpPr>
          <p:nvPr>
            <p:ph type="sldNum" sz="quarter" idx="10"/>
          </p:nvPr>
        </p:nvSpPr>
        <p:spPr/>
        <p:txBody>
          <a:bodyPr/>
          <a:lstStyle/>
          <a:p>
            <a:fld id="{35FF68A2-8B59-4407-B02A-7B4C7DD9315A}" type="slidenum">
              <a:rPr lang="de-DE" smtClean="0"/>
              <a:t>24</a:t>
            </a:fld>
            <a:endParaRPr lang="de-DE" dirty="0"/>
          </a:p>
        </p:txBody>
      </p:sp>
    </p:spTree>
    <p:extLst>
      <p:ext uri="{BB962C8B-B14F-4D97-AF65-F5344CB8AC3E}">
        <p14:creationId xmlns:p14="http://schemas.microsoft.com/office/powerpoint/2010/main" val="2093482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Ihr habt hoffentlich</a:t>
            </a:r>
            <a:r>
              <a:rPr lang="de-DE" baseline="0" dirty="0" smtClean="0"/>
              <a:t> klassifizierte Bilder mitgebracht (für alle ohne Bilder, haben wir auch Bilddatensätze vorbereitet)</a:t>
            </a:r>
          </a:p>
          <a:p>
            <a:pPr marL="171450" indent="-171450">
              <a:buFontTx/>
              <a:buChar char="-"/>
            </a:pPr>
            <a:r>
              <a:rPr lang="de-DE" baseline="0" dirty="0" smtClean="0"/>
              <a:t>Ihr werdet ein tiefes neuronales Netz trainieren, um solche und ähnliche Bilder klassifizieren zu können</a:t>
            </a:r>
          </a:p>
          <a:p>
            <a:pPr marL="171450" indent="-171450">
              <a:buFontTx/>
              <a:buChar char="-"/>
            </a:pPr>
            <a:r>
              <a:rPr lang="de-DE" baseline="0" dirty="0" smtClean="0"/>
              <a:t>Wir benutzen dafür einen </a:t>
            </a:r>
            <a:r>
              <a:rPr lang="de-DE" baseline="0" dirty="0" err="1" smtClean="0"/>
              <a:t>Technologiestack</a:t>
            </a:r>
            <a:r>
              <a:rPr lang="de-DE" baseline="0" dirty="0" smtClean="0"/>
              <a:t>, den ihr vor dem Workshop vorbereitet habt</a:t>
            </a:r>
          </a:p>
          <a:p>
            <a:pPr marL="171450" indent="-171450">
              <a:buFontTx/>
              <a:buChar char="-"/>
            </a:pPr>
            <a:r>
              <a:rPr lang="de-DE" baseline="0" dirty="0" smtClean="0"/>
              <a:t>Frage: wer hat den </a:t>
            </a:r>
            <a:r>
              <a:rPr lang="de-DE" baseline="0" dirty="0" err="1" smtClean="0"/>
              <a:t>Technologiestack</a:t>
            </a:r>
            <a:r>
              <a:rPr lang="de-DE" baseline="0" dirty="0" smtClean="0"/>
              <a:t> vorbereitet?</a:t>
            </a:r>
          </a:p>
          <a:p>
            <a:pPr marL="171450" indent="-171450">
              <a:buFontTx/>
              <a:buChar char="-"/>
            </a:pPr>
            <a:r>
              <a:rPr lang="de-DE" dirty="0" smtClean="0"/>
              <a:t>Google</a:t>
            </a:r>
            <a:r>
              <a:rPr lang="de-DE" baseline="0" dirty="0" smtClean="0"/>
              <a:t> Cloud &gt; Infrastruktur </a:t>
            </a:r>
            <a:r>
              <a:rPr lang="de-DE" baseline="0" dirty="0" err="1" smtClean="0"/>
              <a:t>as</a:t>
            </a:r>
            <a:r>
              <a:rPr lang="de-DE" baseline="0" dirty="0" smtClean="0"/>
              <a:t> a Service, sehr leistungsfähige Rechner, CPU/RAM und insbesondere GPU!</a:t>
            </a:r>
          </a:p>
          <a:p>
            <a:pPr marL="171450" indent="-171450">
              <a:buFontTx/>
              <a:buChar char="-"/>
            </a:pPr>
            <a:r>
              <a:rPr lang="de-DE" baseline="0" dirty="0" smtClean="0"/>
              <a:t>Python: im Bereich ML und besonders neuronale Netze die am weitesten verbreitete Programmiersprache</a:t>
            </a:r>
          </a:p>
          <a:p>
            <a:pPr marL="171450" indent="-171450">
              <a:buFontTx/>
              <a:buChar char="-"/>
            </a:pPr>
            <a:r>
              <a:rPr lang="de-DE" baseline="0" dirty="0" err="1" smtClean="0"/>
              <a:t>PyTorch</a:t>
            </a:r>
            <a:r>
              <a:rPr lang="de-DE" baseline="0" dirty="0" smtClean="0"/>
              <a:t>: ein von Facebook geschriebenes Framework für neuronale Netze (aktuell weiter verbreitet: </a:t>
            </a:r>
            <a:r>
              <a:rPr lang="de-DE" baseline="0" dirty="0" err="1" smtClean="0"/>
              <a:t>TensorFlow</a:t>
            </a:r>
            <a:r>
              <a:rPr lang="de-DE" baseline="0" dirty="0" smtClean="0"/>
              <a:t> von Google)</a:t>
            </a:r>
          </a:p>
          <a:p>
            <a:pPr marL="171450" indent="-171450">
              <a:buFontTx/>
              <a:buChar char="-"/>
            </a:pPr>
            <a:r>
              <a:rPr lang="de-DE" baseline="0" dirty="0" smtClean="0"/>
              <a:t>fast.ai: ein Wrapper (und ein Online-Kurs), der die Handhabung von </a:t>
            </a:r>
            <a:r>
              <a:rPr lang="de-DE" baseline="0" dirty="0" err="1" smtClean="0"/>
              <a:t>PyTorch</a:t>
            </a:r>
            <a:r>
              <a:rPr lang="de-DE" baseline="0" dirty="0" smtClean="0"/>
              <a:t> stark vereinfacht und Best Practices bündelt (weit verbreitete Alternative u.a. für </a:t>
            </a:r>
            <a:r>
              <a:rPr lang="de-DE" baseline="0" dirty="0" err="1" smtClean="0"/>
              <a:t>TensorFlow</a:t>
            </a:r>
            <a:r>
              <a:rPr lang="de-DE" baseline="0" dirty="0" smtClean="0"/>
              <a:t>: </a:t>
            </a:r>
            <a:r>
              <a:rPr lang="de-DE" baseline="0" dirty="0" err="1" smtClean="0"/>
              <a:t>Keras</a:t>
            </a:r>
            <a:r>
              <a:rPr lang="de-DE" baseline="0" dirty="0" smtClean="0"/>
              <a:t>)</a:t>
            </a:r>
          </a:p>
          <a:p>
            <a:pPr marL="171450" indent="-171450">
              <a:buFontTx/>
              <a:buChar char="-"/>
            </a:pPr>
            <a:r>
              <a:rPr lang="de-DE" baseline="0" dirty="0" err="1" smtClean="0"/>
              <a:t>Jupyter</a:t>
            </a:r>
            <a:r>
              <a:rPr lang="de-DE" baseline="0" dirty="0" smtClean="0"/>
              <a:t> Notebook: das Front-End mit dem wir Code schreiben, ausprobieren und Ergebnisse visualisieren</a:t>
            </a:r>
          </a:p>
          <a:p>
            <a:pPr marL="171450" indent="-171450">
              <a:buFontTx/>
              <a:buChar char="-"/>
            </a:pPr>
            <a:r>
              <a:rPr lang="de-DE" baseline="0" dirty="0" smtClean="0"/>
              <a:t>Ziel für den Workshop: jeder Teilnehmer hat eine Web-App, die er auf seinem Handy nutzen kann, um Bilder zu klassifizieren</a:t>
            </a:r>
            <a:endParaRPr lang="de-DE" dirty="0"/>
          </a:p>
        </p:txBody>
      </p:sp>
      <p:sp>
        <p:nvSpPr>
          <p:cNvPr id="4" name="Foliennummernplatzhalter 3"/>
          <p:cNvSpPr>
            <a:spLocks noGrp="1"/>
          </p:cNvSpPr>
          <p:nvPr>
            <p:ph type="sldNum" sz="quarter" idx="10"/>
          </p:nvPr>
        </p:nvSpPr>
        <p:spPr/>
        <p:txBody>
          <a:bodyPr/>
          <a:lstStyle/>
          <a:p>
            <a:fld id="{35FF68A2-8B59-4407-B02A-7B4C7DD9315A}" type="slidenum">
              <a:rPr lang="de-DE" smtClean="0"/>
              <a:t>3</a:t>
            </a:fld>
            <a:endParaRPr lang="de-DE" dirty="0"/>
          </a:p>
        </p:txBody>
      </p:sp>
    </p:spTree>
    <p:extLst>
      <p:ext uri="{BB962C8B-B14F-4D97-AF65-F5344CB8AC3E}">
        <p14:creationId xmlns:p14="http://schemas.microsoft.com/office/powerpoint/2010/main" val="1097334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Input</a:t>
            </a:r>
            <a:r>
              <a:rPr lang="de-DE" baseline="0" dirty="0" smtClean="0"/>
              <a:t> Layer: die Daten, die wir in das neuronale Netz geben wollen, werden in einen numerischen Vektor codiert. Für Bilder z.B. je Pixel drei Werte für rot, grün und blau.</a:t>
            </a:r>
          </a:p>
          <a:p>
            <a:pPr marL="171450" indent="-171450">
              <a:buFontTx/>
              <a:buChar char="-"/>
            </a:pPr>
            <a:r>
              <a:rPr lang="de-DE" baseline="0" dirty="0" smtClean="0"/>
              <a:t>Hidden </a:t>
            </a:r>
            <a:r>
              <a:rPr lang="de-DE" baseline="0" dirty="0" err="1" smtClean="0"/>
              <a:t>Layers</a:t>
            </a:r>
            <a:r>
              <a:rPr lang="de-DE" baseline="0" dirty="0" smtClean="0"/>
              <a:t>: die Eingangs-Werte werden durch verschiedenen Schichten geschickt, die die Werte transformieren. Anzahl, Größe und Verbindungen variieren. Die Basis für die Transformationen sind Neuronen, die Werte von anderen Neuronen „empfangen“ und selbst wiederum Werte an andere Neuronen „weiterschicken“.</a:t>
            </a:r>
          </a:p>
          <a:p>
            <a:pPr marL="171450" indent="-171450">
              <a:buFontTx/>
              <a:buChar char="-"/>
            </a:pPr>
            <a:r>
              <a:rPr lang="de-DE" baseline="0" dirty="0" smtClean="0"/>
              <a:t>Output Layer: das gewünschte Ergebnis wird wieder als numerischer Vektor codiert. Bei Klassifizierungen z.B. oft eine Zahl je Klasse. Wenn wir Bilder generieren wollten z.B. je Pixel drei Werte für rot, grün und blau.</a:t>
            </a:r>
          </a:p>
          <a:p>
            <a:pPr marL="171450" indent="-171450">
              <a:buFontTx/>
              <a:buChar char="-"/>
            </a:pPr>
            <a:r>
              <a:rPr lang="de-DE" baseline="0" dirty="0" smtClean="0"/>
              <a:t>Wie funktioniert so ein Neuron?</a:t>
            </a:r>
            <a:endParaRPr lang="de-DE" dirty="0"/>
          </a:p>
        </p:txBody>
      </p:sp>
      <p:sp>
        <p:nvSpPr>
          <p:cNvPr id="4" name="Foliennummernplatzhalter 3"/>
          <p:cNvSpPr>
            <a:spLocks noGrp="1"/>
          </p:cNvSpPr>
          <p:nvPr>
            <p:ph type="sldNum" sz="quarter" idx="10"/>
          </p:nvPr>
        </p:nvSpPr>
        <p:spPr/>
        <p:txBody>
          <a:bodyPr/>
          <a:lstStyle/>
          <a:p>
            <a:fld id="{35FF68A2-8B59-4407-B02A-7B4C7DD9315A}" type="slidenum">
              <a:rPr lang="de-DE" smtClean="0"/>
              <a:t>9</a:t>
            </a:fld>
            <a:endParaRPr lang="de-DE" dirty="0"/>
          </a:p>
        </p:txBody>
      </p:sp>
    </p:spTree>
    <p:extLst>
      <p:ext uri="{BB962C8B-B14F-4D97-AF65-F5344CB8AC3E}">
        <p14:creationId xmlns:p14="http://schemas.microsoft.com/office/powerpoint/2010/main" val="1725672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Werte von anderen Neuronen</a:t>
            </a:r>
            <a:r>
              <a:rPr lang="de-DE" baseline="0" dirty="0" smtClean="0"/>
              <a:t> bzw. der Input-Layer je nach Design des Netzes</a:t>
            </a:r>
          </a:p>
          <a:p>
            <a:pPr marL="171450" indent="-171450">
              <a:buFontTx/>
              <a:buChar char="-"/>
            </a:pPr>
            <a:r>
              <a:rPr lang="de-DE" baseline="0" dirty="0" smtClean="0"/>
              <a:t>Die Werte werden unterschiedlich stark gewichtet</a:t>
            </a:r>
          </a:p>
          <a:p>
            <a:pPr marL="171450" indent="-171450">
              <a:buFontTx/>
              <a:buChar char="-"/>
            </a:pPr>
            <a:r>
              <a:rPr lang="de-DE" baseline="0" dirty="0" smtClean="0"/>
              <a:t>Es wird eine gewichtete Summe gebildet</a:t>
            </a:r>
          </a:p>
          <a:p>
            <a:pPr marL="171450" indent="-171450">
              <a:buFontTx/>
              <a:buChar char="-"/>
            </a:pPr>
            <a:r>
              <a:rPr lang="de-DE" baseline="0" dirty="0" smtClean="0"/>
              <a:t>Der Output eines Neurons wird mittels einer Aktivierungsfunktion ermittelt, die der gewichteten Summe einen Output-Wert zuordnet. Beispiele sind </a:t>
            </a:r>
            <a:r>
              <a:rPr lang="de-DE" baseline="0" dirty="0" err="1" smtClean="0"/>
              <a:t>Sigmoid</a:t>
            </a:r>
            <a:r>
              <a:rPr lang="de-DE" baseline="0" dirty="0" smtClean="0"/>
              <a:t> (S zwischen 0 und 1), Tangens </a:t>
            </a:r>
            <a:r>
              <a:rPr lang="de-DE" baseline="0" dirty="0" err="1" smtClean="0"/>
              <a:t>hyperbolicus</a:t>
            </a:r>
            <a:r>
              <a:rPr lang="de-DE" baseline="0" dirty="0" smtClean="0"/>
              <a:t> (S zwischen -1 und 1) oder </a:t>
            </a:r>
            <a:r>
              <a:rPr lang="de-DE" baseline="0" dirty="0" err="1" smtClean="0"/>
              <a:t>ReLU</a:t>
            </a:r>
            <a:r>
              <a:rPr lang="de-DE" baseline="0" dirty="0" smtClean="0"/>
              <a:t> (hat im Bereich </a:t>
            </a:r>
            <a:r>
              <a:rPr lang="de-DE" baseline="0" dirty="0" err="1" smtClean="0"/>
              <a:t>Deep</a:t>
            </a:r>
            <a:r>
              <a:rPr lang="de-DE" baseline="0" dirty="0" smtClean="0"/>
              <a:t> Learning </a:t>
            </a:r>
            <a:r>
              <a:rPr lang="de-DE" baseline="0" dirty="0" err="1" smtClean="0"/>
              <a:t>Sigmoid</a:t>
            </a:r>
            <a:r>
              <a:rPr lang="de-DE" baseline="0" dirty="0" smtClean="0"/>
              <a:t> und Co. abgelöst)</a:t>
            </a:r>
          </a:p>
          <a:p>
            <a:pPr marL="171450" indent="-171450">
              <a:buFontTx/>
              <a:buChar char="-"/>
            </a:pPr>
            <a:r>
              <a:rPr lang="de-DE" dirty="0" smtClean="0"/>
              <a:t>Üblicherweise wird noch eine </a:t>
            </a:r>
            <a:r>
              <a:rPr lang="de-DE" baseline="0" dirty="0" smtClean="0"/>
              <a:t>Konstante (mit Wert 1) ergänzt</a:t>
            </a:r>
          </a:p>
          <a:p>
            <a:pPr marL="171450" indent="-171450">
              <a:buFontTx/>
              <a:buChar char="-"/>
            </a:pPr>
            <a:r>
              <a:rPr lang="de-DE" baseline="0" dirty="0" smtClean="0"/>
              <a:t>Der Output eines Neurons lässt sich als Matrixmultiplikation und Berechnung der Aktivierungsfunktion darstellen</a:t>
            </a:r>
          </a:p>
          <a:p>
            <a:pPr marL="171450" indent="-171450">
              <a:buFontTx/>
              <a:buChar char="-"/>
            </a:pPr>
            <a:r>
              <a:rPr lang="de-DE" baseline="0" dirty="0" smtClean="0"/>
              <a:t>Beim Training eines Netzes werden die Gewichte aller Neuronen bestimmt</a:t>
            </a:r>
          </a:p>
          <a:p>
            <a:pPr marL="171450" indent="-171450">
              <a:buFontTx/>
              <a:buChar char="-"/>
            </a:pPr>
            <a:r>
              <a:rPr lang="de-DE" baseline="0" dirty="0" smtClean="0"/>
              <a:t>Wie kommen wir zu einem neuronalen Netz?</a:t>
            </a:r>
          </a:p>
          <a:p>
            <a:pPr marL="171450" indent="-171450">
              <a:buFontTx/>
              <a:buChar char="-"/>
            </a:pPr>
            <a:endParaRPr lang="de-DE"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smtClean="0"/>
              <a:t>Siehe auch https://ujjwalkarn.me/2016/08/09/quick-intro-neural-networks/</a:t>
            </a:r>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35FF68A2-8B59-4407-B02A-7B4C7DD9315A}" type="slidenum">
              <a:rPr lang="de-DE" smtClean="0"/>
              <a:t>10</a:t>
            </a:fld>
            <a:endParaRPr lang="de-DE" dirty="0"/>
          </a:p>
        </p:txBody>
      </p:sp>
    </p:spTree>
    <p:extLst>
      <p:ext uri="{BB962C8B-B14F-4D97-AF65-F5344CB8AC3E}">
        <p14:creationId xmlns:p14="http://schemas.microsoft.com/office/powerpoint/2010/main" val="1544559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5FF68A2-8B59-4407-B02A-7B4C7DD9315A}" type="slidenum">
              <a:rPr lang="de-DE" smtClean="0"/>
              <a:t>11</a:t>
            </a:fld>
            <a:endParaRPr lang="de-DE" dirty="0"/>
          </a:p>
        </p:txBody>
      </p:sp>
    </p:spTree>
    <p:extLst>
      <p:ext uri="{BB962C8B-B14F-4D97-AF65-F5344CB8AC3E}">
        <p14:creationId xmlns:p14="http://schemas.microsoft.com/office/powerpoint/2010/main" val="4223702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Im</a:t>
            </a:r>
            <a:r>
              <a:rPr lang="de-DE" baseline="0" dirty="0" smtClean="0"/>
              <a:t> Browser zeigen</a:t>
            </a:r>
          </a:p>
          <a:p>
            <a:r>
              <a:rPr lang="de-DE" baseline="0" dirty="0" smtClean="0"/>
              <a:t>Effekt der Learning Rate zeigen</a:t>
            </a:r>
          </a:p>
          <a:p>
            <a:r>
              <a:rPr lang="de-DE" baseline="0" dirty="0" smtClean="0"/>
              <a:t>Effekt der Aktivierungsfunktion</a:t>
            </a:r>
          </a:p>
          <a:p>
            <a:r>
              <a:rPr lang="de-DE" baseline="0" dirty="0" smtClean="0"/>
              <a:t>„Aufgabe“ der jeweiligen Neuronen</a:t>
            </a:r>
          </a:p>
          <a:p>
            <a:r>
              <a:rPr lang="de-DE" baseline="0" dirty="0" smtClean="0"/>
              <a:t>Test-Daten</a:t>
            </a:r>
          </a:p>
          <a:p>
            <a:r>
              <a:rPr lang="de-DE" baseline="0" dirty="0" smtClean="0"/>
              <a:t>Spirale mit Sinus zeigen</a:t>
            </a:r>
            <a:endParaRPr lang="de-DE" dirty="0"/>
          </a:p>
        </p:txBody>
      </p:sp>
      <p:sp>
        <p:nvSpPr>
          <p:cNvPr id="4" name="Foliennummernplatzhalter 3"/>
          <p:cNvSpPr>
            <a:spLocks noGrp="1"/>
          </p:cNvSpPr>
          <p:nvPr>
            <p:ph type="sldNum" sz="quarter" idx="10"/>
          </p:nvPr>
        </p:nvSpPr>
        <p:spPr/>
        <p:txBody>
          <a:bodyPr/>
          <a:lstStyle/>
          <a:p>
            <a:fld id="{35FF68A2-8B59-4407-B02A-7B4C7DD9315A}" type="slidenum">
              <a:rPr lang="de-DE" smtClean="0"/>
              <a:t>12</a:t>
            </a:fld>
            <a:endParaRPr lang="de-DE" dirty="0"/>
          </a:p>
        </p:txBody>
      </p:sp>
    </p:spTree>
    <p:extLst>
      <p:ext uri="{BB962C8B-B14F-4D97-AF65-F5344CB8AC3E}">
        <p14:creationId xmlns:p14="http://schemas.microsoft.com/office/powerpoint/2010/main" val="1427375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LR zu hoch, LR zu niedrig, passende LR mit dem LR-Finder finden</a:t>
            </a:r>
            <a:endParaRPr lang="de-DE" dirty="0"/>
          </a:p>
        </p:txBody>
      </p:sp>
      <p:sp>
        <p:nvSpPr>
          <p:cNvPr id="4" name="Foliennummernplatzhalter 3"/>
          <p:cNvSpPr>
            <a:spLocks noGrp="1"/>
          </p:cNvSpPr>
          <p:nvPr>
            <p:ph type="sldNum" sz="quarter" idx="10"/>
          </p:nvPr>
        </p:nvSpPr>
        <p:spPr/>
        <p:txBody>
          <a:bodyPr/>
          <a:lstStyle/>
          <a:p>
            <a:fld id="{35FF68A2-8B59-4407-B02A-7B4C7DD9315A}" type="slidenum">
              <a:rPr lang="de-DE" smtClean="0"/>
              <a:t>17</a:t>
            </a:fld>
            <a:endParaRPr lang="de-DE" dirty="0"/>
          </a:p>
        </p:txBody>
      </p:sp>
    </p:spTree>
    <p:extLst>
      <p:ext uri="{BB962C8B-B14F-4D97-AF65-F5344CB8AC3E}">
        <p14:creationId xmlns:p14="http://schemas.microsoft.com/office/powerpoint/2010/main" val="280164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LR zu hoch, LR zu niedrig, passende LR mit dem LR-Finder finden</a:t>
            </a:r>
            <a:endParaRPr lang="de-DE" dirty="0"/>
          </a:p>
        </p:txBody>
      </p:sp>
      <p:sp>
        <p:nvSpPr>
          <p:cNvPr id="4" name="Foliennummernplatzhalter 3"/>
          <p:cNvSpPr>
            <a:spLocks noGrp="1"/>
          </p:cNvSpPr>
          <p:nvPr>
            <p:ph type="sldNum" sz="quarter" idx="10"/>
          </p:nvPr>
        </p:nvSpPr>
        <p:spPr/>
        <p:txBody>
          <a:bodyPr/>
          <a:lstStyle/>
          <a:p>
            <a:fld id="{35FF68A2-8B59-4407-B02A-7B4C7DD9315A}" type="slidenum">
              <a:rPr lang="de-DE" smtClean="0"/>
              <a:t>18</a:t>
            </a:fld>
            <a:endParaRPr lang="de-DE" dirty="0"/>
          </a:p>
        </p:txBody>
      </p:sp>
    </p:spTree>
    <p:extLst>
      <p:ext uri="{BB962C8B-B14F-4D97-AF65-F5344CB8AC3E}">
        <p14:creationId xmlns:p14="http://schemas.microsoft.com/office/powerpoint/2010/main" val="2706761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LR zu hoch, LR zu niedrig, passende LR mit dem LR-Finder finden</a:t>
            </a:r>
            <a:endParaRPr lang="de-DE" dirty="0"/>
          </a:p>
        </p:txBody>
      </p:sp>
      <p:sp>
        <p:nvSpPr>
          <p:cNvPr id="4" name="Foliennummernplatzhalter 3"/>
          <p:cNvSpPr>
            <a:spLocks noGrp="1"/>
          </p:cNvSpPr>
          <p:nvPr>
            <p:ph type="sldNum" sz="quarter" idx="10"/>
          </p:nvPr>
        </p:nvSpPr>
        <p:spPr/>
        <p:txBody>
          <a:bodyPr/>
          <a:lstStyle/>
          <a:p>
            <a:fld id="{35FF68A2-8B59-4407-B02A-7B4C7DD9315A}" type="slidenum">
              <a:rPr lang="de-DE" smtClean="0"/>
              <a:t>19</a:t>
            </a:fld>
            <a:endParaRPr lang="de-DE" dirty="0"/>
          </a:p>
        </p:txBody>
      </p:sp>
    </p:spTree>
    <p:extLst>
      <p:ext uri="{BB962C8B-B14F-4D97-AF65-F5344CB8AC3E}">
        <p14:creationId xmlns:p14="http://schemas.microsoft.com/office/powerpoint/2010/main" val="400934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halt - 1-spaltig">
    <p:spTree>
      <p:nvGrpSpPr>
        <p:cNvPr id="1" name=""/>
        <p:cNvGrpSpPr/>
        <p:nvPr/>
      </p:nvGrpSpPr>
      <p:grpSpPr>
        <a:xfrm>
          <a:off x="0" y="0"/>
          <a:ext cx="0" cy="0"/>
          <a:chOff x="0" y="0"/>
          <a:chExt cx="0" cy="0"/>
        </a:xfrm>
      </p:grpSpPr>
      <p:sp>
        <p:nvSpPr>
          <p:cNvPr id="2" name="Titel 1"/>
          <p:cNvSpPr>
            <a:spLocks noGrp="1"/>
          </p:cNvSpPr>
          <p:nvPr>
            <p:ph type="title"/>
          </p:nvPr>
        </p:nvSpPr>
        <p:spPr>
          <a:xfrm>
            <a:off x="630000" y="368300"/>
            <a:ext cx="10938607" cy="342000"/>
          </a:xfrm>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0" name="Datumsplatzhalter 9"/>
          <p:cNvSpPr>
            <a:spLocks noGrp="1"/>
          </p:cNvSpPr>
          <p:nvPr>
            <p:ph type="dt" sz="half" idx="10"/>
          </p:nvPr>
        </p:nvSpPr>
        <p:spPr/>
        <p:txBody>
          <a:bodyPr/>
          <a:lstStyle/>
          <a:p>
            <a:fld id="{81411C2F-6957-4E57-A030-529ADC0E4317}" type="datetime1">
              <a:rPr lang="de-DE" smtClean="0"/>
              <a:t>14.05.2019</a:t>
            </a:fld>
            <a:endParaRPr lang="de-DE" dirty="0"/>
          </a:p>
        </p:txBody>
      </p:sp>
      <p:sp>
        <p:nvSpPr>
          <p:cNvPr id="11" name="Fußzeilenplatzhalter 10"/>
          <p:cNvSpPr>
            <a:spLocks noGrp="1"/>
          </p:cNvSpPr>
          <p:nvPr>
            <p:ph type="ftr" sz="quarter" idx="11"/>
          </p:nvPr>
        </p:nvSpPr>
        <p:spPr/>
        <p:txBody>
          <a:bodyPr/>
          <a:lstStyle/>
          <a:p>
            <a:endParaRPr lang="de-DE" dirty="0"/>
          </a:p>
        </p:txBody>
      </p:sp>
      <p:sp>
        <p:nvSpPr>
          <p:cNvPr id="12" name="Foliennummernplatzhalter 11"/>
          <p:cNvSpPr>
            <a:spLocks noGrp="1"/>
          </p:cNvSpPr>
          <p:nvPr>
            <p:ph type="sldNum" sz="quarter" idx="12"/>
          </p:nvPr>
        </p:nvSpPr>
        <p:spPr/>
        <p:txBody>
          <a:bodyPr/>
          <a:lstStyle/>
          <a:p>
            <a:fld id="{45B24253-E62C-4215-B393-B45F13A987CD}" type="slidenum">
              <a:rPr lang="de-DE" smtClean="0"/>
              <a:pPr/>
              <a:t>‹Nr.›</a:t>
            </a:fld>
            <a:endParaRPr lang="de-DE" dirty="0"/>
          </a:p>
        </p:txBody>
      </p:sp>
      <p:sp>
        <p:nvSpPr>
          <p:cNvPr id="5" name="Textplatzhalter 4"/>
          <p:cNvSpPr>
            <a:spLocks noGrp="1"/>
          </p:cNvSpPr>
          <p:nvPr>
            <p:ph type="body" sz="quarter" idx="13"/>
          </p:nvPr>
        </p:nvSpPr>
        <p:spPr>
          <a:xfrm>
            <a:off x="629999" y="710513"/>
            <a:ext cx="10940400" cy="342000"/>
          </a:xfrm>
        </p:spPr>
        <p:txBody>
          <a:bodyPr anchor="ctr"/>
          <a:lstStyle>
            <a:lvl1pPr>
              <a:defRPr sz="2000"/>
            </a:lvl1pPr>
          </a:lstStyle>
          <a:p>
            <a:pPr lvl="0"/>
            <a:r>
              <a:rPr lang="de-DE" smtClean="0"/>
              <a:t>Textmasterformat bearbeiten</a:t>
            </a:r>
          </a:p>
        </p:txBody>
      </p:sp>
    </p:spTree>
    <p:extLst>
      <p:ext uri="{BB962C8B-B14F-4D97-AF65-F5344CB8AC3E}">
        <p14:creationId xmlns:p14="http://schemas.microsoft.com/office/powerpoint/2010/main" val="1577289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 Bildergalerie">
    <p:spTree>
      <p:nvGrpSpPr>
        <p:cNvPr id="1" name=""/>
        <p:cNvGrpSpPr/>
        <p:nvPr/>
      </p:nvGrpSpPr>
      <p:grpSpPr>
        <a:xfrm>
          <a:off x="0" y="0"/>
          <a:ext cx="0" cy="0"/>
          <a:chOff x="0" y="0"/>
          <a:chExt cx="0" cy="0"/>
        </a:xfrm>
      </p:grpSpPr>
      <p:sp>
        <p:nvSpPr>
          <p:cNvPr id="14" name="Datumsplatzhalter 13"/>
          <p:cNvSpPr>
            <a:spLocks noGrp="1"/>
          </p:cNvSpPr>
          <p:nvPr>
            <p:ph type="dt" sz="half" idx="10"/>
          </p:nvPr>
        </p:nvSpPr>
        <p:spPr/>
        <p:txBody>
          <a:bodyPr/>
          <a:lstStyle/>
          <a:p>
            <a:fld id="{0C38F265-BD30-4FD0-A750-E24C99266A0C}" type="datetime1">
              <a:rPr lang="de-DE" smtClean="0"/>
              <a:t>14.05.2019</a:t>
            </a:fld>
            <a:endParaRPr lang="de-DE" dirty="0"/>
          </a:p>
        </p:txBody>
      </p:sp>
      <p:sp>
        <p:nvSpPr>
          <p:cNvPr id="15" name="Fußzeilenplatzhalter 14"/>
          <p:cNvSpPr>
            <a:spLocks noGrp="1"/>
          </p:cNvSpPr>
          <p:nvPr>
            <p:ph type="ftr" sz="quarter" idx="11"/>
          </p:nvPr>
        </p:nvSpPr>
        <p:spPr/>
        <p:txBody>
          <a:bodyPr/>
          <a:lstStyle/>
          <a:p>
            <a:endParaRPr lang="de-DE" dirty="0"/>
          </a:p>
        </p:txBody>
      </p:sp>
      <p:sp>
        <p:nvSpPr>
          <p:cNvPr id="16" name="Foliennummernplatzhalter 15"/>
          <p:cNvSpPr>
            <a:spLocks noGrp="1"/>
          </p:cNvSpPr>
          <p:nvPr>
            <p:ph type="sldNum" sz="quarter" idx="12"/>
          </p:nvPr>
        </p:nvSpPr>
        <p:spPr/>
        <p:txBody>
          <a:bodyPr/>
          <a:lstStyle/>
          <a:p>
            <a:fld id="{45B24253-E62C-4215-B393-B45F13A987CD}" type="slidenum">
              <a:rPr lang="de-DE" smtClean="0"/>
              <a:pPr/>
              <a:t>‹Nr.›</a:t>
            </a:fld>
            <a:endParaRPr lang="de-DE" dirty="0"/>
          </a:p>
        </p:txBody>
      </p:sp>
      <p:sp>
        <p:nvSpPr>
          <p:cNvPr id="3" name="Bildplatzhalter 2"/>
          <p:cNvSpPr>
            <a:spLocks noGrp="1"/>
          </p:cNvSpPr>
          <p:nvPr>
            <p:ph type="pic" sz="quarter" idx="17"/>
          </p:nvPr>
        </p:nvSpPr>
        <p:spPr>
          <a:xfrm>
            <a:off x="630000" y="1486800"/>
            <a:ext cx="3505200" cy="1911600"/>
          </a:xfrm>
        </p:spPr>
        <p:txBody>
          <a:bodyPr/>
          <a:lstStyle/>
          <a:p>
            <a:r>
              <a:rPr lang="de-DE" smtClean="0"/>
              <a:t>Bild durch Klicken auf Symbol hinzufügen</a:t>
            </a:r>
            <a:endParaRPr lang="de-DE" dirty="0"/>
          </a:p>
        </p:txBody>
      </p:sp>
      <p:sp>
        <p:nvSpPr>
          <p:cNvPr id="20" name="Bildplatzhalter 2"/>
          <p:cNvSpPr>
            <a:spLocks noGrp="1"/>
          </p:cNvSpPr>
          <p:nvPr>
            <p:ph type="pic" sz="quarter" idx="18"/>
          </p:nvPr>
        </p:nvSpPr>
        <p:spPr>
          <a:xfrm>
            <a:off x="4346704" y="1486800"/>
            <a:ext cx="3505200" cy="1911600"/>
          </a:xfrm>
        </p:spPr>
        <p:txBody>
          <a:bodyPr/>
          <a:lstStyle/>
          <a:p>
            <a:r>
              <a:rPr lang="de-DE" smtClean="0"/>
              <a:t>Bild durch Klicken auf Symbol hinzufügen</a:t>
            </a:r>
            <a:endParaRPr lang="de-DE" dirty="0"/>
          </a:p>
        </p:txBody>
      </p:sp>
      <p:sp>
        <p:nvSpPr>
          <p:cNvPr id="21" name="Bildplatzhalter 2"/>
          <p:cNvSpPr>
            <a:spLocks noGrp="1"/>
          </p:cNvSpPr>
          <p:nvPr>
            <p:ph type="pic" sz="quarter" idx="19"/>
          </p:nvPr>
        </p:nvSpPr>
        <p:spPr>
          <a:xfrm>
            <a:off x="8063408" y="1486800"/>
            <a:ext cx="3505200" cy="1911600"/>
          </a:xfrm>
        </p:spPr>
        <p:txBody>
          <a:bodyPr/>
          <a:lstStyle/>
          <a:p>
            <a:r>
              <a:rPr lang="de-DE" smtClean="0"/>
              <a:t>Bild durch Klicken auf Symbol hinzufügen</a:t>
            </a:r>
            <a:endParaRPr lang="de-DE" dirty="0"/>
          </a:p>
        </p:txBody>
      </p:sp>
      <p:sp>
        <p:nvSpPr>
          <p:cNvPr id="22" name="Bildplatzhalter 2"/>
          <p:cNvSpPr>
            <a:spLocks noGrp="1"/>
          </p:cNvSpPr>
          <p:nvPr>
            <p:ph type="pic" sz="quarter" idx="20"/>
          </p:nvPr>
        </p:nvSpPr>
        <p:spPr>
          <a:xfrm>
            <a:off x="630000" y="3604963"/>
            <a:ext cx="3505200" cy="1911600"/>
          </a:xfrm>
        </p:spPr>
        <p:txBody>
          <a:bodyPr/>
          <a:lstStyle/>
          <a:p>
            <a:r>
              <a:rPr lang="de-DE" smtClean="0"/>
              <a:t>Bild durch Klicken auf Symbol hinzufügen</a:t>
            </a:r>
            <a:endParaRPr lang="de-DE" dirty="0"/>
          </a:p>
        </p:txBody>
      </p:sp>
      <p:sp>
        <p:nvSpPr>
          <p:cNvPr id="23" name="Bildplatzhalter 2"/>
          <p:cNvSpPr>
            <a:spLocks noGrp="1"/>
          </p:cNvSpPr>
          <p:nvPr>
            <p:ph type="pic" sz="quarter" idx="21"/>
          </p:nvPr>
        </p:nvSpPr>
        <p:spPr>
          <a:xfrm>
            <a:off x="4346704" y="3604963"/>
            <a:ext cx="3505200" cy="1911600"/>
          </a:xfrm>
        </p:spPr>
        <p:txBody>
          <a:bodyPr/>
          <a:lstStyle/>
          <a:p>
            <a:r>
              <a:rPr lang="de-DE" smtClean="0"/>
              <a:t>Bild durch Klicken auf Symbol hinzufügen</a:t>
            </a:r>
            <a:endParaRPr lang="de-DE" dirty="0"/>
          </a:p>
        </p:txBody>
      </p:sp>
      <p:sp>
        <p:nvSpPr>
          <p:cNvPr id="24" name="Bildplatzhalter 2"/>
          <p:cNvSpPr>
            <a:spLocks noGrp="1"/>
          </p:cNvSpPr>
          <p:nvPr>
            <p:ph type="pic" sz="quarter" idx="22"/>
          </p:nvPr>
        </p:nvSpPr>
        <p:spPr>
          <a:xfrm>
            <a:off x="8063408" y="3604963"/>
            <a:ext cx="3505200" cy="1911600"/>
          </a:xfrm>
        </p:spPr>
        <p:txBody>
          <a:bodyPr/>
          <a:lstStyle/>
          <a:p>
            <a:r>
              <a:rPr lang="de-DE" smtClean="0"/>
              <a:t>Bild durch Klicken auf Symbol hinzufügen</a:t>
            </a:r>
            <a:endParaRPr lang="de-DE" dirty="0"/>
          </a:p>
        </p:txBody>
      </p:sp>
      <p:sp>
        <p:nvSpPr>
          <p:cNvPr id="12" name="Titel 1"/>
          <p:cNvSpPr>
            <a:spLocks noGrp="1"/>
          </p:cNvSpPr>
          <p:nvPr>
            <p:ph type="title"/>
          </p:nvPr>
        </p:nvSpPr>
        <p:spPr>
          <a:xfrm>
            <a:off x="630000" y="368300"/>
            <a:ext cx="10938607" cy="342000"/>
          </a:xfrm>
        </p:spPr>
        <p:txBody>
          <a:bodyPr/>
          <a:lstStyle/>
          <a:p>
            <a:r>
              <a:rPr lang="de-DE" smtClean="0"/>
              <a:t>Titelmasterformat durch Klicken bearbeiten</a:t>
            </a:r>
            <a:endParaRPr lang="de-DE" dirty="0"/>
          </a:p>
        </p:txBody>
      </p:sp>
      <p:sp>
        <p:nvSpPr>
          <p:cNvPr id="13" name="Textplatzhalter 4"/>
          <p:cNvSpPr>
            <a:spLocks noGrp="1"/>
          </p:cNvSpPr>
          <p:nvPr>
            <p:ph type="body" sz="quarter" idx="13"/>
          </p:nvPr>
        </p:nvSpPr>
        <p:spPr>
          <a:xfrm>
            <a:off x="629999" y="710513"/>
            <a:ext cx="10940400" cy="342000"/>
          </a:xfrm>
        </p:spPr>
        <p:txBody>
          <a:bodyPr anchor="ctr"/>
          <a:lstStyle>
            <a:lvl1pPr>
              <a:defRPr sz="2000"/>
            </a:lvl1pPr>
          </a:lstStyle>
          <a:p>
            <a:pPr lvl="0"/>
            <a:r>
              <a:rPr lang="de-DE" smtClean="0"/>
              <a:t>Textmasterformat bearbeiten</a:t>
            </a:r>
          </a:p>
        </p:txBody>
      </p:sp>
    </p:spTree>
    <p:extLst>
      <p:ext uri="{BB962C8B-B14F-4D97-AF65-F5344CB8AC3E}">
        <p14:creationId xmlns:p14="http://schemas.microsoft.com/office/powerpoint/2010/main" val="1036453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 Nur Titel">
    <p:spTree>
      <p:nvGrpSpPr>
        <p:cNvPr id="1" name=""/>
        <p:cNvGrpSpPr/>
        <p:nvPr/>
      </p:nvGrpSpPr>
      <p:grpSpPr>
        <a:xfrm>
          <a:off x="0" y="0"/>
          <a:ext cx="0" cy="0"/>
          <a:chOff x="0" y="0"/>
          <a:chExt cx="0" cy="0"/>
        </a:xfrm>
      </p:grpSpPr>
      <p:sp>
        <p:nvSpPr>
          <p:cNvPr id="6" name="Datumsplatzhalter 5"/>
          <p:cNvSpPr>
            <a:spLocks noGrp="1"/>
          </p:cNvSpPr>
          <p:nvPr>
            <p:ph type="dt" sz="half" idx="10"/>
          </p:nvPr>
        </p:nvSpPr>
        <p:spPr/>
        <p:txBody>
          <a:bodyPr/>
          <a:lstStyle/>
          <a:p>
            <a:fld id="{9157084B-8D21-462D-A643-852019622B2A}" type="datetime1">
              <a:rPr lang="de-DE" smtClean="0"/>
              <a:t>14.05.2019</a:t>
            </a:fld>
            <a:endParaRPr lang="de-DE" dirty="0"/>
          </a:p>
        </p:txBody>
      </p:sp>
      <p:sp>
        <p:nvSpPr>
          <p:cNvPr id="7" name="Fußzeilenplatzhalter 6"/>
          <p:cNvSpPr>
            <a:spLocks noGrp="1"/>
          </p:cNvSpPr>
          <p:nvPr>
            <p:ph type="ftr" sz="quarter" idx="11"/>
          </p:nvPr>
        </p:nvSpPr>
        <p:spPr/>
        <p:txBody>
          <a:bodyPr/>
          <a:lstStyle/>
          <a:p>
            <a:endParaRPr lang="de-DE" dirty="0"/>
          </a:p>
        </p:txBody>
      </p:sp>
      <p:sp>
        <p:nvSpPr>
          <p:cNvPr id="8" name="Foliennummernplatzhalter 7"/>
          <p:cNvSpPr>
            <a:spLocks noGrp="1"/>
          </p:cNvSpPr>
          <p:nvPr>
            <p:ph type="sldNum" sz="quarter" idx="12"/>
          </p:nvPr>
        </p:nvSpPr>
        <p:spPr/>
        <p:txBody>
          <a:bodyPr/>
          <a:lstStyle/>
          <a:p>
            <a:fld id="{45B24253-E62C-4215-B393-B45F13A987CD}" type="slidenum">
              <a:rPr lang="de-DE" smtClean="0"/>
              <a:pPr/>
              <a:t>‹Nr.›</a:t>
            </a:fld>
            <a:endParaRPr lang="de-DE" dirty="0"/>
          </a:p>
        </p:txBody>
      </p:sp>
      <p:sp>
        <p:nvSpPr>
          <p:cNvPr id="9" name="Titel 1"/>
          <p:cNvSpPr>
            <a:spLocks noGrp="1"/>
          </p:cNvSpPr>
          <p:nvPr>
            <p:ph type="title"/>
          </p:nvPr>
        </p:nvSpPr>
        <p:spPr>
          <a:xfrm>
            <a:off x="630000" y="368300"/>
            <a:ext cx="10938607" cy="342000"/>
          </a:xfrm>
        </p:spPr>
        <p:txBody>
          <a:bodyPr/>
          <a:lstStyle/>
          <a:p>
            <a:r>
              <a:rPr lang="de-DE" smtClean="0"/>
              <a:t>Titelmasterformat durch Klicken bearbeiten</a:t>
            </a:r>
            <a:endParaRPr lang="de-DE" dirty="0"/>
          </a:p>
        </p:txBody>
      </p:sp>
      <p:sp>
        <p:nvSpPr>
          <p:cNvPr id="10" name="Textplatzhalter 4"/>
          <p:cNvSpPr>
            <a:spLocks noGrp="1"/>
          </p:cNvSpPr>
          <p:nvPr>
            <p:ph type="body" sz="quarter" idx="13"/>
          </p:nvPr>
        </p:nvSpPr>
        <p:spPr>
          <a:xfrm>
            <a:off x="629999" y="710513"/>
            <a:ext cx="10940400" cy="342000"/>
          </a:xfrm>
        </p:spPr>
        <p:txBody>
          <a:bodyPr anchor="ctr"/>
          <a:lstStyle>
            <a:lvl1pPr>
              <a:defRPr sz="2000"/>
            </a:lvl1pPr>
          </a:lstStyle>
          <a:p>
            <a:pPr lvl="0"/>
            <a:r>
              <a:rPr lang="de-DE" smtClean="0"/>
              <a:t>Textmasterformat bearbeiten</a:t>
            </a:r>
          </a:p>
        </p:txBody>
      </p:sp>
    </p:spTree>
    <p:extLst>
      <p:ext uri="{BB962C8B-B14F-4D97-AF65-F5344CB8AC3E}">
        <p14:creationId xmlns:p14="http://schemas.microsoft.com/office/powerpoint/2010/main" val="1728019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0287" y="1152000"/>
            <a:ext cx="12236965" cy="4588861"/>
          </a:xfrm>
          <a:prstGeom prst="rect">
            <a:avLst/>
          </a:prstGeom>
        </p:spPr>
      </p:pic>
      <p:graphicFrame>
        <p:nvGraphicFramePr>
          <p:cNvPr id="10" name="Objekt 9" hidden="1"/>
          <p:cNvGraphicFramePr>
            <a:graphicFrameLocks noChangeAspect="1"/>
          </p:cNvGraphicFramePr>
          <p:nvPr userDrawn="1">
            <p:custDataLst>
              <p:tags r:id="rId2"/>
            </p:custDataLst>
            <p:extLst>
              <p:ext uri="{D42A27DB-BD31-4B8C-83A1-F6EECF244321}">
                <p14:modId xmlns:p14="http://schemas.microsoft.com/office/powerpoint/2010/main" val="17808349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0"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ctrTitle" hasCustomPrompt="1"/>
          </p:nvPr>
        </p:nvSpPr>
        <p:spPr>
          <a:xfrm>
            <a:off x="839416" y="2231473"/>
            <a:ext cx="9144000" cy="540000"/>
          </a:xfrm>
        </p:spPr>
        <p:txBody>
          <a:bodyPr anchor="t" anchorCtr="0">
            <a:noAutofit/>
          </a:bodyPr>
          <a:lstStyle>
            <a:lvl1pPr algn="l">
              <a:lnSpc>
                <a:spcPct val="130000"/>
              </a:lnSpc>
              <a:defRPr sz="2600">
                <a:solidFill>
                  <a:schemeClr val="bg1"/>
                </a:solidFill>
              </a:defRPr>
            </a:lvl1pPr>
          </a:lstStyle>
          <a:p>
            <a:r>
              <a:rPr lang="de-DE" dirty="0" smtClean="0"/>
              <a:t>eXXcellent solutions</a:t>
            </a:r>
            <a:endParaRPr lang="de-DE" dirty="0"/>
          </a:p>
        </p:txBody>
      </p:sp>
      <p:cxnSp>
        <p:nvCxnSpPr>
          <p:cNvPr id="16" name="Gerader Verbinder 15"/>
          <p:cNvCxnSpPr/>
          <p:nvPr userDrawn="1"/>
        </p:nvCxnSpPr>
        <p:spPr>
          <a:xfrm>
            <a:off x="585897" y="2003455"/>
            <a:ext cx="5544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0" name="Grafik 1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972337" y="256980"/>
            <a:ext cx="2587924" cy="540000"/>
          </a:xfrm>
          <a:prstGeom prst="rect">
            <a:avLst/>
          </a:prstGeom>
        </p:spPr>
      </p:pic>
      <p:sp>
        <p:nvSpPr>
          <p:cNvPr id="21" name="Textfeld 20"/>
          <p:cNvSpPr txBox="1"/>
          <p:nvPr userDrawn="1"/>
        </p:nvSpPr>
        <p:spPr>
          <a:xfrm>
            <a:off x="8508113" y="6031726"/>
            <a:ext cx="3060000" cy="276999"/>
          </a:xfrm>
          <a:prstGeom prst="rect">
            <a:avLst/>
          </a:prstGeom>
          <a:noFill/>
        </p:spPr>
        <p:txBody>
          <a:bodyPr wrap="square" lIns="0" tIns="0" rIns="0" bIns="0" rtlCol="0">
            <a:noAutofit/>
          </a:bodyPr>
          <a:lstStyle/>
          <a:p>
            <a:r>
              <a:rPr lang="de-DE" sz="1780" dirty="0" smtClean="0"/>
              <a:t>the essence for your business.</a:t>
            </a:r>
            <a:endParaRPr lang="de-DE" sz="1780" dirty="0"/>
          </a:p>
        </p:txBody>
      </p:sp>
      <p:sp>
        <p:nvSpPr>
          <p:cNvPr id="7" name="Textplatzhalter 6"/>
          <p:cNvSpPr>
            <a:spLocks noGrp="1"/>
          </p:cNvSpPr>
          <p:nvPr>
            <p:ph type="body" sz="quarter" idx="10" hasCustomPrompt="1"/>
          </p:nvPr>
        </p:nvSpPr>
        <p:spPr>
          <a:xfrm>
            <a:off x="839416" y="2843388"/>
            <a:ext cx="9144000" cy="369887"/>
          </a:xfrm>
        </p:spPr>
        <p:txBody>
          <a:bodyPr/>
          <a:lstStyle>
            <a:lvl1pPr>
              <a:defRPr sz="2600" cap="all"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smtClean="0"/>
              <a:t>Titel der </a:t>
            </a:r>
            <a:r>
              <a:rPr lang="de-DE" dirty="0" err="1" smtClean="0"/>
              <a:t>präsentation</a:t>
            </a:r>
            <a:endParaRPr lang="de-DE" dirty="0" smtClean="0"/>
          </a:p>
        </p:txBody>
      </p:sp>
      <p:sp>
        <p:nvSpPr>
          <p:cNvPr id="13" name="Textplatzhalter 12"/>
          <p:cNvSpPr>
            <a:spLocks noGrp="1"/>
          </p:cNvSpPr>
          <p:nvPr>
            <p:ph type="body" sz="quarter" idx="11" hasCustomPrompt="1"/>
          </p:nvPr>
        </p:nvSpPr>
        <p:spPr>
          <a:xfrm>
            <a:off x="839416" y="3481432"/>
            <a:ext cx="2876907" cy="981516"/>
          </a:xfrm>
        </p:spPr>
        <p:txBody>
          <a:bodyPr anchor="b"/>
          <a:lstStyle>
            <a:lvl1pPr algn="l">
              <a:defRPr sz="18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smtClean="0"/>
              <a:t>Autoren</a:t>
            </a:r>
            <a:endParaRPr lang="de-DE" dirty="0"/>
          </a:p>
        </p:txBody>
      </p:sp>
      <p:sp>
        <p:nvSpPr>
          <p:cNvPr id="18" name="Textplatzhalter 12"/>
          <p:cNvSpPr>
            <a:spLocks noGrp="1"/>
          </p:cNvSpPr>
          <p:nvPr>
            <p:ph type="body" sz="quarter" idx="12" hasCustomPrompt="1"/>
          </p:nvPr>
        </p:nvSpPr>
        <p:spPr>
          <a:xfrm>
            <a:off x="839416" y="4514257"/>
            <a:ext cx="2876907" cy="252000"/>
          </a:xfrm>
        </p:spPr>
        <p:txBody>
          <a:bodyPr/>
          <a:lstStyle>
            <a:lvl1pPr algn="l">
              <a:defRPr sz="18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smtClean="0"/>
              <a:t>Ort, Datum</a:t>
            </a:r>
            <a:endParaRPr lang="de-DE" dirty="0"/>
          </a:p>
        </p:txBody>
      </p:sp>
      <p:sp>
        <p:nvSpPr>
          <p:cNvPr id="4" name="Inhaltsplatzhalter 3"/>
          <p:cNvSpPr>
            <a:spLocks noGrp="1"/>
          </p:cNvSpPr>
          <p:nvPr>
            <p:ph sz="quarter" idx="14" hasCustomPrompt="1"/>
          </p:nvPr>
        </p:nvSpPr>
        <p:spPr>
          <a:xfrm>
            <a:off x="584199" y="253999"/>
            <a:ext cx="2514600" cy="723900"/>
          </a:xfrm>
        </p:spPr>
        <p:txBody>
          <a:bodyPr/>
          <a:lstStyle/>
          <a:p>
            <a:r>
              <a:rPr lang="de-DE" dirty="0" smtClean="0"/>
              <a:t>Kundenlogo (optional)</a:t>
            </a:r>
            <a:endParaRPr lang="de-DE" dirty="0"/>
          </a:p>
        </p:txBody>
      </p:sp>
    </p:spTree>
    <p:extLst>
      <p:ext uri="{BB962C8B-B14F-4D97-AF65-F5344CB8AC3E}">
        <p14:creationId xmlns:p14="http://schemas.microsoft.com/office/powerpoint/2010/main" val="101298493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03" y="1153129"/>
            <a:ext cx="12233976" cy="4587741"/>
          </a:xfrm>
          <a:prstGeom prst="rect">
            <a:avLst/>
          </a:prstGeom>
        </p:spPr>
      </p:pic>
      <p:sp>
        <p:nvSpPr>
          <p:cNvPr id="13" name="Tabellenplatzhalter 12"/>
          <p:cNvSpPr>
            <a:spLocks noGrp="1"/>
          </p:cNvSpPr>
          <p:nvPr>
            <p:ph type="tbl" sz="quarter" idx="10" hasCustomPrompt="1"/>
          </p:nvPr>
        </p:nvSpPr>
        <p:spPr>
          <a:xfrm>
            <a:off x="623889" y="1989138"/>
            <a:ext cx="5688012" cy="2808287"/>
          </a:xfrm>
        </p:spPr>
        <p:txBody>
          <a:bodyPr/>
          <a:lstStyle>
            <a:lvl1pPr>
              <a:defRPr>
                <a:solidFill>
                  <a:schemeClr val="bg1"/>
                </a:solidFill>
              </a:defRPr>
            </a:lvl1pPr>
          </a:lstStyle>
          <a:p>
            <a:r>
              <a:rPr lang="de-DE" dirty="0" smtClean="0"/>
              <a:t>Hier Agenda einfügen. Vorlage ist in der Masteransicht auf der letzten Folie zu finden.</a:t>
            </a:r>
            <a:endParaRPr lang="de-DE" dirty="0"/>
          </a:p>
        </p:txBody>
      </p:sp>
      <p:sp>
        <p:nvSpPr>
          <p:cNvPr id="8" name="Titel 1"/>
          <p:cNvSpPr>
            <a:spLocks noGrp="1"/>
          </p:cNvSpPr>
          <p:nvPr>
            <p:ph type="title"/>
          </p:nvPr>
        </p:nvSpPr>
        <p:spPr>
          <a:xfrm>
            <a:off x="630000" y="368300"/>
            <a:ext cx="10938607" cy="342000"/>
          </a:xfrm>
        </p:spPr>
        <p:txBody>
          <a:bodyPr/>
          <a:lstStyle/>
          <a:p>
            <a:r>
              <a:rPr lang="de-DE" smtClean="0"/>
              <a:t>Titelmasterformat durch Klicken bearbeiten</a:t>
            </a:r>
            <a:endParaRPr lang="de-DE" dirty="0"/>
          </a:p>
        </p:txBody>
      </p:sp>
      <p:sp>
        <p:nvSpPr>
          <p:cNvPr id="9" name="Textplatzhalter 4"/>
          <p:cNvSpPr>
            <a:spLocks noGrp="1"/>
          </p:cNvSpPr>
          <p:nvPr>
            <p:ph type="body" sz="quarter" idx="14"/>
          </p:nvPr>
        </p:nvSpPr>
        <p:spPr>
          <a:xfrm>
            <a:off x="629999" y="710513"/>
            <a:ext cx="10940400" cy="342000"/>
          </a:xfrm>
        </p:spPr>
        <p:txBody>
          <a:bodyPr anchor="ctr"/>
          <a:lstStyle>
            <a:lvl1pPr>
              <a:defRPr sz="2000"/>
            </a:lvl1pPr>
          </a:lstStyle>
          <a:p>
            <a:pPr lvl="0"/>
            <a:r>
              <a:rPr lang="de-DE" smtClean="0"/>
              <a:t>Textmasterformat bearbeiten</a:t>
            </a:r>
          </a:p>
        </p:txBody>
      </p:sp>
      <p:sp>
        <p:nvSpPr>
          <p:cNvPr id="5" name="Datumsplatzhalter 4"/>
          <p:cNvSpPr>
            <a:spLocks noGrp="1"/>
          </p:cNvSpPr>
          <p:nvPr>
            <p:ph type="dt" sz="half" idx="15"/>
          </p:nvPr>
        </p:nvSpPr>
        <p:spPr/>
        <p:txBody>
          <a:bodyPr/>
          <a:lstStyle/>
          <a:p>
            <a:fld id="{C6821B1B-1499-4848-85A1-2D8978079C28}" type="datetime1">
              <a:rPr lang="de-DE" smtClean="0"/>
              <a:t>14.05.2019</a:t>
            </a:fld>
            <a:endParaRPr lang="de-DE" dirty="0"/>
          </a:p>
        </p:txBody>
      </p:sp>
      <p:sp>
        <p:nvSpPr>
          <p:cNvPr id="6" name="Fußzeilenplatzhalter 5"/>
          <p:cNvSpPr>
            <a:spLocks noGrp="1"/>
          </p:cNvSpPr>
          <p:nvPr>
            <p:ph type="ftr" sz="quarter" idx="16"/>
          </p:nvPr>
        </p:nvSpPr>
        <p:spPr/>
        <p:txBody>
          <a:bodyPr/>
          <a:lstStyle/>
          <a:p>
            <a:endParaRPr lang="de-DE" dirty="0"/>
          </a:p>
        </p:txBody>
      </p:sp>
      <p:sp>
        <p:nvSpPr>
          <p:cNvPr id="10" name="Foliennummernplatzhalter 9"/>
          <p:cNvSpPr>
            <a:spLocks noGrp="1"/>
          </p:cNvSpPr>
          <p:nvPr>
            <p:ph type="sldNum" sz="quarter" idx="17"/>
          </p:nvPr>
        </p:nvSpPr>
        <p:spPr/>
        <p:txBody>
          <a:bodyPr/>
          <a:lstStyle/>
          <a:p>
            <a:fld id="{45B24253-E62C-4215-B393-B45F13A987CD}" type="slidenum">
              <a:rPr lang="de-DE" smtClean="0"/>
              <a:pPr/>
              <a:t>‹Nr.›</a:t>
            </a:fld>
            <a:endParaRPr lang="de-DE" dirty="0"/>
          </a:p>
        </p:txBody>
      </p:sp>
    </p:spTree>
    <p:extLst>
      <p:ext uri="{BB962C8B-B14F-4D97-AF65-F5344CB8AC3E}">
        <p14:creationId xmlns:p14="http://schemas.microsoft.com/office/powerpoint/2010/main" val="1157439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 Hightlight weißer Text">
    <p:spTree>
      <p:nvGrpSpPr>
        <p:cNvPr id="1" name=""/>
        <p:cNvGrpSpPr/>
        <p:nvPr/>
      </p:nvGrpSpPr>
      <p:grpSpPr>
        <a:xfrm>
          <a:off x="0" y="0"/>
          <a:ext cx="0" cy="0"/>
          <a:chOff x="0" y="0"/>
          <a:chExt cx="0" cy="0"/>
        </a:xfrm>
      </p:grpSpPr>
      <p:pic>
        <p:nvPicPr>
          <p:cNvPr id="6" name="Grafik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30000" y="1484310"/>
            <a:ext cx="10944000" cy="3179969"/>
          </a:xfrm>
          <a:prstGeom prst="rect">
            <a:avLst/>
          </a:prstGeom>
        </p:spPr>
      </p:pic>
      <p:sp>
        <p:nvSpPr>
          <p:cNvPr id="8" name="Textplatzhalter 7"/>
          <p:cNvSpPr>
            <a:spLocks noGrp="1"/>
          </p:cNvSpPr>
          <p:nvPr>
            <p:ph type="body" sz="quarter" idx="13"/>
          </p:nvPr>
        </p:nvSpPr>
        <p:spPr>
          <a:xfrm>
            <a:off x="900113" y="1678156"/>
            <a:ext cx="4860000" cy="2700000"/>
          </a:xfrm>
        </p:spPr>
        <p:txBody>
          <a:bodyPr/>
          <a:lstStyle>
            <a:lvl1pPr>
              <a:defRPr sz="1800">
                <a:solidFill>
                  <a:schemeClr val="bg1"/>
                </a:solidFill>
                <a:latin typeface="DIN OT Medium" panose="020B0604020201010104" pitchFamily="34" charset="0"/>
              </a:defRPr>
            </a:lvl1pPr>
            <a:lvl2pPr>
              <a:defRPr sz="1800">
                <a:solidFill>
                  <a:schemeClr val="bg1"/>
                </a:solidFill>
                <a:latin typeface="+mn-lt"/>
              </a:defRPr>
            </a:lvl2pPr>
            <a:lvl3pPr>
              <a:buClr>
                <a:schemeClr val="bg1"/>
              </a:buClr>
              <a:defRPr sz="1800">
                <a:solidFill>
                  <a:schemeClr val="bg1"/>
                </a:solidFill>
                <a:latin typeface="+mn-lt"/>
              </a:defRPr>
            </a:lvl3pPr>
            <a:lvl4pPr>
              <a:buClr>
                <a:schemeClr val="bg1"/>
              </a:buClr>
              <a:defRPr sz="1800">
                <a:solidFill>
                  <a:schemeClr val="bg1"/>
                </a:solidFill>
                <a:latin typeface="+mn-lt"/>
              </a:defRPr>
            </a:lvl4pPr>
            <a:lvl5pPr>
              <a:buClr>
                <a:schemeClr val="bg1"/>
              </a:buClr>
              <a:defRPr sz="1800">
                <a:solidFill>
                  <a:schemeClr val="bg1"/>
                </a:solidFill>
                <a:latin typeface="+mn-lt"/>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0" name="Bildplatzhalter 9"/>
          <p:cNvSpPr>
            <a:spLocks noGrp="1"/>
          </p:cNvSpPr>
          <p:nvPr>
            <p:ph type="pic" sz="quarter" idx="14"/>
          </p:nvPr>
        </p:nvSpPr>
        <p:spPr>
          <a:xfrm>
            <a:off x="6428547" y="1678156"/>
            <a:ext cx="4860000" cy="2700000"/>
          </a:xfrm>
        </p:spPr>
        <p:txBody>
          <a:bodyPr/>
          <a:lstStyle/>
          <a:p>
            <a:r>
              <a:rPr lang="de-DE" smtClean="0"/>
              <a:t>Bild durch Klicken auf Symbol hinzufügen</a:t>
            </a:r>
            <a:endParaRPr lang="de-DE" dirty="0"/>
          </a:p>
        </p:txBody>
      </p:sp>
      <p:sp>
        <p:nvSpPr>
          <p:cNvPr id="9" name="Titel 1"/>
          <p:cNvSpPr>
            <a:spLocks noGrp="1"/>
          </p:cNvSpPr>
          <p:nvPr>
            <p:ph type="title"/>
          </p:nvPr>
        </p:nvSpPr>
        <p:spPr>
          <a:xfrm>
            <a:off x="630000" y="368300"/>
            <a:ext cx="10938607" cy="342000"/>
          </a:xfrm>
        </p:spPr>
        <p:txBody>
          <a:bodyPr/>
          <a:lstStyle/>
          <a:p>
            <a:r>
              <a:rPr lang="de-DE" smtClean="0"/>
              <a:t>Titelmasterformat durch Klicken bearbeiten</a:t>
            </a:r>
            <a:endParaRPr lang="de-DE" dirty="0"/>
          </a:p>
        </p:txBody>
      </p:sp>
      <p:sp>
        <p:nvSpPr>
          <p:cNvPr id="11" name="Textplatzhalter 4"/>
          <p:cNvSpPr>
            <a:spLocks noGrp="1"/>
          </p:cNvSpPr>
          <p:nvPr>
            <p:ph type="body" sz="quarter" idx="15"/>
          </p:nvPr>
        </p:nvSpPr>
        <p:spPr>
          <a:xfrm>
            <a:off x="629999" y="710513"/>
            <a:ext cx="10940400" cy="342000"/>
          </a:xfrm>
        </p:spPr>
        <p:txBody>
          <a:bodyPr anchor="ctr"/>
          <a:lstStyle>
            <a:lvl1pPr>
              <a:defRPr sz="2000"/>
            </a:lvl1pPr>
          </a:lstStyle>
          <a:p>
            <a:pPr lvl="0"/>
            <a:r>
              <a:rPr lang="de-DE" smtClean="0"/>
              <a:t>Textmasterformat bearbeiten</a:t>
            </a:r>
          </a:p>
        </p:txBody>
      </p:sp>
      <p:sp>
        <p:nvSpPr>
          <p:cNvPr id="2" name="Datumsplatzhalter 1"/>
          <p:cNvSpPr>
            <a:spLocks noGrp="1"/>
          </p:cNvSpPr>
          <p:nvPr>
            <p:ph type="dt" sz="half" idx="16"/>
          </p:nvPr>
        </p:nvSpPr>
        <p:spPr/>
        <p:txBody>
          <a:bodyPr/>
          <a:lstStyle/>
          <a:p>
            <a:fld id="{BAE98EA7-5673-412F-837B-DE3715BE8D66}" type="datetime1">
              <a:rPr lang="de-DE" smtClean="0"/>
              <a:t>14.05.2019</a:t>
            </a:fld>
            <a:endParaRPr lang="de-DE" dirty="0"/>
          </a:p>
        </p:txBody>
      </p:sp>
      <p:sp>
        <p:nvSpPr>
          <p:cNvPr id="7" name="Fußzeilenplatzhalter 6"/>
          <p:cNvSpPr>
            <a:spLocks noGrp="1"/>
          </p:cNvSpPr>
          <p:nvPr>
            <p:ph type="ftr" sz="quarter" idx="17"/>
          </p:nvPr>
        </p:nvSpPr>
        <p:spPr/>
        <p:txBody>
          <a:bodyPr/>
          <a:lstStyle/>
          <a:p>
            <a:endParaRPr lang="de-DE" dirty="0"/>
          </a:p>
        </p:txBody>
      </p:sp>
      <p:sp>
        <p:nvSpPr>
          <p:cNvPr id="12" name="Foliennummernplatzhalter 11"/>
          <p:cNvSpPr>
            <a:spLocks noGrp="1"/>
          </p:cNvSpPr>
          <p:nvPr>
            <p:ph type="sldNum" sz="quarter" idx="18"/>
          </p:nvPr>
        </p:nvSpPr>
        <p:spPr/>
        <p:txBody>
          <a:bodyPr/>
          <a:lstStyle/>
          <a:p>
            <a:fld id="{45B24253-E62C-4215-B393-B45F13A987CD}" type="slidenum">
              <a:rPr lang="de-DE" smtClean="0"/>
              <a:pPr/>
              <a:t>‹Nr.›</a:t>
            </a:fld>
            <a:endParaRPr lang="de-DE" dirty="0"/>
          </a:p>
        </p:txBody>
      </p:sp>
    </p:spTree>
    <p:extLst>
      <p:ext uri="{BB962C8B-B14F-4D97-AF65-F5344CB8AC3E}">
        <p14:creationId xmlns:p14="http://schemas.microsoft.com/office/powerpoint/2010/main" val="1224093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chtige Elemen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56918D0-6CC3-4BFA-A4B0-A37D240E40FE}" type="datetime1">
              <a:rPr lang="de-DE" smtClean="0"/>
              <a:t>14.05.2019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45B24253-E62C-4215-B393-B45F13A987CD}" type="slidenum">
              <a:rPr lang="de-DE" smtClean="0"/>
              <a:pPr/>
              <a:t>‹Nr.›</a:t>
            </a:fld>
            <a:endParaRPr lang="de-DE" dirty="0"/>
          </a:p>
        </p:txBody>
      </p:sp>
      <p:pic>
        <p:nvPicPr>
          <p:cNvPr id="6" name="Grafik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36957" y="1372457"/>
            <a:ext cx="324000" cy="338943"/>
          </a:xfrm>
          <a:prstGeom prst="rect">
            <a:avLst/>
          </a:prstGeom>
        </p:spPr>
      </p:pic>
      <p:pic>
        <p:nvPicPr>
          <p:cNvPr id="7" name="Grafik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48512" y="3478138"/>
            <a:ext cx="403200" cy="421795"/>
          </a:xfrm>
          <a:prstGeom prst="rect">
            <a:avLst/>
          </a:prstGeom>
        </p:spPr>
      </p:pic>
      <p:sp>
        <p:nvSpPr>
          <p:cNvPr id="8" name="Textfeld 7"/>
          <p:cNvSpPr txBox="1"/>
          <p:nvPr userDrawn="1"/>
        </p:nvSpPr>
        <p:spPr>
          <a:xfrm>
            <a:off x="1031082" y="1246909"/>
            <a:ext cx="5643267" cy="2608118"/>
          </a:xfrm>
          <a:prstGeom prst="rect">
            <a:avLst/>
          </a:prstGeom>
          <a:noFill/>
        </p:spPr>
        <p:txBody>
          <a:bodyPr wrap="square" rtlCol="0">
            <a:spAutoFit/>
          </a:bodyPr>
          <a:lstStyle/>
          <a:p>
            <a:r>
              <a:rPr lang="de-DE" sz="3300" dirty="0" smtClean="0"/>
              <a:t>Chevrons in der richtigen Größe für 33pt. Erstes Chevron textzentriert</a:t>
            </a:r>
            <a:r>
              <a:rPr lang="de-DE" sz="3300" baseline="0" dirty="0" smtClean="0"/>
              <a:t> platzieren, zweites Chevron auf Punkt zentriert.</a:t>
            </a:r>
            <a:endParaRPr lang="de-DE" sz="3300" dirty="0"/>
          </a:p>
        </p:txBody>
      </p:sp>
      <p:sp>
        <p:nvSpPr>
          <p:cNvPr id="10" name="Rechteck 9"/>
          <p:cNvSpPr/>
          <p:nvPr userDrawn="1"/>
        </p:nvSpPr>
        <p:spPr>
          <a:xfrm>
            <a:off x="6629400" y="1267691"/>
            <a:ext cx="5237018" cy="3584864"/>
          </a:xfrm>
          <a:prstGeom prst="rect">
            <a:avLst/>
          </a:prstGeom>
          <a:solidFill>
            <a:schemeClr val="tx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t" anchorCtr="0" forceAA="0" compatLnSpc="1">
            <a:prstTxWarp prst="textNoShape">
              <a:avLst/>
            </a:prstTxWarp>
            <a:noAutofit/>
          </a:bodyPr>
          <a:lstStyle/>
          <a:p>
            <a:pPr algn="l"/>
            <a:r>
              <a:rPr lang="de-DE" dirty="0" smtClean="0">
                <a:solidFill>
                  <a:schemeClr val="bg1"/>
                </a:solidFill>
              </a:rPr>
              <a:t>Vorlage für die </a:t>
            </a:r>
            <a:r>
              <a:rPr lang="de-DE" dirty="0" err="1" smtClean="0">
                <a:solidFill>
                  <a:schemeClr val="bg1"/>
                </a:solidFill>
              </a:rPr>
              <a:t>Agendatabelle</a:t>
            </a:r>
            <a:r>
              <a:rPr lang="de-DE" dirty="0" smtClean="0">
                <a:solidFill>
                  <a:schemeClr val="bg1"/>
                </a:solidFill>
              </a:rPr>
              <a:t>:</a:t>
            </a:r>
          </a:p>
        </p:txBody>
      </p:sp>
      <p:graphicFrame>
        <p:nvGraphicFramePr>
          <p:cNvPr id="11" name="Tabellenplatzhalter 3"/>
          <p:cNvGraphicFramePr>
            <a:graphicFrameLocks/>
          </p:cNvGraphicFramePr>
          <p:nvPr userDrawn="1">
            <p:extLst>
              <p:ext uri="{D42A27DB-BD31-4B8C-83A1-F6EECF244321}">
                <p14:modId xmlns:p14="http://schemas.microsoft.com/office/powerpoint/2010/main" val="3157023707"/>
              </p:ext>
            </p:extLst>
          </p:nvPr>
        </p:nvGraphicFramePr>
        <p:xfrm>
          <a:off x="6858246" y="1812491"/>
          <a:ext cx="4689517" cy="2743200"/>
        </p:xfrm>
        <a:graphic>
          <a:graphicData uri="http://schemas.openxmlformats.org/drawingml/2006/table">
            <a:tbl>
              <a:tblPr firstRow="1" bandRow="1">
                <a:tableStyleId>{7DF18680-E054-41AD-8BC1-D1AEF772440D}</a:tableStyleId>
              </a:tblPr>
              <a:tblGrid>
                <a:gridCol w="4689517"/>
              </a:tblGrid>
              <a:tr h="370840">
                <a:tc>
                  <a:txBody>
                    <a:bodyPr/>
                    <a:lstStyle/>
                    <a:p>
                      <a:pPr>
                        <a:lnSpc>
                          <a:spcPct val="150000"/>
                        </a:lnSpc>
                      </a:pPr>
                      <a:r>
                        <a:rPr lang="de-DE" sz="2600" b="0" dirty="0" smtClean="0">
                          <a:solidFill>
                            <a:schemeClr val="accent4"/>
                          </a:solidFill>
                          <a:latin typeface="DIN OT Medium" panose="020B0604020201010104" pitchFamily="34" charset="0"/>
                        </a:rPr>
                        <a:t>Leistungsspektrum</a:t>
                      </a:r>
                      <a:endParaRPr lang="de-DE" sz="2600" b="0" dirty="0">
                        <a:solidFill>
                          <a:schemeClr val="accent4"/>
                        </a:solidFill>
                        <a:latin typeface="DIN OT Medium" panose="020B0604020201010104" pitchFamily="34" charset="0"/>
                      </a:endParaRPr>
                    </a:p>
                  </a:txBody>
                  <a:tcPr anchor="ctr">
                    <a:lnL w="12700" cmpd="sng">
                      <a:noFill/>
                    </a:lnL>
                    <a:lnR w="12700" cmpd="sng">
                      <a:noFill/>
                    </a:lnR>
                    <a:lnT w="12700" cmpd="sng">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nSpc>
                          <a:spcPct val="150000"/>
                        </a:lnSpc>
                      </a:pPr>
                      <a:r>
                        <a:rPr lang="de-DE" sz="2600" b="0" dirty="0" smtClean="0">
                          <a:solidFill>
                            <a:schemeClr val="bg1"/>
                          </a:solidFill>
                          <a:latin typeface="+mj-lt"/>
                        </a:rPr>
                        <a:t>Credo - Vision - Werte</a:t>
                      </a:r>
                      <a:endParaRPr lang="de-DE" sz="2600" b="0" dirty="0">
                        <a:solidFill>
                          <a:schemeClr val="bg1"/>
                        </a:solidFill>
                        <a:latin typeface="+mj-lt"/>
                      </a:endParaRPr>
                    </a:p>
                  </a:txBody>
                  <a:tcPr anchor="ctr">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50000"/>
                        </a:lnSpc>
                      </a:pPr>
                      <a:r>
                        <a:rPr lang="de-DE" sz="2600" b="0" dirty="0" smtClean="0">
                          <a:solidFill>
                            <a:schemeClr val="bg1"/>
                          </a:solidFill>
                          <a:latin typeface="+mj-lt"/>
                        </a:rPr>
                        <a:t>Wir sind eXXcellent</a:t>
                      </a:r>
                      <a:endParaRPr lang="de-DE" sz="2600" b="0" dirty="0">
                        <a:solidFill>
                          <a:schemeClr val="bg1"/>
                        </a:solidFill>
                        <a:latin typeface="+mj-lt"/>
                      </a:endParaRPr>
                    </a:p>
                  </a:txBody>
                  <a:tcPr anchor="ctr">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50000"/>
                        </a:lnSpc>
                      </a:pPr>
                      <a:r>
                        <a:rPr lang="de-DE" sz="2600" b="0" dirty="0" smtClean="0">
                          <a:solidFill>
                            <a:schemeClr val="bg1"/>
                          </a:solidFill>
                          <a:latin typeface="+mj-lt"/>
                        </a:rPr>
                        <a:t>Kunden &amp; Lösungen</a:t>
                      </a:r>
                      <a:endParaRPr lang="de-DE" sz="2600" b="0" dirty="0">
                        <a:solidFill>
                          <a:schemeClr val="bg1"/>
                        </a:solidFill>
                        <a:latin typeface="+mj-lt"/>
                      </a:endParaRPr>
                    </a:p>
                  </a:txBody>
                  <a:tcPr anchor="ctr">
                    <a:lnL w="12700" cmpd="sng">
                      <a:noFill/>
                    </a:lnL>
                    <a:lnR w="12700" cmpd="sng">
                      <a:noFill/>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1056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 2-spaltig">
    <p:bg>
      <p:bgPr>
        <a:solidFill>
          <a:schemeClr val="bg1"/>
        </a:solidFill>
        <a:effectLst/>
      </p:bgPr>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30000" y="1486800"/>
            <a:ext cx="5364000" cy="40297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6204113" y="1486800"/>
            <a:ext cx="5364000" cy="40297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Datumsplatzhalter 8"/>
          <p:cNvSpPr>
            <a:spLocks noGrp="1"/>
          </p:cNvSpPr>
          <p:nvPr>
            <p:ph type="dt" sz="half" idx="10"/>
          </p:nvPr>
        </p:nvSpPr>
        <p:spPr/>
        <p:txBody>
          <a:bodyPr/>
          <a:lstStyle/>
          <a:p>
            <a:fld id="{968EA38B-8B0A-4695-9793-024FDB79B229}" type="datetime1">
              <a:rPr lang="de-DE" smtClean="0"/>
              <a:t>14.05.2019</a:t>
            </a:fld>
            <a:endParaRPr lang="de-DE" dirty="0"/>
          </a:p>
        </p:txBody>
      </p:sp>
      <p:sp>
        <p:nvSpPr>
          <p:cNvPr id="10" name="Fußzeilenplatzhalter 9"/>
          <p:cNvSpPr>
            <a:spLocks noGrp="1"/>
          </p:cNvSpPr>
          <p:nvPr>
            <p:ph type="ftr" sz="quarter" idx="11"/>
          </p:nvPr>
        </p:nvSpPr>
        <p:spPr/>
        <p:txBody>
          <a:bodyPr/>
          <a:lstStyle/>
          <a:p>
            <a:endParaRPr lang="de-DE" dirty="0"/>
          </a:p>
        </p:txBody>
      </p:sp>
      <p:sp>
        <p:nvSpPr>
          <p:cNvPr id="11" name="Foliennummernplatzhalter 10"/>
          <p:cNvSpPr>
            <a:spLocks noGrp="1"/>
          </p:cNvSpPr>
          <p:nvPr>
            <p:ph type="sldNum" sz="quarter" idx="12"/>
          </p:nvPr>
        </p:nvSpPr>
        <p:spPr/>
        <p:txBody>
          <a:bodyPr/>
          <a:lstStyle/>
          <a:p>
            <a:fld id="{45B24253-E62C-4215-B393-B45F13A987CD}" type="slidenum">
              <a:rPr lang="de-DE" smtClean="0"/>
              <a:pPr/>
              <a:t>‹Nr.›</a:t>
            </a:fld>
            <a:endParaRPr lang="de-DE" dirty="0"/>
          </a:p>
        </p:txBody>
      </p:sp>
      <p:sp>
        <p:nvSpPr>
          <p:cNvPr id="12" name="Titel 1"/>
          <p:cNvSpPr>
            <a:spLocks noGrp="1"/>
          </p:cNvSpPr>
          <p:nvPr>
            <p:ph type="title"/>
          </p:nvPr>
        </p:nvSpPr>
        <p:spPr>
          <a:xfrm>
            <a:off x="630000" y="368300"/>
            <a:ext cx="10938607" cy="342000"/>
          </a:xfrm>
        </p:spPr>
        <p:txBody>
          <a:bodyPr/>
          <a:lstStyle/>
          <a:p>
            <a:r>
              <a:rPr lang="de-DE" smtClean="0"/>
              <a:t>Titelmasterformat durch Klicken bearbeiten</a:t>
            </a:r>
            <a:endParaRPr lang="de-DE" dirty="0"/>
          </a:p>
        </p:txBody>
      </p:sp>
      <p:sp>
        <p:nvSpPr>
          <p:cNvPr id="13" name="Textplatzhalter 4"/>
          <p:cNvSpPr>
            <a:spLocks noGrp="1"/>
          </p:cNvSpPr>
          <p:nvPr>
            <p:ph type="body" sz="quarter" idx="13"/>
          </p:nvPr>
        </p:nvSpPr>
        <p:spPr>
          <a:xfrm>
            <a:off x="629999" y="710513"/>
            <a:ext cx="10940400" cy="342000"/>
          </a:xfrm>
        </p:spPr>
        <p:txBody>
          <a:bodyPr anchor="ctr"/>
          <a:lstStyle>
            <a:lvl1pPr>
              <a:defRPr sz="2000"/>
            </a:lvl1pPr>
          </a:lstStyle>
          <a:p>
            <a:pPr lvl="0"/>
            <a:r>
              <a:rPr lang="de-DE" smtClean="0"/>
              <a:t>Textmasterformat bearbeiten</a:t>
            </a:r>
          </a:p>
        </p:txBody>
      </p:sp>
    </p:spTree>
    <p:extLst>
      <p:ext uri="{BB962C8B-B14F-4D97-AF65-F5344CB8AC3E}">
        <p14:creationId xmlns:p14="http://schemas.microsoft.com/office/powerpoint/2010/main" val="17779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 2-spaltig - 1/3">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CFA1AAFD-8DCA-4C0C-9972-93FDC93C8D73}" type="datetime1">
              <a:rPr lang="de-DE" smtClean="0"/>
              <a:t>14.05.2019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45B24253-E62C-4215-B393-B45F13A987CD}" type="slidenum">
              <a:rPr lang="de-DE" smtClean="0"/>
              <a:pPr/>
              <a:t>‹Nr.›</a:t>
            </a:fld>
            <a:endParaRPr lang="de-DE" dirty="0"/>
          </a:p>
        </p:txBody>
      </p:sp>
      <p:sp>
        <p:nvSpPr>
          <p:cNvPr id="19" name="Inhaltsplatzhalter 2"/>
          <p:cNvSpPr>
            <a:spLocks noGrp="1"/>
          </p:cNvSpPr>
          <p:nvPr>
            <p:ph sz="half" idx="1"/>
          </p:nvPr>
        </p:nvSpPr>
        <p:spPr>
          <a:xfrm>
            <a:off x="630000" y="1486800"/>
            <a:ext cx="3574800" cy="40297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0" name="Inhaltsplatzhalter 3"/>
          <p:cNvSpPr>
            <a:spLocks noGrp="1"/>
          </p:cNvSpPr>
          <p:nvPr>
            <p:ph sz="half" idx="2"/>
          </p:nvPr>
        </p:nvSpPr>
        <p:spPr>
          <a:xfrm>
            <a:off x="4417199" y="1486800"/>
            <a:ext cx="7153200" cy="40297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1" name="Titel 1"/>
          <p:cNvSpPr>
            <a:spLocks noGrp="1"/>
          </p:cNvSpPr>
          <p:nvPr>
            <p:ph type="title"/>
          </p:nvPr>
        </p:nvSpPr>
        <p:spPr>
          <a:xfrm>
            <a:off x="630000" y="368300"/>
            <a:ext cx="10938607" cy="342000"/>
          </a:xfrm>
        </p:spPr>
        <p:txBody>
          <a:bodyPr/>
          <a:lstStyle/>
          <a:p>
            <a:r>
              <a:rPr lang="de-DE" smtClean="0"/>
              <a:t>Titelmasterformat durch Klicken bearbeiten</a:t>
            </a:r>
            <a:endParaRPr lang="de-DE" dirty="0"/>
          </a:p>
        </p:txBody>
      </p:sp>
      <p:sp>
        <p:nvSpPr>
          <p:cNvPr id="22" name="Textplatzhalter 4"/>
          <p:cNvSpPr>
            <a:spLocks noGrp="1"/>
          </p:cNvSpPr>
          <p:nvPr>
            <p:ph type="body" sz="quarter" idx="13"/>
          </p:nvPr>
        </p:nvSpPr>
        <p:spPr>
          <a:xfrm>
            <a:off x="629999" y="710513"/>
            <a:ext cx="10940400" cy="342000"/>
          </a:xfrm>
        </p:spPr>
        <p:txBody>
          <a:bodyPr anchor="ctr"/>
          <a:lstStyle>
            <a:lvl1pPr>
              <a:defRPr sz="2000"/>
            </a:lvl1pPr>
          </a:lstStyle>
          <a:p>
            <a:pPr lvl="0"/>
            <a:r>
              <a:rPr lang="de-DE" smtClean="0"/>
              <a:t>Textmasterformat bearbeiten</a:t>
            </a:r>
          </a:p>
        </p:txBody>
      </p:sp>
    </p:spTree>
    <p:extLst>
      <p:ext uri="{BB962C8B-B14F-4D97-AF65-F5344CB8AC3E}">
        <p14:creationId xmlns:p14="http://schemas.microsoft.com/office/powerpoint/2010/main" val="166071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 2-spaltig mit Bild rechts">
    <p:bg>
      <p:bgPr>
        <a:solidFill>
          <a:schemeClr val="bg1"/>
        </a:solidFill>
        <a:effectLst/>
      </p:bgPr>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30000" y="1486800"/>
            <a:ext cx="5364000" cy="40297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Datumsplatzhalter 8"/>
          <p:cNvSpPr>
            <a:spLocks noGrp="1"/>
          </p:cNvSpPr>
          <p:nvPr>
            <p:ph type="dt" sz="half" idx="10"/>
          </p:nvPr>
        </p:nvSpPr>
        <p:spPr/>
        <p:txBody>
          <a:bodyPr/>
          <a:lstStyle/>
          <a:p>
            <a:fld id="{836BC2F2-4652-4EF9-88D8-802624DE28BB}" type="datetime1">
              <a:rPr lang="de-DE" smtClean="0"/>
              <a:t>14.05.2019</a:t>
            </a:fld>
            <a:endParaRPr lang="de-DE" dirty="0"/>
          </a:p>
        </p:txBody>
      </p:sp>
      <p:sp>
        <p:nvSpPr>
          <p:cNvPr id="10" name="Fußzeilenplatzhalter 9"/>
          <p:cNvSpPr>
            <a:spLocks noGrp="1"/>
          </p:cNvSpPr>
          <p:nvPr>
            <p:ph type="ftr" sz="quarter" idx="11"/>
          </p:nvPr>
        </p:nvSpPr>
        <p:spPr/>
        <p:txBody>
          <a:bodyPr/>
          <a:lstStyle/>
          <a:p>
            <a:endParaRPr lang="de-DE" dirty="0"/>
          </a:p>
        </p:txBody>
      </p:sp>
      <p:sp>
        <p:nvSpPr>
          <p:cNvPr id="11" name="Foliennummernplatzhalter 10"/>
          <p:cNvSpPr>
            <a:spLocks noGrp="1"/>
          </p:cNvSpPr>
          <p:nvPr>
            <p:ph type="sldNum" sz="quarter" idx="12"/>
          </p:nvPr>
        </p:nvSpPr>
        <p:spPr/>
        <p:txBody>
          <a:bodyPr/>
          <a:lstStyle/>
          <a:p>
            <a:fld id="{45B24253-E62C-4215-B393-B45F13A987CD}" type="slidenum">
              <a:rPr lang="de-DE" smtClean="0"/>
              <a:pPr/>
              <a:t>‹Nr.›</a:t>
            </a:fld>
            <a:endParaRPr lang="de-DE" dirty="0"/>
          </a:p>
        </p:txBody>
      </p:sp>
      <p:sp>
        <p:nvSpPr>
          <p:cNvPr id="8" name="Bildplatzhalter 7"/>
          <p:cNvSpPr>
            <a:spLocks noGrp="1"/>
          </p:cNvSpPr>
          <p:nvPr>
            <p:ph type="pic" sz="quarter" idx="14"/>
          </p:nvPr>
        </p:nvSpPr>
        <p:spPr>
          <a:xfrm>
            <a:off x="6204607" y="1486800"/>
            <a:ext cx="5364000" cy="4028400"/>
          </a:xfrm>
        </p:spPr>
        <p:txBody>
          <a:bodyPr/>
          <a:lstStyle/>
          <a:p>
            <a:r>
              <a:rPr lang="de-DE" smtClean="0"/>
              <a:t>Bild durch Klicken auf Symbol hinzufügen</a:t>
            </a:r>
            <a:endParaRPr lang="de-DE" dirty="0"/>
          </a:p>
        </p:txBody>
      </p:sp>
      <p:sp>
        <p:nvSpPr>
          <p:cNvPr id="12" name="Titel 1"/>
          <p:cNvSpPr>
            <a:spLocks noGrp="1"/>
          </p:cNvSpPr>
          <p:nvPr>
            <p:ph type="title"/>
          </p:nvPr>
        </p:nvSpPr>
        <p:spPr>
          <a:xfrm>
            <a:off x="630000" y="368300"/>
            <a:ext cx="10938607" cy="342000"/>
          </a:xfrm>
        </p:spPr>
        <p:txBody>
          <a:bodyPr/>
          <a:lstStyle/>
          <a:p>
            <a:r>
              <a:rPr lang="de-DE" smtClean="0"/>
              <a:t>Titelmasterformat durch Klicken bearbeiten</a:t>
            </a:r>
            <a:endParaRPr lang="de-DE" dirty="0"/>
          </a:p>
        </p:txBody>
      </p:sp>
      <p:sp>
        <p:nvSpPr>
          <p:cNvPr id="13" name="Textplatzhalter 4"/>
          <p:cNvSpPr>
            <a:spLocks noGrp="1"/>
          </p:cNvSpPr>
          <p:nvPr>
            <p:ph type="body" sz="quarter" idx="13"/>
          </p:nvPr>
        </p:nvSpPr>
        <p:spPr>
          <a:xfrm>
            <a:off x="629999" y="710513"/>
            <a:ext cx="10940400" cy="342000"/>
          </a:xfrm>
        </p:spPr>
        <p:txBody>
          <a:bodyPr anchor="ctr"/>
          <a:lstStyle>
            <a:lvl1pPr>
              <a:defRPr sz="2000"/>
            </a:lvl1pPr>
          </a:lstStyle>
          <a:p>
            <a:pPr lvl="0"/>
            <a:r>
              <a:rPr lang="de-DE" smtClean="0"/>
              <a:t>Textmasterformat bearbeiten</a:t>
            </a:r>
          </a:p>
        </p:txBody>
      </p:sp>
    </p:spTree>
    <p:extLst>
      <p:ext uri="{BB962C8B-B14F-4D97-AF65-F5344CB8AC3E}">
        <p14:creationId xmlns:p14="http://schemas.microsoft.com/office/powerpoint/2010/main" val="39942279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 3-spaltig">
    <p:spTree>
      <p:nvGrpSpPr>
        <p:cNvPr id="1" name=""/>
        <p:cNvGrpSpPr/>
        <p:nvPr/>
      </p:nvGrpSpPr>
      <p:grpSpPr>
        <a:xfrm>
          <a:off x="0" y="0"/>
          <a:ext cx="0" cy="0"/>
          <a:chOff x="0" y="0"/>
          <a:chExt cx="0" cy="0"/>
        </a:xfrm>
      </p:grpSpPr>
      <p:sp>
        <p:nvSpPr>
          <p:cNvPr id="14" name="Datumsplatzhalter 13"/>
          <p:cNvSpPr>
            <a:spLocks noGrp="1"/>
          </p:cNvSpPr>
          <p:nvPr>
            <p:ph type="dt" sz="half" idx="10"/>
          </p:nvPr>
        </p:nvSpPr>
        <p:spPr/>
        <p:txBody>
          <a:bodyPr/>
          <a:lstStyle/>
          <a:p>
            <a:fld id="{CF9C1C38-AA88-45E9-9913-C0093D800D3D}" type="datetime1">
              <a:rPr lang="de-DE" smtClean="0"/>
              <a:t>14.05.2019</a:t>
            </a:fld>
            <a:endParaRPr lang="de-DE" dirty="0"/>
          </a:p>
        </p:txBody>
      </p:sp>
      <p:sp>
        <p:nvSpPr>
          <p:cNvPr id="15" name="Fußzeilenplatzhalter 14"/>
          <p:cNvSpPr>
            <a:spLocks noGrp="1"/>
          </p:cNvSpPr>
          <p:nvPr>
            <p:ph type="ftr" sz="quarter" idx="11"/>
          </p:nvPr>
        </p:nvSpPr>
        <p:spPr/>
        <p:txBody>
          <a:bodyPr/>
          <a:lstStyle/>
          <a:p>
            <a:endParaRPr lang="de-DE" dirty="0"/>
          </a:p>
        </p:txBody>
      </p:sp>
      <p:sp>
        <p:nvSpPr>
          <p:cNvPr id="16" name="Foliennummernplatzhalter 15"/>
          <p:cNvSpPr>
            <a:spLocks noGrp="1"/>
          </p:cNvSpPr>
          <p:nvPr>
            <p:ph type="sldNum" sz="quarter" idx="12"/>
          </p:nvPr>
        </p:nvSpPr>
        <p:spPr/>
        <p:txBody>
          <a:bodyPr/>
          <a:lstStyle/>
          <a:p>
            <a:fld id="{45B24253-E62C-4215-B393-B45F13A987CD}" type="slidenum">
              <a:rPr lang="de-DE" smtClean="0"/>
              <a:pPr/>
              <a:t>‹Nr.›</a:t>
            </a:fld>
            <a:endParaRPr lang="de-DE" dirty="0"/>
          </a:p>
        </p:txBody>
      </p:sp>
      <p:sp>
        <p:nvSpPr>
          <p:cNvPr id="17" name="Inhaltsplatzhalter 2"/>
          <p:cNvSpPr>
            <a:spLocks noGrp="1"/>
          </p:cNvSpPr>
          <p:nvPr>
            <p:ph sz="half" idx="1"/>
          </p:nvPr>
        </p:nvSpPr>
        <p:spPr>
          <a:xfrm>
            <a:off x="630000" y="1484313"/>
            <a:ext cx="3506400" cy="40284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8" name="Inhaltsplatzhalter 3"/>
          <p:cNvSpPr>
            <a:spLocks noGrp="1"/>
          </p:cNvSpPr>
          <p:nvPr>
            <p:ph sz="half" idx="2"/>
          </p:nvPr>
        </p:nvSpPr>
        <p:spPr>
          <a:xfrm>
            <a:off x="8062208" y="1484313"/>
            <a:ext cx="3506400" cy="40284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9" name="Inhaltsplatzhalter 3"/>
          <p:cNvSpPr>
            <a:spLocks noGrp="1"/>
          </p:cNvSpPr>
          <p:nvPr>
            <p:ph sz="half" idx="13"/>
          </p:nvPr>
        </p:nvSpPr>
        <p:spPr>
          <a:xfrm>
            <a:off x="4346104" y="1484313"/>
            <a:ext cx="3506400" cy="40284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2" name="Titel 1"/>
          <p:cNvSpPr>
            <a:spLocks noGrp="1"/>
          </p:cNvSpPr>
          <p:nvPr>
            <p:ph type="title"/>
          </p:nvPr>
        </p:nvSpPr>
        <p:spPr>
          <a:xfrm>
            <a:off x="630000" y="368300"/>
            <a:ext cx="10938607" cy="342000"/>
          </a:xfrm>
        </p:spPr>
        <p:txBody>
          <a:bodyPr/>
          <a:lstStyle/>
          <a:p>
            <a:r>
              <a:rPr lang="de-DE" smtClean="0"/>
              <a:t>Titelmasterformat durch Klicken bearbeiten</a:t>
            </a:r>
            <a:endParaRPr lang="de-DE" dirty="0"/>
          </a:p>
        </p:txBody>
      </p:sp>
      <p:sp>
        <p:nvSpPr>
          <p:cNvPr id="23" name="Textplatzhalter 4"/>
          <p:cNvSpPr>
            <a:spLocks noGrp="1"/>
          </p:cNvSpPr>
          <p:nvPr>
            <p:ph type="body" sz="quarter" idx="20"/>
          </p:nvPr>
        </p:nvSpPr>
        <p:spPr>
          <a:xfrm>
            <a:off x="629999" y="710513"/>
            <a:ext cx="10940400" cy="342000"/>
          </a:xfrm>
        </p:spPr>
        <p:txBody>
          <a:bodyPr anchor="ctr"/>
          <a:lstStyle>
            <a:lvl1pPr>
              <a:defRPr sz="2000"/>
            </a:lvl1pPr>
          </a:lstStyle>
          <a:p>
            <a:pPr lvl="0"/>
            <a:r>
              <a:rPr lang="de-DE" smtClean="0"/>
              <a:t>Textmasterformat bearbeiten</a:t>
            </a:r>
          </a:p>
        </p:txBody>
      </p:sp>
    </p:spTree>
    <p:extLst>
      <p:ext uri="{BB962C8B-B14F-4D97-AF65-F5344CB8AC3E}">
        <p14:creationId xmlns:p14="http://schemas.microsoft.com/office/powerpoint/2010/main" val="142679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3-spaltig mit Bild">
    <p:spTree>
      <p:nvGrpSpPr>
        <p:cNvPr id="1" name=""/>
        <p:cNvGrpSpPr/>
        <p:nvPr/>
      </p:nvGrpSpPr>
      <p:grpSpPr>
        <a:xfrm>
          <a:off x="0" y="0"/>
          <a:ext cx="0" cy="0"/>
          <a:chOff x="0" y="0"/>
          <a:chExt cx="0" cy="0"/>
        </a:xfrm>
      </p:grpSpPr>
      <p:sp>
        <p:nvSpPr>
          <p:cNvPr id="14" name="Datumsplatzhalter 13"/>
          <p:cNvSpPr>
            <a:spLocks noGrp="1"/>
          </p:cNvSpPr>
          <p:nvPr>
            <p:ph type="dt" sz="half" idx="10"/>
          </p:nvPr>
        </p:nvSpPr>
        <p:spPr/>
        <p:txBody>
          <a:bodyPr/>
          <a:lstStyle/>
          <a:p>
            <a:fld id="{C4C57E25-A3D0-44E9-BC07-C78A3A446167}" type="datetime1">
              <a:rPr lang="de-DE" smtClean="0"/>
              <a:t>14.05.2019</a:t>
            </a:fld>
            <a:endParaRPr lang="de-DE" dirty="0"/>
          </a:p>
        </p:txBody>
      </p:sp>
      <p:sp>
        <p:nvSpPr>
          <p:cNvPr id="15" name="Fußzeilenplatzhalter 14"/>
          <p:cNvSpPr>
            <a:spLocks noGrp="1"/>
          </p:cNvSpPr>
          <p:nvPr>
            <p:ph type="ftr" sz="quarter" idx="11"/>
          </p:nvPr>
        </p:nvSpPr>
        <p:spPr/>
        <p:txBody>
          <a:bodyPr/>
          <a:lstStyle/>
          <a:p>
            <a:endParaRPr lang="de-DE" dirty="0"/>
          </a:p>
        </p:txBody>
      </p:sp>
      <p:sp>
        <p:nvSpPr>
          <p:cNvPr id="16" name="Foliennummernplatzhalter 15"/>
          <p:cNvSpPr>
            <a:spLocks noGrp="1"/>
          </p:cNvSpPr>
          <p:nvPr>
            <p:ph type="sldNum" sz="quarter" idx="12"/>
          </p:nvPr>
        </p:nvSpPr>
        <p:spPr/>
        <p:txBody>
          <a:bodyPr/>
          <a:lstStyle/>
          <a:p>
            <a:fld id="{45B24253-E62C-4215-B393-B45F13A987CD}" type="slidenum">
              <a:rPr lang="de-DE" smtClean="0"/>
              <a:pPr/>
              <a:t>‹Nr.›</a:t>
            </a:fld>
            <a:endParaRPr lang="de-DE" dirty="0"/>
          </a:p>
        </p:txBody>
      </p:sp>
      <p:sp>
        <p:nvSpPr>
          <p:cNvPr id="17" name="Inhaltsplatzhalter 2"/>
          <p:cNvSpPr>
            <a:spLocks noGrp="1"/>
          </p:cNvSpPr>
          <p:nvPr>
            <p:ph sz="half" idx="1"/>
          </p:nvPr>
        </p:nvSpPr>
        <p:spPr>
          <a:xfrm>
            <a:off x="630000" y="4145629"/>
            <a:ext cx="3506400" cy="13680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8" name="Inhaltsplatzhalter 3"/>
          <p:cNvSpPr>
            <a:spLocks noGrp="1"/>
          </p:cNvSpPr>
          <p:nvPr>
            <p:ph sz="half" idx="2"/>
          </p:nvPr>
        </p:nvSpPr>
        <p:spPr>
          <a:xfrm>
            <a:off x="8062208" y="4145629"/>
            <a:ext cx="3506400" cy="13680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9" name="Inhaltsplatzhalter 3"/>
          <p:cNvSpPr>
            <a:spLocks noGrp="1"/>
          </p:cNvSpPr>
          <p:nvPr>
            <p:ph sz="half" idx="13"/>
          </p:nvPr>
        </p:nvSpPr>
        <p:spPr>
          <a:xfrm>
            <a:off x="4346104" y="4145629"/>
            <a:ext cx="3506400" cy="13680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3" name="Bildplatzhalter 2"/>
          <p:cNvSpPr>
            <a:spLocks noGrp="1"/>
          </p:cNvSpPr>
          <p:nvPr>
            <p:ph type="pic" sz="quarter" idx="14"/>
          </p:nvPr>
        </p:nvSpPr>
        <p:spPr>
          <a:xfrm>
            <a:off x="623888" y="2076971"/>
            <a:ext cx="3506400" cy="1980000"/>
          </a:xfrm>
        </p:spPr>
        <p:txBody>
          <a:bodyPr/>
          <a:lstStyle/>
          <a:p>
            <a:r>
              <a:rPr lang="de-DE" smtClean="0"/>
              <a:t>Bild durch Klicken auf Symbol hinzufügen</a:t>
            </a:r>
            <a:endParaRPr lang="de-DE" dirty="0"/>
          </a:p>
        </p:txBody>
      </p:sp>
      <p:sp>
        <p:nvSpPr>
          <p:cNvPr id="11" name="Textplatzhalter 2"/>
          <p:cNvSpPr>
            <a:spLocks noGrp="1"/>
          </p:cNvSpPr>
          <p:nvPr>
            <p:ph type="body" sz="quarter" idx="15"/>
          </p:nvPr>
        </p:nvSpPr>
        <p:spPr>
          <a:xfrm>
            <a:off x="628650" y="1484313"/>
            <a:ext cx="3506400" cy="504000"/>
          </a:xfrm>
          <a:noFill/>
          <a:ln>
            <a:noFill/>
          </a:ln>
        </p:spPr>
        <p:txBody>
          <a:bodyPr anchor="ctr"/>
          <a:lstStyle>
            <a:lvl1pPr algn="l">
              <a:defRPr>
                <a:solidFill>
                  <a:schemeClr val="tx2"/>
                </a:solidFill>
              </a:defRPr>
            </a:lvl1pPr>
          </a:lstStyle>
          <a:p>
            <a:pPr lvl="0"/>
            <a:r>
              <a:rPr lang="de-DE" smtClean="0"/>
              <a:t>Textmasterformat bearbeiten</a:t>
            </a:r>
          </a:p>
        </p:txBody>
      </p:sp>
      <p:sp>
        <p:nvSpPr>
          <p:cNvPr id="12" name="Bildplatzhalter 2"/>
          <p:cNvSpPr>
            <a:spLocks noGrp="1"/>
          </p:cNvSpPr>
          <p:nvPr>
            <p:ph type="pic" sz="quarter" idx="16"/>
          </p:nvPr>
        </p:nvSpPr>
        <p:spPr>
          <a:xfrm>
            <a:off x="4346104" y="2076971"/>
            <a:ext cx="3506400" cy="1980000"/>
          </a:xfrm>
        </p:spPr>
        <p:txBody>
          <a:bodyPr/>
          <a:lstStyle/>
          <a:p>
            <a:r>
              <a:rPr lang="de-DE" smtClean="0"/>
              <a:t>Bild durch Klicken auf Symbol hinzufügen</a:t>
            </a:r>
            <a:endParaRPr lang="de-DE" dirty="0"/>
          </a:p>
        </p:txBody>
      </p:sp>
      <p:sp>
        <p:nvSpPr>
          <p:cNvPr id="13" name="Textplatzhalter 2"/>
          <p:cNvSpPr>
            <a:spLocks noGrp="1"/>
          </p:cNvSpPr>
          <p:nvPr>
            <p:ph type="body" sz="quarter" idx="17"/>
          </p:nvPr>
        </p:nvSpPr>
        <p:spPr>
          <a:xfrm>
            <a:off x="4346104" y="1484313"/>
            <a:ext cx="3506400" cy="504000"/>
          </a:xfrm>
          <a:noFill/>
          <a:ln>
            <a:noFill/>
          </a:ln>
        </p:spPr>
        <p:txBody>
          <a:bodyPr anchor="ctr"/>
          <a:lstStyle>
            <a:lvl1pPr algn="l">
              <a:defRPr>
                <a:solidFill>
                  <a:schemeClr val="tx2"/>
                </a:solidFill>
              </a:defRPr>
            </a:lvl1pPr>
          </a:lstStyle>
          <a:p>
            <a:pPr lvl="0"/>
            <a:r>
              <a:rPr lang="de-DE" smtClean="0"/>
              <a:t>Textmasterformat bearbeiten</a:t>
            </a:r>
          </a:p>
        </p:txBody>
      </p:sp>
      <p:sp>
        <p:nvSpPr>
          <p:cNvPr id="20" name="Bildplatzhalter 2"/>
          <p:cNvSpPr>
            <a:spLocks noGrp="1"/>
          </p:cNvSpPr>
          <p:nvPr>
            <p:ph type="pic" sz="quarter" idx="18"/>
          </p:nvPr>
        </p:nvSpPr>
        <p:spPr>
          <a:xfrm>
            <a:off x="8056951" y="2076971"/>
            <a:ext cx="3506400" cy="1980000"/>
          </a:xfrm>
        </p:spPr>
        <p:txBody>
          <a:bodyPr/>
          <a:lstStyle/>
          <a:p>
            <a:r>
              <a:rPr lang="de-DE" smtClean="0"/>
              <a:t>Bild durch Klicken auf Symbol hinzufügen</a:t>
            </a:r>
            <a:endParaRPr lang="de-DE" dirty="0"/>
          </a:p>
        </p:txBody>
      </p:sp>
      <p:sp>
        <p:nvSpPr>
          <p:cNvPr id="21" name="Textplatzhalter 2"/>
          <p:cNvSpPr>
            <a:spLocks noGrp="1"/>
          </p:cNvSpPr>
          <p:nvPr>
            <p:ph type="body" sz="quarter" idx="19"/>
          </p:nvPr>
        </p:nvSpPr>
        <p:spPr>
          <a:xfrm>
            <a:off x="8061713" y="1484313"/>
            <a:ext cx="3506400" cy="504000"/>
          </a:xfrm>
          <a:noFill/>
          <a:ln>
            <a:noFill/>
          </a:ln>
        </p:spPr>
        <p:txBody>
          <a:bodyPr anchor="ctr"/>
          <a:lstStyle>
            <a:lvl1pPr algn="l">
              <a:defRPr>
                <a:solidFill>
                  <a:schemeClr val="tx2"/>
                </a:solidFill>
              </a:defRPr>
            </a:lvl1pPr>
          </a:lstStyle>
          <a:p>
            <a:pPr lvl="0"/>
            <a:r>
              <a:rPr lang="de-DE" smtClean="0"/>
              <a:t>Textmasterformat bearbeiten</a:t>
            </a:r>
          </a:p>
        </p:txBody>
      </p:sp>
      <p:sp>
        <p:nvSpPr>
          <p:cNvPr id="22" name="Titel 1"/>
          <p:cNvSpPr>
            <a:spLocks noGrp="1"/>
          </p:cNvSpPr>
          <p:nvPr>
            <p:ph type="title"/>
          </p:nvPr>
        </p:nvSpPr>
        <p:spPr>
          <a:xfrm>
            <a:off x="630000" y="368300"/>
            <a:ext cx="10938607" cy="342000"/>
          </a:xfrm>
        </p:spPr>
        <p:txBody>
          <a:bodyPr/>
          <a:lstStyle/>
          <a:p>
            <a:r>
              <a:rPr lang="de-DE" smtClean="0"/>
              <a:t>Titelmasterformat durch Klicken bearbeiten</a:t>
            </a:r>
            <a:endParaRPr lang="de-DE" dirty="0"/>
          </a:p>
        </p:txBody>
      </p:sp>
      <p:sp>
        <p:nvSpPr>
          <p:cNvPr id="23" name="Textplatzhalter 4"/>
          <p:cNvSpPr>
            <a:spLocks noGrp="1"/>
          </p:cNvSpPr>
          <p:nvPr>
            <p:ph type="body" sz="quarter" idx="20"/>
          </p:nvPr>
        </p:nvSpPr>
        <p:spPr>
          <a:xfrm>
            <a:off x="629999" y="710513"/>
            <a:ext cx="10940400" cy="342000"/>
          </a:xfrm>
        </p:spPr>
        <p:txBody>
          <a:bodyPr anchor="ctr"/>
          <a:lstStyle>
            <a:lvl1pPr>
              <a:defRPr sz="2000"/>
            </a:lvl1pPr>
          </a:lstStyle>
          <a:p>
            <a:pPr lvl="0"/>
            <a:r>
              <a:rPr lang="de-DE" smtClean="0"/>
              <a:t>Textmasterformat bearbeiten</a:t>
            </a:r>
          </a:p>
        </p:txBody>
      </p:sp>
    </p:spTree>
    <p:extLst>
      <p:ext uri="{BB962C8B-B14F-4D97-AF65-F5344CB8AC3E}">
        <p14:creationId xmlns:p14="http://schemas.microsoft.com/office/powerpoint/2010/main" val="1969020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3-spaltig Rahmen blau">
    <p:spTree>
      <p:nvGrpSpPr>
        <p:cNvPr id="1" name=""/>
        <p:cNvGrpSpPr/>
        <p:nvPr/>
      </p:nvGrpSpPr>
      <p:grpSpPr>
        <a:xfrm>
          <a:off x="0" y="0"/>
          <a:ext cx="0" cy="0"/>
          <a:chOff x="0" y="0"/>
          <a:chExt cx="0" cy="0"/>
        </a:xfrm>
      </p:grpSpPr>
      <p:sp>
        <p:nvSpPr>
          <p:cNvPr id="14" name="Datumsplatzhalter 13"/>
          <p:cNvSpPr>
            <a:spLocks noGrp="1"/>
          </p:cNvSpPr>
          <p:nvPr>
            <p:ph type="dt" sz="half" idx="10"/>
          </p:nvPr>
        </p:nvSpPr>
        <p:spPr/>
        <p:txBody>
          <a:bodyPr/>
          <a:lstStyle/>
          <a:p>
            <a:fld id="{0CA02A50-51B9-4EBE-B4BD-C535EA5507EA}" type="datetime1">
              <a:rPr lang="de-DE" smtClean="0"/>
              <a:t>14.05.2019</a:t>
            </a:fld>
            <a:endParaRPr lang="de-DE" dirty="0"/>
          </a:p>
        </p:txBody>
      </p:sp>
      <p:sp>
        <p:nvSpPr>
          <p:cNvPr id="15" name="Fußzeilenplatzhalter 14"/>
          <p:cNvSpPr>
            <a:spLocks noGrp="1"/>
          </p:cNvSpPr>
          <p:nvPr>
            <p:ph type="ftr" sz="quarter" idx="11"/>
          </p:nvPr>
        </p:nvSpPr>
        <p:spPr/>
        <p:txBody>
          <a:bodyPr/>
          <a:lstStyle/>
          <a:p>
            <a:endParaRPr lang="de-DE" dirty="0"/>
          </a:p>
        </p:txBody>
      </p:sp>
      <p:sp>
        <p:nvSpPr>
          <p:cNvPr id="16" name="Foliennummernplatzhalter 15"/>
          <p:cNvSpPr>
            <a:spLocks noGrp="1"/>
          </p:cNvSpPr>
          <p:nvPr>
            <p:ph type="sldNum" sz="quarter" idx="12"/>
          </p:nvPr>
        </p:nvSpPr>
        <p:spPr/>
        <p:txBody>
          <a:bodyPr/>
          <a:lstStyle/>
          <a:p>
            <a:fld id="{45B24253-E62C-4215-B393-B45F13A987CD}" type="slidenum">
              <a:rPr lang="de-DE" smtClean="0"/>
              <a:pPr/>
              <a:t>‹Nr.›</a:t>
            </a:fld>
            <a:endParaRPr lang="de-DE" dirty="0"/>
          </a:p>
        </p:txBody>
      </p:sp>
      <p:sp>
        <p:nvSpPr>
          <p:cNvPr id="17" name="Inhaltsplatzhalter 2"/>
          <p:cNvSpPr>
            <a:spLocks noGrp="1"/>
          </p:cNvSpPr>
          <p:nvPr>
            <p:ph sz="half" idx="1"/>
          </p:nvPr>
        </p:nvSpPr>
        <p:spPr>
          <a:xfrm>
            <a:off x="628650" y="1988288"/>
            <a:ext cx="3506400" cy="3528276"/>
          </a:xfrm>
          <a:ln>
            <a:solidFill>
              <a:schemeClr val="accent1"/>
            </a:solidFill>
          </a:ln>
        </p:spPr>
        <p:txBody>
          <a:bodyPr lIns="72000" tIns="72000" rIns="72000" bIns="7200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8" name="Inhaltsplatzhalter 3"/>
          <p:cNvSpPr>
            <a:spLocks noGrp="1"/>
          </p:cNvSpPr>
          <p:nvPr>
            <p:ph sz="half" idx="2"/>
          </p:nvPr>
        </p:nvSpPr>
        <p:spPr>
          <a:xfrm>
            <a:off x="8062208" y="1987200"/>
            <a:ext cx="3506400" cy="3528000"/>
          </a:xfrm>
          <a:ln>
            <a:solidFill>
              <a:schemeClr val="tx2"/>
            </a:solidFill>
          </a:ln>
        </p:spPr>
        <p:txBody>
          <a:bodyPr lIns="72000" tIns="72000" rIns="72000" bIns="7200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9" name="Inhaltsplatzhalter 3"/>
          <p:cNvSpPr>
            <a:spLocks noGrp="1"/>
          </p:cNvSpPr>
          <p:nvPr>
            <p:ph sz="half" idx="13"/>
          </p:nvPr>
        </p:nvSpPr>
        <p:spPr>
          <a:xfrm>
            <a:off x="4346104" y="1987200"/>
            <a:ext cx="3506400" cy="3528000"/>
          </a:xfrm>
          <a:ln>
            <a:solidFill>
              <a:schemeClr val="tx2"/>
            </a:solidFill>
          </a:ln>
        </p:spPr>
        <p:txBody>
          <a:bodyPr lIns="72000" tIns="72000" rIns="72000" bIns="7200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3" name="Textplatzhalter 2"/>
          <p:cNvSpPr>
            <a:spLocks noGrp="1"/>
          </p:cNvSpPr>
          <p:nvPr>
            <p:ph type="body" sz="quarter" idx="14"/>
          </p:nvPr>
        </p:nvSpPr>
        <p:spPr>
          <a:xfrm>
            <a:off x="628650" y="1484313"/>
            <a:ext cx="3506400" cy="504000"/>
          </a:xfrm>
          <a:solidFill>
            <a:schemeClr val="tx2"/>
          </a:solidFill>
          <a:ln>
            <a:solidFill>
              <a:schemeClr val="tx2"/>
            </a:solidFill>
          </a:ln>
        </p:spPr>
        <p:txBody>
          <a:bodyPr anchor="ctr"/>
          <a:lstStyle>
            <a:lvl1pPr algn="ctr">
              <a:defRPr>
                <a:solidFill>
                  <a:schemeClr val="bg1"/>
                </a:solidFill>
              </a:defRPr>
            </a:lvl1pPr>
          </a:lstStyle>
          <a:p>
            <a:pPr lvl="0"/>
            <a:r>
              <a:rPr lang="de-DE" smtClean="0"/>
              <a:t>Textmasterformat bearbeiten</a:t>
            </a:r>
          </a:p>
        </p:txBody>
      </p:sp>
      <p:sp>
        <p:nvSpPr>
          <p:cNvPr id="11" name="Textplatzhalter 2"/>
          <p:cNvSpPr>
            <a:spLocks noGrp="1"/>
          </p:cNvSpPr>
          <p:nvPr>
            <p:ph type="body" sz="quarter" idx="15"/>
          </p:nvPr>
        </p:nvSpPr>
        <p:spPr>
          <a:xfrm>
            <a:off x="4346104" y="1484313"/>
            <a:ext cx="3506400" cy="504000"/>
          </a:xfrm>
          <a:solidFill>
            <a:schemeClr val="tx2"/>
          </a:solidFill>
          <a:ln>
            <a:solidFill>
              <a:schemeClr val="tx2"/>
            </a:solidFill>
          </a:ln>
        </p:spPr>
        <p:txBody>
          <a:bodyPr anchor="ctr"/>
          <a:lstStyle>
            <a:lvl1pPr algn="ctr">
              <a:defRPr>
                <a:solidFill>
                  <a:schemeClr val="bg1"/>
                </a:solidFill>
              </a:defRPr>
            </a:lvl1pPr>
          </a:lstStyle>
          <a:p>
            <a:pPr lvl="0"/>
            <a:r>
              <a:rPr lang="de-DE" smtClean="0"/>
              <a:t>Textmasterformat bearbeiten</a:t>
            </a:r>
          </a:p>
        </p:txBody>
      </p:sp>
      <p:sp>
        <p:nvSpPr>
          <p:cNvPr id="12" name="Textplatzhalter 2"/>
          <p:cNvSpPr>
            <a:spLocks noGrp="1"/>
          </p:cNvSpPr>
          <p:nvPr>
            <p:ph type="body" sz="quarter" idx="16"/>
          </p:nvPr>
        </p:nvSpPr>
        <p:spPr>
          <a:xfrm>
            <a:off x="8062208" y="1484313"/>
            <a:ext cx="3506400" cy="504000"/>
          </a:xfrm>
          <a:solidFill>
            <a:schemeClr val="tx2"/>
          </a:solidFill>
          <a:ln>
            <a:solidFill>
              <a:schemeClr val="tx2"/>
            </a:solidFill>
          </a:ln>
        </p:spPr>
        <p:txBody>
          <a:bodyPr anchor="ctr"/>
          <a:lstStyle>
            <a:lvl1pPr algn="ctr">
              <a:defRPr>
                <a:solidFill>
                  <a:schemeClr val="bg1"/>
                </a:solidFill>
              </a:defRPr>
            </a:lvl1pPr>
          </a:lstStyle>
          <a:p>
            <a:pPr lvl="0"/>
            <a:r>
              <a:rPr lang="de-DE" smtClean="0"/>
              <a:t>Textmasterformat bearbeiten</a:t>
            </a:r>
          </a:p>
        </p:txBody>
      </p:sp>
      <p:sp>
        <p:nvSpPr>
          <p:cNvPr id="13" name="Titel 1"/>
          <p:cNvSpPr>
            <a:spLocks noGrp="1"/>
          </p:cNvSpPr>
          <p:nvPr>
            <p:ph type="title"/>
          </p:nvPr>
        </p:nvSpPr>
        <p:spPr>
          <a:xfrm>
            <a:off x="630000" y="368300"/>
            <a:ext cx="10938607" cy="342000"/>
          </a:xfrm>
        </p:spPr>
        <p:txBody>
          <a:bodyPr/>
          <a:lstStyle/>
          <a:p>
            <a:r>
              <a:rPr lang="de-DE" smtClean="0"/>
              <a:t>Titelmasterformat durch Klicken bearbeiten</a:t>
            </a:r>
            <a:endParaRPr lang="de-DE" dirty="0"/>
          </a:p>
        </p:txBody>
      </p:sp>
      <p:sp>
        <p:nvSpPr>
          <p:cNvPr id="20" name="Textplatzhalter 4"/>
          <p:cNvSpPr>
            <a:spLocks noGrp="1"/>
          </p:cNvSpPr>
          <p:nvPr>
            <p:ph type="body" sz="quarter" idx="17"/>
          </p:nvPr>
        </p:nvSpPr>
        <p:spPr>
          <a:xfrm>
            <a:off x="629999" y="710513"/>
            <a:ext cx="10940400" cy="342000"/>
          </a:xfrm>
        </p:spPr>
        <p:txBody>
          <a:bodyPr anchor="ctr"/>
          <a:lstStyle>
            <a:lvl1pPr>
              <a:defRPr sz="2000"/>
            </a:lvl1pPr>
          </a:lstStyle>
          <a:p>
            <a:pPr lvl="0"/>
            <a:r>
              <a:rPr lang="de-DE" smtClean="0"/>
              <a:t>Textmasterformat bearbeiten</a:t>
            </a:r>
          </a:p>
        </p:txBody>
      </p:sp>
    </p:spTree>
    <p:extLst>
      <p:ext uri="{BB962C8B-B14F-4D97-AF65-F5344CB8AC3E}">
        <p14:creationId xmlns:p14="http://schemas.microsoft.com/office/powerpoint/2010/main" val="391489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 3-spaltig Rahmen bunt">
    <p:spTree>
      <p:nvGrpSpPr>
        <p:cNvPr id="1" name=""/>
        <p:cNvGrpSpPr/>
        <p:nvPr/>
      </p:nvGrpSpPr>
      <p:grpSpPr>
        <a:xfrm>
          <a:off x="0" y="0"/>
          <a:ext cx="0" cy="0"/>
          <a:chOff x="0" y="0"/>
          <a:chExt cx="0" cy="0"/>
        </a:xfrm>
      </p:grpSpPr>
      <p:sp>
        <p:nvSpPr>
          <p:cNvPr id="14" name="Datumsplatzhalter 13"/>
          <p:cNvSpPr>
            <a:spLocks noGrp="1"/>
          </p:cNvSpPr>
          <p:nvPr>
            <p:ph type="dt" sz="half" idx="10"/>
          </p:nvPr>
        </p:nvSpPr>
        <p:spPr/>
        <p:txBody>
          <a:bodyPr/>
          <a:lstStyle/>
          <a:p>
            <a:fld id="{88389762-A378-4606-93F3-D0A3FF5CA555}" type="datetime1">
              <a:rPr lang="de-DE" smtClean="0"/>
              <a:t>14.05.2019</a:t>
            </a:fld>
            <a:endParaRPr lang="de-DE" dirty="0"/>
          </a:p>
        </p:txBody>
      </p:sp>
      <p:sp>
        <p:nvSpPr>
          <p:cNvPr id="15" name="Fußzeilenplatzhalter 14"/>
          <p:cNvSpPr>
            <a:spLocks noGrp="1"/>
          </p:cNvSpPr>
          <p:nvPr>
            <p:ph type="ftr" sz="quarter" idx="11"/>
          </p:nvPr>
        </p:nvSpPr>
        <p:spPr/>
        <p:txBody>
          <a:bodyPr/>
          <a:lstStyle/>
          <a:p>
            <a:endParaRPr lang="de-DE" dirty="0"/>
          </a:p>
        </p:txBody>
      </p:sp>
      <p:sp>
        <p:nvSpPr>
          <p:cNvPr id="16" name="Foliennummernplatzhalter 15"/>
          <p:cNvSpPr>
            <a:spLocks noGrp="1"/>
          </p:cNvSpPr>
          <p:nvPr>
            <p:ph type="sldNum" sz="quarter" idx="12"/>
          </p:nvPr>
        </p:nvSpPr>
        <p:spPr/>
        <p:txBody>
          <a:bodyPr/>
          <a:lstStyle/>
          <a:p>
            <a:fld id="{45B24253-E62C-4215-B393-B45F13A987CD}" type="slidenum">
              <a:rPr lang="de-DE" smtClean="0"/>
              <a:pPr/>
              <a:t>‹Nr.›</a:t>
            </a:fld>
            <a:endParaRPr lang="de-DE" dirty="0"/>
          </a:p>
        </p:txBody>
      </p:sp>
      <p:sp>
        <p:nvSpPr>
          <p:cNvPr id="17" name="Inhaltsplatzhalter 2"/>
          <p:cNvSpPr>
            <a:spLocks noGrp="1"/>
          </p:cNvSpPr>
          <p:nvPr>
            <p:ph sz="half" idx="1"/>
          </p:nvPr>
        </p:nvSpPr>
        <p:spPr>
          <a:xfrm>
            <a:off x="628650" y="1988288"/>
            <a:ext cx="3506400" cy="3528276"/>
          </a:xfrm>
          <a:ln>
            <a:solidFill>
              <a:schemeClr val="accent1"/>
            </a:solidFill>
          </a:ln>
        </p:spPr>
        <p:txBody>
          <a:bodyPr lIns="72000" tIns="72000" rIns="72000" bIns="7200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8" name="Inhaltsplatzhalter 3"/>
          <p:cNvSpPr>
            <a:spLocks noGrp="1"/>
          </p:cNvSpPr>
          <p:nvPr>
            <p:ph sz="half" idx="2"/>
          </p:nvPr>
        </p:nvSpPr>
        <p:spPr>
          <a:xfrm>
            <a:off x="8062208" y="1987200"/>
            <a:ext cx="3506400" cy="3528000"/>
          </a:xfrm>
          <a:ln>
            <a:solidFill>
              <a:schemeClr val="accent2"/>
            </a:solidFill>
          </a:ln>
        </p:spPr>
        <p:txBody>
          <a:bodyPr lIns="72000" tIns="72000" rIns="72000" bIns="7200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9" name="Inhaltsplatzhalter 3"/>
          <p:cNvSpPr>
            <a:spLocks noGrp="1"/>
          </p:cNvSpPr>
          <p:nvPr>
            <p:ph sz="half" idx="13"/>
          </p:nvPr>
        </p:nvSpPr>
        <p:spPr>
          <a:xfrm>
            <a:off x="4346104" y="1987200"/>
            <a:ext cx="3506400" cy="3528000"/>
          </a:xfrm>
          <a:ln>
            <a:solidFill>
              <a:schemeClr val="tx1"/>
            </a:solidFill>
          </a:ln>
        </p:spPr>
        <p:txBody>
          <a:bodyPr lIns="72000" tIns="72000" rIns="72000" bIns="7200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3" name="Textplatzhalter 2"/>
          <p:cNvSpPr>
            <a:spLocks noGrp="1"/>
          </p:cNvSpPr>
          <p:nvPr>
            <p:ph type="body" sz="quarter" idx="14"/>
          </p:nvPr>
        </p:nvSpPr>
        <p:spPr>
          <a:xfrm>
            <a:off x="628650" y="1484313"/>
            <a:ext cx="3506400" cy="504000"/>
          </a:xfrm>
          <a:solidFill>
            <a:schemeClr val="tx2"/>
          </a:solidFill>
          <a:ln>
            <a:solidFill>
              <a:schemeClr val="tx2"/>
            </a:solidFill>
          </a:ln>
        </p:spPr>
        <p:txBody>
          <a:bodyPr anchor="ctr"/>
          <a:lstStyle>
            <a:lvl1pPr algn="ctr">
              <a:defRPr>
                <a:solidFill>
                  <a:schemeClr val="bg1"/>
                </a:solidFill>
              </a:defRPr>
            </a:lvl1pPr>
          </a:lstStyle>
          <a:p>
            <a:pPr lvl="0"/>
            <a:r>
              <a:rPr lang="de-DE" smtClean="0"/>
              <a:t>Textmasterformat bearbeiten</a:t>
            </a:r>
          </a:p>
        </p:txBody>
      </p:sp>
      <p:sp>
        <p:nvSpPr>
          <p:cNvPr id="11" name="Textplatzhalter 2"/>
          <p:cNvSpPr>
            <a:spLocks noGrp="1"/>
          </p:cNvSpPr>
          <p:nvPr>
            <p:ph type="body" sz="quarter" idx="15"/>
          </p:nvPr>
        </p:nvSpPr>
        <p:spPr>
          <a:xfrm>
            <a:off x="4346104" y="1484313"/>
            <a:ext cx="3506400" cy="504000"/>
          </a:xfrm>
          <a:solidFill>
            <a:schemeClr val="tx1"/>
          </a:solidFill>
          <a:ln>
            <a:solidFill>
              <a:schemeClr val="tx1"/>
            </a:solidFill>
          </a:ln>
        </p:spPr>
        <p:txBody>
          <a:bodyPr anchor="ctr"/>
          <a:lstStyle>
            <a:lvl1pPr algn="ctr">
              <a:defRPr>
                <a:solidFill>
                  <a:schemeClr val="bg1"/>
                </a:solidFill>
              </a:defRPr>
            </a:lvl1pPr>
          </a:lstStyle>
          <a:p>
            <a:pPr lvl="0"/>
            <a:r>
              <a:rPr lang="de-DE" smtClean="0"/>
              <a:t>Textmasterformat bearbeiten</a:t>
            </a:r>
          </a:p>
        </p:txBody>
      </p:sp>
      <p:sp>
        <p:nvSpPr>
          <p:cNvPr id="12" name="Textplatzhalter 2"/>
          <p:cNvSpPr>
            <a:spLocks noGrp="1"/>
          </p:cNvSpPr>
          <p:nvPr>
            <p:ph type="body" sz="quarter" idx="16"/>
          </p:nvPr>
        </p:nvSpPr>
        <p:spPr>
          <a:xfrm>
            <a:off x="8062208" y="1484313"/>
            <a:ext cx="3506400" cy="504000"/>
          </a:xfrm>
          <a:solidFill>
            <a:schemeClr val="accent2"/>
          </a:solidFill>
          <a:ln>
            <a:solidFill>
              <a:schemeClr val="accent2"/>
            </a:solidFill>
          </a:ln>
        </p:spPr>
        <p:txBody>
          <a:bodyPr anchor="ctr"/>
          <a:lstStyle>
            <a:lvl1pPr algn="ctr">
              <a:defRPr>
                <a:solidFill>
                  <a:schemeClr val="bg1"/>
                </a:solidFill>
              </a:defRPr>
            </a:lvl1pPr>
          </a:lstStyle>
          <a:p>
            <a:pPr lvl="0"/>
            <a:r>
              <a:rPr lang="de-DE" smtClean="0"/>
              <a:t>Textmasterformat bearbeiten</a:t>
            </a:r>
          </a:p>
        </p:txBody>
      </p:sp>
      <p:sp>
        <p:nvSpPr>
          <p:cNvPr id="13" name="Titel 1"/>
          <p:cNvSpPr>
            <a:spLocks noGrp="1"/>
          </p:cNvSpPr>
          <p:nvPr>
            <p:ph type="title"/>
          </p:nvPr>
        </p:nvSpPr>
        <p:spPr>
          <a:xfrm>
            <a:off x="630000" y="368300"/>
            <a:ext cx="10938607" cy="342000"/>
          </a:xfrm>
        </p:spPr>
        <p:txBody>
          <a:bodyPr/>
          <a:lstStyle/>
          <a:p>
            <a:r>
              <a:rPr lang="de-DE" smtClean="0"/>
              <a:t>Titelmasterformat durch Klicken bearbeiten</a:t>
            </a:r>
            <a:endParaRPr lang="de-DE" dirty="0"/>
          </a:p>
        </p:txBody>
      </p:sp>
      <p:sp>
        <p:nvSpPr>
          <p:cNvPr id="20" name="Textplatzhalter 4"/>
          <p:cNvSpPr>
            <a:spLocks noGrp="1"/>
          </p:cNvSpPr>
          <p:nvPr>
            <p:ph type="body" sz="quarter" idx="17"/>
          </p:nvPr>
        </p:nvSpPr>
        <p:spPr>
          <a:xfrm>
            <a:off x="629999" y="710513"/>
            <a:ext cx="10940400" cy="342000"/>
          </a:xfrm>
        </p:spPr>
        <p:txBody>
          <a:bodyPr anchor="ctr"/>
          <a:lstStyle>
            <a:lvl1pPr>
              <a:defRPr sz="2000"/>
            </a:lvl1pPr>
          </a:lstStyle>
          <a:p>
            <a:pPr lvl="0"/>
            <a:r>
              <a:rPr lang="de-DE" smtClean="0"/>
              <a:t>Textmasterformat bearbeiten</a:t>
            </a:r>
          </a:p>
        </p:txBody>
      </p:sp>
    </p:spTree>
    <p:extLst>
      <p:ext uri="{BB962C8B-B14F-4D97-AF65-F5344CB8AC3E}">
        <p14:creationId xmlns:p14="http://schemas.microsoft.com/office/powerpoint/2010/main" val="413928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 4-spaltig mit Bild">
    <p:spTree>
      <p:nvGrpSpPr>
        <p:cNvPr id="1" name=""/>
        <p:cNvGrpSpPr/>
        <p:nvPr/>
      </p:nvGrpSpPr>
      <p:grpSpPr>
        <a:xfrm>
          <a:off x="0" y="0"/>
          <a:ext cx="0" cy="0"/>
          <a:chOff x="0" y="0"/>
          <a:chExt cx="0" cy="0"/>
        </a:xfrm>
      </p:grpSpPr>
      <p:sp>
        <p:nvSpPr>
          <p:cNvPr id="14" name="Datumsplatzhalter 13"/>
          <p:cNvSpPr>
            <a:spLocks noGrp="1"/>
          </p:cNvSpPr>
          <p:nvPr>
            <p:ph type="dt" sz="half" idx="10"/>
          </p:nvPr>
        </p:nvSpPr>
        <p:spPr/>
        <p:txBody>
          <a:bodyPr/>
          <a:lstStyle/>
          <a:p>
            <a:fld id="{CB43DFEE-B970-4FFD-808B-2043D04438A7}" type="datetime1">
              <a:rPr lang="de-DE" smtClean="0"/>
              <a:t>14.05.2019</a:t>
            </a:fld>
            <a:endParaRPr lang="de-DE" dirty="0"/>
          </a:p>
        </p:txBody>
      </p:sp>
      <p:sp>
        <p:nvSpPr>
          <p:cNvPr id="15" name="Fußzeilenplatzhalter 14"/>
          <p:cNvSpPr>
            <a:spLocks noGrp="1"/>
          </p:cNvSpPr>
          <p:nvPr>
            <p:ph type="ftr" sz="quarter" idx="11"/>
          </p:nvPr>
        </p:nvSpPr>
        <p:spPr/>
        <p:txBody>
          <a:bodyPr/>
          <a:lstStyle/>
          <a:p>
            <a:endParaRPr lang="de-DE" dirty="0"/>
          </a:p>
        </p:txBody>
      </p:sp>
      <p:sp>
        <p:nvSpPr>
          <p:cNvPr id="16" name="Foliennummernplatzhalter 15"/>
          <p:cNvSpPr>
            <a:spLocks noGrp="1"/>
          </p:cNvSpPr>
          <p:nvPr>
            <p:ph type="sldNum" sz="quarter" idx="12"/>
          </p:nvPr>
        </p:nvSpPr>
        <p:spPr/>
        <p:txBody>
          <a:bodyPr/>
          <a:lstStyle/>
          <a:p>
            <a:fld id="{45B24253-E62C-4215-B393-B45F13A987CD}" type="slidenum">
              <a:rPr lang="de-DE" smtClean="0"/>
              <a:pPr/>
              <a:t>‹Nr.›</a:t>
            </a:fld>
            <a:endParaRPr lang="de-DE" dirty="0"/>
          </a:p>
        </p:txBody>
      </p:sp>
      <p:sp>
        <p:nvSpPr>
          <p:cNvPr id="17" name="Inhaltsplatzhalter 2"/>
          <p:cNvSpPr>
            <a:spLocks noGrp="1"/>
          </p:cNvSpPr>
          <p:nvPr>
            <p:ph sz="half" idx="1"/>
          </p:nvPr>
        </p:nvSpPr>
        <p:spPr>
          <a:xfrm>
            <a:off x="630000" y="4145629"/>
            <a:ext cx="2592000" cy="13680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8" name="Inhaltsplatzhalter 3"/>
          <p:cNvSpPr>
            <a:spLocks noGrp="1"/>
          </p:cNvSpPr>
          <p:nvPr>
            <p:ph sz="half" idx="2"/>
          </p:nvPr>
        </p:nvSpPr>
        <p:spPr>
          <a:xfrm>
            <a:off x="6194404" y="4145629"/>
            <a:ext cx="2592000" cy="13680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9" name="Inhaltsplatzhalter 3"/>
          <p:cNvSpPr>
            <a:spLocks noGrp="1"/>
          </p:cNvSpPr>
          <p:nvPr>
            <p:ph sz="half" idx="13"/>
          </p:nvPr>
        </p:nvSpPr>
        <p:spPr>
          <a:xfrm>
            <a:off x="3412202" y="4145629"/>
            <a:ext cx="2592000" cy="13680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3" name="Bildplatzhalter 2"/>
          <p:cNvSpPr>
            <a:spLocks noGrp="1"/>
          </p:cNvSpPr>
          <p:nvPr>
            <p:ph type="pic" sz="quarter" idx="14"/>
          </p:nvPr>
        </p:nvSpPr>
        <p:spPr>
          <a:xfrm>
            <a:off x="623888" y="2076971"/>
            <a:ext cx="2592000" cy="1980000"/>
          </a:xfrm>
        </p:spPr>
        <p:txBody>
          <a:bodyPr/>
          <a:lstStyle/>
          <a:p>
            <a:r>
              <a:rPr lang="de-DE" smtClean="0"/>
              <a:t>Bild durch Klicken auf Symbol hinzufügen</a:t>
            </a:r>
            <a:endParaRPr lang="de-DE" dirty="0"/>
          </a:p>
        </p:txBody>
      </p:sp>
      <p:sp>
        <p:nvSpPr>
          <p:cNvPr id="11" name="Textplatzhalter 2"/>
          <p:cNvSpPr>
            <a:spLocks noGrp="1"/>
          </p:cNvSpPr>
          <p:nvPr>
            <p:ph type="body" sz="quarter" idx="15"/>
          </p:nvPr>
        </p:nvSpPr>
        <p:spPr>
          <a:xfrm>
            <a:off x="628650" y="1484313"/>
            <a:ext cx="2592000" cy="504000"/>
          </a:xfrm>
          <a:noFill/>
          <a:ln>
            <a:noFill/>
          </a:ln>
        </p:spPr>
        <p:txBody>
          <a:bodyPr anchor="ctr"/>
          <a:lstStyle>
            <a:lvl1pPr algn="l">
              <a:defRPr>
                <a:solidFill>
                  <a:schemeClr val="tx2"/>
                </a:solidFill>
              </a:defRPr>
            </a:lvl1pPr>
          </a:lstStyle>
          <a:p>
            <a:pPr lvl="0"/>
            <a:r>
              <a:rPr lang="de-DE" smtClean="0"/>
              <a:t>Textmasterformat bearbeiten</a:t>
            </a:r>
          </a:p>
        </p:txBody>
      </p:sp>
      <p:sp>
        <p:nvSpPr>
          <p:cNvPr id="12" name="Bildplatzhalter 2"/>
          <p:cNvSpPr>
            <a:spLocks noGrp="1"/>
          </p:cNvSpPr>
          <p:nvPr>
            <p:ph type="pic" sz="quarter" idx="16"/>
          </p:nvPr>
        </p:nvSpPr>
        <p:spPr>
          <a:xfrm>
            <a:off x="3408128" y="2076971"/>
            <a:ext cx="2592000" cy="1980000"/>
          </a:xfrm>
        </p:spPr>
        <p:txBody>
          <a:bodyPr/>
          <a:lstStyle/>
          <a:p>
            <a:r>
              <a:rPr lang="de-DE" smtClean="0"/>
              <a:t>Bild durch Klicken auf Symbol hinzufügen</a:t>
            </a:r>
            <a:endParaRPr lang="de-DE" dirty="0"/>
          </a:p>
        </p:txBody>
      </p:sp>
      <p:sp>
        <p:nvSpPr>
          <p:cNvPr id="13" name="Textplatzhalter 2"/>
          <p:cNvSpPr>
            <a:spLocks noGrp="1"/>
          </p:cNvSpPr>
          <p:nvPr>
            <p:ph type="body" sz="quarter" idx="17"/>
          </p:nvPr>
        </p:nvSpPr>
        <p:spPr>
          <a:xfrm>
            <a:off x="3411302" y="1484313"/>
            <a:ext cx="2592000" cy="504000"/>
          </a:xfrm>
          <a:noFill/>
          <a:ln>
            <a:noFill/>
          </a:ln>
        </p:spPr>
        <p:txBody>
          <a:bodyPr anchor="ctr"/>
          <a:lstStyle>
            <a:lvl1pPr algn="l">
              <a:defRPr>
                <a:solidFill>
                  <a:schemeClr val="tx2"/>
                </a:solidFill>
              </a:defRPr>
            </a:lvl1pPr>
          </a:lstStyle>
          <a:p>
            <a:pPr lvl="0"/>
            <a:r>
              <a:rPr lang="de-DE" smtClean="0"/>
              <a:t>Textmasterformat bearbeiten</a:t>
            </a:r>
          </a:p>
        </p:txBody>
      </p:sp>
      <p:sp>
        <p:nvSpPr>
          <p:cNvPr id="20" name="Bildplatzhalter 2"/>
          <p:cNvSpPr>
            <a:spLocks noGrp="1"/>
          </p:cNvSpPr>
          <p:nvPr>
            <p:ph type="pic" sz="quarter" idx="18"/>
          </p:nvPr>
        </p:nvSpPr>
        <p:spPr>
          <a:xfrm>
            <a:off x="6192368" y="2076971"/>
            <a:ext cx="2592000" cy="1980000"/>
          </a:xfrm>
        </p:spPr>
        <p:txBody>
          <a:bodyPr/>
          <a:lstStyle/>
          <a:p>
            <a:r>
              <a:rPr lang="de-DE" smtClean="0"/>
              <a:t>Bild durch Klicken auf Symbol hinzufügen</a:t>
            </a:r>
            <a:endParaRPr lang="de-DE" dirty="0"/>
          </a:p>
        </p:txBody>
      </p:sp>
      <p:sp>
        <p:nvSpPr>
          <p:cNvPr id="21" name="Textplatzhalter 2"/>
          <p:cNvSpPr>
            <a:spLocks noGrp="1"/>
          </p:cNvSpPr>
          <p:nvPr>
            <p:ph type="body" sz="quarter" idx="19"/>
          </p:nvPr>
        </p:nvSpPr>
        <p:spPr>
          <a:xfrm>
            <a:off x="6193954" y="1484313"/>
            <a:ext cx="2592000" cy="504000"/>
          </a:xfrm>
          <a:noFill/>
          <a:ln>
            <a:noFill/>
          </a:ln>
        </p:spPr>
        <p:txBody>
          <a:bodyPr anchor="ctr"/>
          <a:lstStyle>
            <a:lvl1pPr algn="l">
              <a:defRPr>
                <a:solidFill>
                  <a:schemeClr val="tx2"/>
                </a:solidFill>
              </a:defRPr>
            </a:lvl1pPr>
          </a:lstStyle>
          <a:p>
            <a:pPr lvl="0"/>
            <a:r>
              <a:rPr lang="de-DE" smtClean="0"/>
              <a:t>Textmasterformat bearbeiten</a:t>
            </a:r>
          </a:p>
        </p:txBody>
      </p:sp>
      <p:sp>
        <p:nvSpPr>
          <p:cNvPr id="22" name="Inhaltsplatzhalter 3"/>
          <p:cNvSpPr>
            <a:spLocks noGrp="1"/>
          </p:cNvSpPr>
          <p:nvPr>
            <p:ph sz="half" idx="20"/>
          </p:nvPr>
        </p:nvSpPr>
        <p:spPr>
          <a:xfrm>
            <a:off x="8976607" y="4145629"/>
            <a:ext cx="2592000" cy="13680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3" name="Bildplatzhalter 2"/>
          <p:cNvSpPr>
            <a:spLocks noGrp="1"/>
          </p:cNvSpPr>
          <p:nvPr>
            <p:ph type="pic" sz="quarter" idx="21"/>
          </p:nvPr>
        </p:nvSpPr>
        <p:spPr>
          <a:xfrm>
            <a:off x="8976607" y="2076971"/>
            <a:ext cx="2592000" cy="1980000"/>
          </a:xfrm>
        </p:spPr>
        <p:txBody>
          <a:bodyPr/>
          <a:lstStyle/>
          <a:p>
            <a:r>
              <a:rPr lang="de-DE" smtClean="0"/>
              <a:t>Bild durch Klicken auf Symbol hinzufügen</a:t>
            </a:r>
            <a:endParaRPr lang="de-DE" dirty="0"/>
          </a:p>
        </p:txBody>
      </p:sp>
      <p:sp>
        <p:nvSpPr>
          <p:cNvPr id="24" name="Textplatzhalter 2"/>
          <p:cNvSpPr>
            <a:spLocks noGrp="1"/>
          </p:cNvSpPr>
          <p:nvPr>
            <p:ph type="body" sz="quarter" idx="22"/>
          </p:nvPr>
        </p:nvSpPr>
        <p:spPr>
          <a:xfrm>
            <a:off x="8976607" y="1484313"/>
            <a:ext cx="2592000" cy="504000"/>
          </a:xfrm>
          <a:noFill/>
          <a:ln>
            <a:noFill/>
          </a:ln>
        </p:spPr>
        <p:txBody>
          <a:bodyPr anchor="ctr"/>
          <a:lstStyle>
            <a:lvl1pPr algn="l">
              <a:defRPr>
                <a:solidFill>
                  <a:schemeClr val="tx2"/>
                </a:solidFill>
              </a:defRPr>
            </a:lvl1pPr>
          </a:lstStyle>
          <a:p>
            <a:pPr lvl="0"/>
            <a:r>
              <a:rPr lang="de-DE" smtClean="0"/>
              <a:t>Textmasterformat bearbeiten</a:t>
            </a:r>
          </a:p>
        </p:txBody>
      </p:sp>
      <p:sp>
        <p:nvSpPr>
          <p:cNvPr id="25" name="Titel 1"/>
          <p:cNvSpPr>
            <a:spLocks noGrp="1"/>
          </p:cNvSpPr>
          <p:nvPr>
            <p:ph type="title"/>
          </p:nvPr>
        </p:nvSpPr>
        <p:spPr>
          <a:xfrm>
            <a:off x="630000" y="368300"/>
            <a:ext cx="10938607" cy="342000"/>
          </a:xfrm>
        </p:spPr>
        <p:txBody>
          <a:bodyPr/>
          <a:lstStyle/>
          <a:p>
            <a:r>
              <a:rPr lang="de-DE" smtClean="0"/>
              <a:t>Titelmasterformat durch Klicken bearbeiten</a:t>
            </a:r>
            <a:endParaRPr lang="de-DE" dirty="0"/>
          </a:p>
        </p:txBody>
      </p:sp>
      <p:sp>
        <p:nvSpPr>
          <p:cNvPr id="26" name="Textplatzhalter 4"/>
          <p:cNvSpPr>
            <a:spLocks noGrp="1"/>
          </p:cNvSpPr>
          <p:nvPr>
            <p:ph type="body" sz="quarter" idx="23"/>
          </p:nvPr>
        </p:nvSpPr>
        <p:spPr>
          <a:xfrm>
            <a:off x="629999" y="710513"/>
            <a:ext cx="10940400" cy="342000"/>
          </a:xfrm>
        </p:spPr>
        <p:txBody>
          <a:bodyPr anchor="ctr"/>
          <a:lstStyle>
            <a:lvl1pPr>
              <a:defRPr sz="2000"/>
            </a:lvl1pPr>
          </a:lstStyle>
          <a:p>
            <a:pPr lvl="0"/>
            <a:r>
              <a:rPr lang="de-DE" smtClean="0"/>
              <a:t>Textmasterformat bearbeiten</a:t>
            </a:r>
          </a:p>
        </p:txBody>
      </p:sp>
    </p:spTree>
    <p:extLst>
      <p:ext uri="{BB962C8B-B14F-4D97-AF65-F5344CB8AC3E}">
        <p14:creationId xmlns:p14="http://schemas.microsoft.com/office/powerpoint/2010/main" val="349803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18"/>
            </p:custDataLst>
            <p:extLst>
              <p:ext uri="{D42A27DB-BD31-4B8C-83A1-F6EECF244321}">
                <p14:modId xmlns:p14="http://schemas.microsoft.com/office/powerpoint/2010/main" val="21171208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9" name="think-cell Folie" r:id="rId19" imgW="270" imgH="270" progId="TCLayout.ActiveDocument.1">
                  <p:embed/>
                </p:oleObj>
              </mc:Choice>
              <mc:Fallback>
                <p:oleObj name="think-cell Folie" r:id="rId19" imgW="270" imgH="270" progId="TCLayout.ActiveDocument.1">
                  <p:embed/>
                  <p:pic>
                    <p:nvPicPr>
                      <p:cNvPr id="0" name=""/>
                      <p:cNvPicPr/>
                      <p:nvPr/>
                    </p:nvPicPr>
                    <p:blipFill>
                      <a:blip r:embed="rId20"/>
                      <a:stretch>
                        <a:fillRect/>
                      </a:stretch>
                    </p:blipFill>
                    <p:spPr>
                      <a:xfrm>
                        <a:off x="1588" y="1588"/>
                        <a:ext cx="1587" cy="1587"/>
                      </a:xfrm>
                      <a:prstGeom prst="rect">
                        <a:avLst/>
                      </a:prstGeom>
                    </p:spPr>
                  </p:pic>
                </p:oleObj>
              </mc:Fallback>
            </mc:AlternateContent>
          </a:graphicData>
        </a:graphic>
      </p:graphicFrame>
      <p:sp>
        <p:nvSpPr>
          <p:cNvPr id="2" name="Titelplatzhalter 1"/>
          <p:cNvSpPr>
            <a:spLocks noGrp="1"/>
          </p:cNvSpPr>
          <p:nvPr>
            <p:ph type="title"/>
          </p:nvPr>
        </p:nvSpPr>
        <p:spPr>
          <a:xfrm>
            <a:off x="630000" y="368300"/>
            <a:ext cx="10938607" cy="684213"/>
          </a:xfrm>
          <a:prstGeom prst="rect">
            <a:avLst/>
          </a:prstGeom>
        </p:spPr>
        <p:txBody>
          <a:bodyPr vert="horz" lIns="0" tIns="0" rIns="0" bIns="0" rtlCol="0" anchor="ctr"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630001" y="1486800"/>
            <a:ext cx="10938608" cy="4029763"/>
          </a:xfrm>
          <a:prstGeom prst="rect">
            <a:avLst/>
          </a:prstGeom>
        </p:spPr>
        <p:txBody>
          <a:bodyPr vert="horz" lIns="0" tIns="0" rIns="0" bIns="0"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825410" y="6494400"/>
            <a:ext cx="2743199" cy="144000"/>
          </a:xfrm>
          <a:prstGeom prst="rect">
            <a:avLst/>
          </a:prstGeom>
        </p:spPr>
        <p:txBody>
          <a:bodyPr vert="horz" lIns="0" tIns="0" rIns="0" bIns="0" rtlCol="0" anchor="ctr"/>
          <a:lstStyle>
            <a:lvl1pPr algn="r">
              <a:defRPr sz="1000">
                <a:solidFill>
                  <a:schemeClr val="tx1">
                    <a:tint val="75000"/>
                  </a:schemeClr>
                </a:solidFill>
              </a:defRPr>
            </a:lvl1pPr>
          </a:lstStyle>
          <a:p>
            <a:fld id="{C08BC9A3-D4E4-493B-A695-BBDA8D16C377}" type="datetime1">
              <a:rPr lang="de-DE" smtClean="0"/>
              <a:t>14.05.2019</a:t>
            </a:fld>
            <a:endParaRPr lang="de-DE" dirty="0"/>
          </a:p>
        </p:txBody>
      </p:sp>
      <p:sp>
        <p:nvSpPr>
          <p:cNvPr id="5" name="Fußzeilenplatzhalter 4"/>
          <p:cNvSpPr>
            <a:spLocks noGrp="1"/>
          </p:cNvSpPr>
          <p:nvPr>
            <p:ph type="ftr" sz="quarter" idx="3"/>
          </p:nvPr>
        </p:nvSpPr>
        <p:spPr>
          <a:xfrm>
            <a:off x="1880417" y="6494400"/>
            <a:ext cx="5544000" cy="144000"/>
          </a:xfrm>
          <a:prstGeom prst="rect">
            <a:avLst/>
          </a:prstGeom>
        </p:spPr>
        <p:txBody>
          <a:bodyPr vert="horz" lIns="0" tIns="0" rIns="0" bIns="0" rtlCol="0" anchor="ctr"/>
          <a:lstStyle>
            <a:lvl1pPr algn="ctr">
              <a:defRPr lang="de-DE" sz="1000" kern="1200" dirty="0">
                <a:solidFill>
                  <a:schemeClr val="tx1">
                    <a:tint val="75000"/>
                  </a:schemeClr>
                </a:solidFill>
                <a:latin typeface="+mn-lt"/>
                <a:ea typeface="+mn-ea"/>
                <a:cs typeface="+mn-cs"/>
              </a:defRPr>
            </a:lvl1pPr>
          </a:lstStyle>
          <a:p>
            <a:endParaRPr lang="de-DE" dirty="0"/>
          </a:p>
        </p:txBody>
      </p:sp>
      <p:sp>
        <p:nvSpPr>
          <p:cNvPr id="6" name="Foliennummernplatzhalter 5"/>
          <p:cNvSpPr>
            <a:spLocks noGrp="1"/>
          </p:cNvSpPr>
          <p:nvPr>
            <p:ph type="sldNum" sz="quarter" idx="4"/>
          </p:nvPr>
        </p:nvSpPr>
        <p:spPr>
          <a:xfrm>
            <a:off x="626774" y="6492679"/>
            <a:ext cx="479425" cy="144015"/>
          </a:xfrm>
          <a:prstGeom prst="rect">
            <a:avLst/>
          </a:prstGeom>
        </p:spPr>
        <p:txBody>
          <a:bodyPr vert="horz" lIns="0" tIns="0" rIns="0" bIns="0" rtlCol="0" anchor="ctr"/>
          <a:lstStyle>
            <a:lvl1pPr algn="l">
              <a:lnSpc>
                <a:spcPct val="150000"/>
              </a:lnSpc>
              <a:defRPr sz="1000">
                <a:solidFill>
                  <a:schemeClr val="tx1">
                    <a:tint val="75000"/>
                  </a:schemeClr>
                </a:solidFill>
              </a:defRPr>
            </a:lvl1pPr>
          </a:lstStyle>
          <a:p>
            <a:fld id="{45B24253-E62C-4215-B393-B45F13A987CD}" type="slidenum">
              <a:rPr lang="de-DE" smtClean="0"/>
              <a:pPr/>
              <a:t>‹Nr.›</a:t>
            </a:fld>
            <a:endParaRPr lang="de-DE" dirty="0"/>
          </a:p>
        </p:txBody>
      </p:sp>
      <p:cxnSp>
        <p:nvCxnSpPr>
          <p:cNvPr id="10" name="Gerader Verbinder 9"/>
          <p:cNvCxnSpPr/>
          <p:nvPr userDrawn="1"/>
        </p:nvCxnSpPr>
        <p:spPr>
          <a:xfrm>
            <a:off x="623888" y="1170000"/>
            <a:ext cx="10944225"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468532"/>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727" r:id="rId3"/>
    <p:sldLayoutId id="2147483724" r:id="rId4"/>
    <p:sldLayoutId id="2147483728" r:id="rId5"/>
    <p:sldLayoutId id="2147483685" r:id="rId6"/>
    <p:sldLayoutId id="2147483691" r:id="rId7"/>
    <p:sldLayoutId id="2147483684" r:id="rId8"/>
    <p:sldLayoutId id="2147483721" r:id="rId9"/>
    <p:sldLayoutId id="2147483658" r:id="rId10"/>
    <p:sldLayoutId id="2147483654" r:id="rId11"/>
    <p:sldLayoutId id="2147483649" r:id="rId12"/>
    <p:sldLayoutId id="2147483651" r:id="rId13"/>
    <p:sldLayoutId id="2147483715" r:id="rId14"/>
    <p:sldLayoutId id="2147483726" r:id="rId15"/>
  </p:sldLayoutIdLst>
  <p:hf hdr="0" ftr="0" dt="0"/>
  <p:txStyles>
    <p:titleStyle>
      <a:lvl1pPr algn="l" defTabSz="914400" rtl="0" eaLnBrk="1" latinLnBrk="0" hangingPunct="1">
        <a:lnSpc>
          <a:spcPct val="100000"/>
        </a:lnSpc>
        <a:spcBef>
          <a:spcPts val="300"/>
        </a:spcBef>
        <a:spcAft>
          <a:spcPts val="300"/>
        </a:spcAft>
        <a:buNone/>
        <a:defRPr sz="2000" b="0" kern="1200">
          <a:solidFill>
            <a:schemeClr val="tx2"/>
          </a:solidFill>
          <a:latin typeface="DIN OT Light" panose="020B0504020201010104" pitchFamily="34" charset="0"/>
          <a:ea typeface="+mj-ea"/>
          <a:cs typeface="+mj-cs"/>
        </a:defRPr>
      </a:lvl1pPr>
    </p:titleStyle>
    <p:bodyStyle>
      <a:lvl1pPr marL="0" indent="0" algn="l" defTabSz="914400" rtl="0" eaLnBrk="1" latinLnBrk="0" hangingPunct="1">
        <a:lnSpc>
          <a:spcPct val="100000"/>
        </a:lnSpc>
        <a:spcBef>
          <a:spcPts val="600"/>
        </a:spcBef>
        <a:spcAft>
          <a:spcPts val="300"/>
        </a:spcAft>
        <a:buClr>
          <a:schemeClr val="tx2"/>
        </a:buClr>
        <a:buFont typeface="Wingdings" panose="05000000000000000000" pitchFamily="2" charset="2"/>
        <a:buNone/>
        <a:defRPr sz="1800" kern="1200">
          <a:solidFill>
            <a:schemeClr val="tx2"/>
          </a:solidFill>
          <a:latin typeface="DIN OT Medium" panose="020B0604020201010104" pitchFamily="34" charset="0"/>
          <a:ea typeface="+mn-ea"/>
          <a:cs typeface="+mn-cs"/>
        </a:defRPr>
      </a:lvl1pPr>
      <a:lvl2pPr marL="0" indent="0" algn="l" defTabSz="914400" rtl="0" eaLnBrk="1" latinLnBrk="0" hangingPunct="1">
        <a:lnSpc>
          <a:spcPct val="100000"/>
        </a:lnSpc>
        <a:spcBef>
          <a:spcPts val="0"/>
        </a:spcBef>
        <a:spcAft>
          <a:spcPts val="300"/>
        </a:spcAft>
        <a:buClr>
          <a:schemeClr val="tx1"/>
        </a:buClr>
        <a:buFont typeface="Symbol" panose="05050102010706020507" pitchFamily="18" charset="2"/>
        <a:buNone/>
        <a:defRPr sz="1600" kern="1200">
          <a:solidFill>
            <a:schemeClr val="tx1"/>
          </a:solidFill>
          <a:latin typeface="+mn-lt"/>
          <a:ea typeface="+mn-ea"/>
          <a:cs typeface="+mn-cs"/>
        </a:defRPr>
      </a:lvl2pPr>
      <a:lvl3pPr marL="230400" indent="-230400" algn="l" defTabSz="914400" rtl="0" eaLnBrk="1" latinLnBrk="0" hangingPunct="1">
        <a:lnSpc>
          <a:spcPct val="100000"/>
        </a:lnSpc>
        <a:spcBef>
          <a:spcPts val="0"/>
        </a:spcBef>
        <a:spcAft>
          <a:spcPts val="300"/>
        </a:spcAft>
        <a:buClr>
          <a:schemeClr val="tx2"/>
        </a:buClr>
        <a:buFont typeface="Wingdings" panose="05000000000000000000" pitchFamily="2" charset="2"/>
        <a:buChar char="§"/>
        <a:tabLst/>
        <a:defRPr sz="1600" kern="1200">
          <a:solidFill>
            <a:schemeClr val="tx1"/>
          </a:solidFill>
          <a:latin typeface="+mn-lt"/>
          <a:ea typeface="+mn-ea"/>
          <a:cs typeface="+mn-cs"/>
        </a:defRPr>
      </a:lvl3pPr>
      <a:lvl4pPr marL="460800" indent="-230400" algn="l" defTabSz="914400" rtl="0" eaLnBrk="1" latinLnBrk="0" hangingPunct="1">
        <a:lnSpc>
          <a:spcPct val="100000"/>
        </a:lnSpc>
        <a:spcBef>
          <a:spcPts val="0"/>
        </a:spcBef>
        <a:spcAft>
          <a:spcPts val="300"/>
        </a:spcAft>
        <a:buClr>
          <a:schemeClr val="tx1"/>
        </a:buClr>
        <a:buFont typeface="Symbol" panose="05050102010706020507" pitchFamily="18" charset="2"/>
        <a:buChar char="-"/>
        <a:tabLst/>
        <a:defRPr sz="1600" kern="1200">
          <a:solidFill>
            <a:schemeClr val="tx1"/>
          </a:solidFill>
          <a:latin typeface="+mn-lt"/>
          <a:ea typeface="+mn-ea"/>
          <a:cs typeface="+mn-cs"/>
        </a:defRPr>
      </a:lvl4pPr>
      <a:lvl5pPr marL="691200" indent="-230400" algn="l" defTabSz="914400" rtl="0" eaLnBrk="1" latinLnBrk="0" hangingPunct="1">
        <a:lnSpc>
          <a:spcPct val="100000"/>
        </a:lnSpc>
        <a:spcBef>
          <a:spcPts val="0"/>
        </a:spcBef>
        <a:spcAft>
          <a:spcPts val="300"/>
        </a:spcAft>
        <a:buClr>
          <a:schemeClr val="tx1"/>
        </a:buClr>
        <a:buSzPct val="100000"/>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0">
          <p15:clr>
            <a:srgbClr val="F26B43"/>
          </p15:clr>
        </p15:guide>
        <p15:guide id="3" orient="horz" pos="232">
          <p15:clr>
            <a:srgbClr val="F26B43"/>
          </p15:clr>
        </p15:guide>
        <p15:guide id="5" pos="393">
          <p15:clr>
            <a:srgbClr val="F26B43"/>
          </p15:clr>
        </p15:guide>
        <p15:guide id="6" pos="7287">
          <p15:clr>
            <a:srgbClr val="F26B43"/>
          </p15:clr>
        </p15:guide>
        <p15:guide id="7" orient="horz" pos="663">
          <p15:clr>
            <a:srgbClr val="F26B43"/>
          </p15:clr>
        </p15:guide>
        <p15:guide id="8" orient="horz" pos="3475">
          <p15:clr>
            <a:srgbClr val="F26B43"/>
          </p15:clr>
        </p15:guide>
        <p15:guide id="10" pos="302">
          <p15:clr>
            <a:srgbClr val="F26B43"/>
          </p15:clr>
        </p15:guide>
        <p15:guide id="11" orient="horz" pos="935">
          <p15:clr>
            <a:srgbClr val="F26B43"/>
          </p15:clr>
        </p15:guide>
        <p15:guide id="12" orient="horz" pos="4088">
          <p15:clr>
            <a:srgbClr val="F26B43"/>
          </p15:clr>
        </p15:guide>
        <p15:guide id="13"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14.xml"/><Relationship Id="rId7" Type="http://schemas.openxmlformats.org/officeDocument/2006/relationships/image" Target="../media/image8.emf"/><Relationship Id="rId2" Type="http://schemas.openxmlformats.org/officeDocument/2006/relationships/tags" Target="../tags/tag13.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4.xml"/><Relationship Id="rId4" Type="http://schemas.openxmlformats.org/officeDocument/2006/relationships/slideLayout" Target="../slideLayouts/slideLayout2.xm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8.emf"/><Relationship Id="rId2" Type="http://schemas.openxmlformats.org/officeDocument/2006/relationships/tags" Target="../tags/tag1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layground.tensorflow.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12.vml"/><Relationship Id="rId5" Type="http://schemas.openxmlformats.org/officeDocument/2006/relationships/image" Target="../media/image8.e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xml"/><Relationship Id="rId1" Type="http://schemas.openxmlformats.org/officeDocument/2006/relationships/vmlDrawing" Target="../drawings/vmlDrawing13.vml"/><Relationship Id="rId6" Type="http://schemas.openxmlformats.org/officeDocument/2006/relationships/image" Target="../media/image8.emf"/><Relationship Id="rId5" Type="http://schemas.openxmlformats.org/officeDocument/2006/relationships/oleObject" Target="../embeddings/oleObject13.bin"/><Relationship Id="rId4"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9.xml"/><Relationship Id="rId1" Type="http://schemas.openxmlformats.org/officeDocument/2006/relationships/vmlDrawing" Target="../drawings/vmlDrawing14.vml"/><Relationship Id="rId6" Type="http://schemas.openxmlformats.org/officeDocument/2006/relationships/image" Target="../media/image8.emf"/><Relationship Id="rId5" Type="http://schemas.openxmlformats.org/officeDocument/2006/relationships/oleObject" Target="../embeddings/oleObject14.bin"/><Relationship Id="rId4"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0.xml"/><Relationship Id="rId1" Type="http://schemas.openxmlformats.org/officeDocument/2006/relationships/vmlDrawing" Target="../drawings/vmlDrawing15.vml"/><Relationship Id="rId6" Type="http://schemas.openxmlformats.org/officeDocument/2006/relationships/image" Target="../media/image8.emf"/><Relationship Id="rId5" Type="http://schemas.openxmlformats.org/officeDocument/2006/relationships/oleObject" Target="../embeddings/oleObject15.bin"/><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oleObject" Target="../embeddings/oleObject4.bin"/><Relationship Id="rId10" Type="http://schemas.openxmlformats.org/officeDocument/2006/relationships/image" Target="../media/image12.png"/><Relationship Id="rId4" Type="http://schemas.openxmlformats.org/officeDocument/2006/relationships/notesSlide" Target="../notesSlides/notesSlide1.xml"/><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1.xml"/><Relationship Id="rId1" Type="http://schemas.openxmlformats.org/officeDocument/2006/relationships/vmlDrawing" Target="../drawings/vmlDrawing16.vml"/><Relationship Id="rId6" Type="http://schemas.openxmlformats.org/officeDocument/2006/relationships/image" Target="../media/image8.emf"/><Relationship Id="rId5" Type="http://schemas.openxmlformats.org/officeDocument/2006/relationships/oleObject" Target="../embeddings/oleObject16.bin"/><Relationship Id="rId4"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13.xml"/><Relationship Id="rId7" Type="http://schemas.openxmlformats.org/officeDocument/2006/relationships/image" Target="../media/image13.png"/><Relationship Id="rId2" Type="http://schemas.openxmlformats.org/officeDocument/2006/relationships/tags" Target="../tags/tag22.xml"/><Relationship Id="rId1" Type="http://schemas.openxmlformats.org/officeDocument/2006/relationships/vmlDrawing" Target="../drawings/vmlDrawing17.vml"/><Relationship Id="rId6" Type="http://schemas.openxmlformats.org/officeDocument/2006/relationships/image" Target="../media/image8.emf"/><Relationship Id="rId5" Type="http://schemas.openxmlformats.org/officeDocument/2006/relationships/oleObject" Target="../embeddings/oleObject17.bin"/><Relationship Id="rId4"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3.xml"/><Relationship Id="rId1" Type="http://schemas.openxmlformats.org/officeDocument/2006/relationships/vmlDrawing" Target="../drawings/vmlDrawing18.vml"/><Relationship Id="rId5" Type="http://schemas.openxmlformats.org/officeDocument/2006/relationships/image" Target="../media/image8.emf"/><Relationship Id="rId4"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tensorflow/tcav" TargetMode="External"/><Relationship Id="rId2" Type="http://schemas.openxmlformats.org/officeDocument/2006/relationships/hyperlink" Target="https://deeplearning.mit.ed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slideLayout" Target="../slideLayouts/slideLayout1.xml"/><Relationship Id="rId7" Type="http://schemas.openxmlformats.org/officeDocument/2006/relationships/image" Target="../media/image13.png"/><Relationship Id="rId12" Type="http://schemas.openxmlformats.org/officeDocument/2006/relationships/image" Target="../media/image18.jpeg"/><Relationship Id="rId17" Type="http://schemas.openxmlformats.org/officeDocument/2006/relationships/image" Target="../media/image23.png"/><Relationship Id="rId2" Type="http://schemas.openxmlformats.org/officeDocument/2006/relationships/tags" Target="../tags/tag7.xml"/><Relationship Id="rId16" Type="http://schemas.openxmlformats.org/officeDocument/2006/relationships/image" Target="../media/image22.png"/><Relationship Id="rId1" Type="http://schemas.openxmlformats.org/officeDocument/2006/relationships/vmlDrawing" Target="../drawings/vmlDrawing5.vml"/><Relationship Id="rId6" Type="http://schemas.openxmlformats.org/officeDocument/2006/relationships/image" Target="../media/image8.emf"/><Relationship Id="rId11" Type="http://schemas.openxmlformats.org/officeDocument/2006/relationships/image" Target="../media/image17.png"/><Relationship Id="rId5" Type="http://schemas.openxmlformats.org/officeDocument/2006/relationships/oleObject" Target="../embeddings/oleObject5.bin"/><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notesSlide" Target="../notesSlides/notesSlide2.xml"/><Relationship Id="rId9" Type="http://schemas.openxmlformats.org/officeDocument/2006/relationships/image" Target="../media/image15.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xml"/><Relationship Id="rId1" Type="http://schemas.openxmlformats.org/officeDocument/2006/relationships/vmlDrawing" Target="../drawings/vmlDrawing7.vml"/><Relationship Id="rId5" Type="http://schemas.openxmlformats.org/officeDocument/2006/relationships/image" Target="../media/image8.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8.emf"/><Relationship Id="rId2" Type="http://schemas.openxmlformats.org/officeDocument/2006/relationships/tags" Target="../tags/tag11.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
            </p:custDataLst>
            <p:extLst>
              <p:ext uri="{D42A27DB-BD31-4B8C-83A1-F6EECF244321}">
                <p14:modId xmlns:p14="http://schemas.microsoft.com/office/powerpoint/2010/main" val="11674555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85" name="think-cell Folie" r:id="rId5" imgW="473" imgH="468" progId="TCLayout.ActiveDocument.1">
                  <p:embed/>
                </p:oleObj>
              </mc:Choice>
              <mc:Fallback>
                <p:oleObj name="think-cell Folie" r:id="rId5" imgW="473" imgH="46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3"/>
            </p:custDataLst>
          </p:nvPr>
        </p:nvSpPr>
        <p:spPr>
          <a:xfrm>
            <a:off x="0" y="0"/>
            <a:ext cx="158750" cy="158750"/>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endParaRPr lang="de-DE" sz="2600" dirty="0" smtClean="0">
              <a:solidFill>
                <a:schemeClr val="tx1"/>
              </a:solidFill>
              <a:latin typeface="DIN OT Light" panose="020B0504020201010104" pitchFamily="34" charset="0"/>
              <a:ea typeface="+mj-ea"/>
              <a:cs typeface="+mj-cs"/>
              <a:sym typeface="DIN OT Light" panose="020B0504020201010104" pitchFamily="34" charset="0"/>
            </a:endParaRPr>
          </a:p>
        </p:txBody>
      </p:sp>
      <p:sp>
        <p:nvSpPr>
          <p:cNvPr id="7" name="Titel 6"/>
          <p:cNvSpPr>
            <a:spLocks noGrp="1"/>
          </p:cNvSpPr>
          <p:nvPr>
            <p:ph type="ctrTitle"/>
          </p:nvPr>
        </p:nvSpPr>
        <p:spPr/>
        <p:txBody>
          <a:bodyPr/>
          <a:lstStyle/>
          <a:p>
            <a:r>
              <a:rPr lang="de-DE" dirty="0" smtClean="0"/>
              <a:t>eXXcellent </a:t>
            </a:r>
            <a:r>
              <a:rPr lang="de-DE" dirty="0" err="1" smtClean="0"/>
              <a:t>workshop</a:t>
            </a:r>
            <a:r>
              <a:rPr lang="de-DE" dirty="0" smtClean="0"/>
              <a:t> 2019 - Thema 3 „AI/ML“</a:t>
            </a:r>
            <a:endParaRPr lang="de-DE" dirty="0"/>
          </a:p>
        </p:txBody>
      </p:sp>
      <p:sp>
        <p:nvSpPr>
          <p:cNvPr id="8" name="Textplatzhalter 7"/>
          <p:cNvSpPr>
            <a:spLocks noGrp="1"/>
          </p:cNvSpPr>
          <p:nvPr>
            <p:ph type="body" sz="quarter" idx="10"/>
          </p:nvPr>
        </p:nvSpPr>
        <p:spPr/>
        <p:txBody>
          <a:bodyPr/>
          <a:lstStyle/>
          <a:p>
            <a:r>
              <a:rPr lang="de-DE" dirty="0" smtClean="0"/>
              <a:t>Klassifikation von Bildern mit </a:t>
            </a:r>
            <a:r>
              <a:rPr lang="de-DE" dirty="0" err="1" smtClean="0"/>
              <a:t>Deep</a:t>
            </a:r>
            <a:r>
              <a:rPr lang="de-DE" dirty="0" smtClean="0"/>
              <a:t> Learning</a:t>
            </a:r>
            <a:endParaRPr lang="de-DE" dirty="0"/>
          </a:p>
        </p:txBody>
      </p:sp>
      <p:sp>
        <p:nvSpPr>
          <p:cNvPr id="9" name="Textplatzhalter 8"/>
          <p:cNvSpPr>
            <a:spLocks noGrp="1"/>
          </p:cNvSpPr>
          <p:nvPr>
            <p:ph type="body" sz="quarter" idx="11"/>
          </p:nvPr>
        </p:nvSpPr>
        <p:spPr/>
        <p:txBody>
          <a:bodyPr/>
          <a:lstStyle/>
          <a:p>
            <a:r>
              <a:rPr lang="de-DE" dirty="0" smtClean="0"/>
              <a:t>Muriel, Yann &amp; Thomas</a:t>
            </a:r>
            <a:endParaRPr lang="de-DE" dirty="0"/>
          </a:p>
        </p:txBody>
      </p:sp>
      <p:sp>
        <p:nvSpPr>
          <p:cNvPr id="10" name="Textplatzhalter 9"/>
          <p:cNvSpPr>
            <a:spLocks noGrp="1"/>
          </p:cNvSpPr>
          <p:nvPr>
            <p:ph type="body" sz="quarter" idx="12"/>
          </p:nvPr>
        </p:nvSpPr>
        <p:spPr/>
        <p:txBody>
          <a:bodyPr/>
          <a:lstStyle/>
          <a:p>
            <a:r>
              <a:rPr lang="de-DE" dirty="0" smtClean="0"/>
              <a:t>Mai 2019</a:t>
            </a:r>
            <a:endParaRPr lang="de-DE" dirty="0"/>
          </a:p>
        </p:txBody>
      </p:sp>
      <p:sp>
        <p:nvSpPr>
          <p:cNvPr id="11" name="Inhaltsplatzhalter 10"/>
          <p:cNvSpPr>
            <a:spLocks noGrp="1"/>
          </p:cNvSpPr>
          <p:nvPr>
            <p:ph sz="quarter" idx="14"/>
          </p:nvPr>
        </p:nvSpPr>
        <p:spPr/>
        <p:txBody>
          <a:bodyPr/>
          <a:lstStyle/>
          <a:p>
            <a:endParaRPr lang="de-DE"/>
          </a:p>
        </p:txBody>
      </p:sp>
    </p:spTree>
    <p:extLst>
      <p:ext uri="{BB962C8B-B14F-4D97-AF65-F5344CB8AC3E}">
        <p14:creationId xmlns:p14="http://schemas.microsoft.com/office/powerpoint/2010/main" val="3089339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50" name="think-cell Folie" r:id="rId6" imgW="473" imgH="468" progId="TCLayout.ActiveDocument.1">
                  <p:embed/>
                </p:oleObj>
              </mc:Choice>
              <mc:Fallback>
                <p:oleObj name="think-cell Folie" r:id="rId6" imgW="473" imgH="468"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endParaRPr lang="de-DE" sz="2000" dirty="0" smtClean="0">
              <a:solidFill>
                <a:schemeClr val="tx1"/>
              </a:solidFill>
              <a:latin typeface="DIN OT Light" panose="020B0504020201010104" pitchFamily="34" charset="0"/>
              <a:ea typeface="+mj-ea"/>
              <a:cs typeface="+mj-cs"/>
              <a:sym typeface="DIN OT Light" panose="020B0504020201010104" pitchFamily="34" charset="0"/>
            </a:endParaRPr>
          </a:p>
        </p:txBody>
      </p:sp>
      <p:sp>
        <p:nvSpPr>
          <p:cNvPr id="4" name="Foliennummernplatzhalter 3"/>
          <p:cNvSpPr>
            <a:spLocks noGrp="1"/>
          </p:cNvSpPr>
          <p:nvPr>
            <p:ph type="sldNum" sz="quarter" idx="12"/>
          </p:nvPr>
        </p:nvSpPr>
        <p:spPr/>
        <p:txBody>
          <a:bodyPr/>
          <a:lstStyle/>
          <a:p>
            <a:fld id="{45B24253-E62C-4215-B393-B45F13A987CD}" type="slidenum">
              <a:rPr lang="de-DE" smtClean="0"/>
              <a:pPr/>
              <a:t>10</a:t>
            </a:fld>
            <a:endParaRPr lang="de-DE" dirty="0"/>
          </a:p>
        </p:txBody>
      </p:sp>
      <p:sp>
        <p:nvSpPr>
          <p:cNvPr id="5" name="Titel 4"/>
          <p:cNvSpPr>
            <a:spLocks noGrp="1"/>
          </p:cNvSpPr>
          <p:nvPr>
            <p:ph type="title"/>
          </p:nvPr>
        </p:nvSpPr>
        <p:spPr/>
        <p:txBody>
          <a:bodyPr/>
          <a:lstStyle/>
          <a:p>
            <a:r>
              <a:rPr lang="de-DE" dirty="0" smtClean="0"/>
              <a:t>Grundlagen neuronale Netze</a:t>
            </a:r>
            <a:endParaRPr lang="de-DE" dirty="0"/>
          </a:p>
        </p:txBody>
      </p:sp>
      <p:sp>
        <p:nvSpPr>
          <p:cNvPr id="6" name="Textplatzhalter 5"/>
          <p:cNvSpPr>
            <a:spLocks noGrp="1"/>
          </p:cNvSpPr>
          <p:nvPr>
            <p:ph type="body" sz="quarter" idx="13"/>
          </p:nvPr>
        </p:nvSpPr>
        <p:spPr/>
        <p:txBody>
          <a:bodyPr/>
          <a:lstStyle/>
          <a:p>
            <a:r>
              <a:rPr lang="de-DE" dirty="0" smtClean="0"/>
              <a:t>Aufbau eines Neurons</a:t>
            </a:r>
            <a:endParaRPr lang="de-DE" dirty="0"/>
          </a:p>
        </p:txBody>
      </p:sp>
      <p:cxnSp>
        <p:nvCxnSpPr>
          <p:cNvPr id="10" name="Gerader Verbinder 9">
            <a:extLst>
              <a:ext uri="{FF2B5EF4-FFF2-40B4-BE49-F238E27FC236}">
                <a16:creationId xmlns:a16="http://schemas.microsoft.com/office/drawing/2014/main" xmlns="" id="{07CD2910-9681-4EAC-BBD8-4E9ACA8D1781}"/>
              </a:ext>
            </a:extLst>
          </p:cNvPr>
          <p:cNvCxnSpPr>
            <a:cxnSpLocks/>
            <a:stCxn id="22" idx="6"/>
          </p:cNvCxnSpPr>
          <p:nvPr/>
        </p:nvCxnSpPr>
        <p:spPr>
          <a:xfrm>
            <a:off x="3385512" y="1885083"/>
            <a:ext cx="3503978" cy="1170955"/>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6771380" y="2770746"/>
            <a:ext cx="1316508" cy="1316508"/>
          </a:xfrm>
          <a:prstGeom prst="ellipse">
            <a:avLst/>
          </a:prstGeom>
          <a:gradFill>
            <a:gsLst>
              <a:gs pos="0">
                <a:srgbClr val="FEFFC1"/>
              </a:gs>
              <a:gs pos="50000">
                <a:srgbClr val="FEFFC1"/>
              </a:gs>
              <a:gs pos="50000">
                <a:srgbClr val="EDE1EE"/>
              </a:gs>
              <a:gs pos="100000">
                <a:srgbClr val="EDE1EE"/>
              </a:gs>
            </a:gsLst>
            <a:lin ang="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4000" dirty="0">
                <a:solidFill>
                  <a:schemeClr val="tx1"/>
                </a:solidFill>
                <a:latin typeface="+mj-lt"/>
                <a:cs typeface="Arial" panose="020B0604020202020204" pitchFamily="34" charset="0"/>
              </a:rPr>
              <a:t>∑</a:t>
            </a:r>
            <a:r>
              <a:rPr lang="de-DE" sz="4000" b="1" dirty="0" smtClean="0">
                <a:solidFill>
                  <a:schemeClr val="accent3"/>
                </a:solidFill>
                <a:latin typeface="+mj-lt"/>
              </a:rPr>
              <a:t> </a:t>
            </a:r>
            <a:r>
              <a:rPr lang="de-DE" sz="4000" dirty="0" smtClean="0">
                <a:solidFill>
                  <a:schemeClr val="tx1"/>
                </a:solidFill>
                <a:latin typeface="+mj-lt"/>
              </a:rPr>
              <a:t> </a:t>
            </a:r>
            <a:r>
              <a:rPr lang="el-GR" sz="4000" dirty="0" smtClean="0">
                <a:solidFill>
                  <a:schemeClr val="tx1"/>
                </a:solidFill>
                <a:latin typeface="+mj-lt"/>
              </a:rPr>
              <a:t>σ</a:t>
            </a:r>
            <a:endParaRPr lang="de-DE" b="1" baseline="-25000" dirty="0">
              <a:solidFill>
                <a:schemeClr val="accent3"/>
              </a:solidFill>
              <a:latin typeface="+mj-lt"/>
            </a:endParaRPr>
          </a:p>
        </p:txBody>
      </p:sp>
      <p:sp>
        <p:nvSpPr>
          <p:cNvPr id="22" name="Ellipse 21">
            <a:extLst>
              <a:ext uri="{FF2B5EF4-FFF2-40B4-BE49-F238E27FC236}">
                <a16:creationId xmlns:a16="http://schemas.microsoft.com/office/drawing/2014/main" xmlns="" id="{A711A4F7-0C25-40D8-9767-910E416DC1EA}"/>
              </a:ext>
            </a:extLst>
          </p:cNvPr>
          <p:cNvSpPr/>
          <p:nvPr/>
        </p:nvSpPr>
        <p:spPr>
          <a:xfrm>
            <a:off x="2877512" y="1631083"/>
            <a:ext cx="508000" cy="508000"/>
          </a:xfrm>
          <a:prstGeom prst="ellipse">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dirty="0" smtClean="0">
                <a:solidFill>
                  <a:schemeClr val="tx1"/>
                </a:solidFill>
                <a:latin typeface="+mj-lt"/>
              </a:rPr>
              <a:t>x</a:t>
            </a:r>
            <a:r>
              <a:rPr lang="de-DE" baseline="-25000" dirty="0" smtClean="0">
                <a:solidFill>
                  <a:schemeClr val="tx1"/>
                </a:solidFill>
                <a:latin typeface="+mj-lt"/>
              </a:rPr>
              <a:t>0</a:t>
            </a:r>
            <a:r>
              <a:rPr lang="de-DE" sz="1000" dirty="0" smtClean="0">
                <a:solidFill>
                  <a:schemeClr val="tx1"/>
                </a:solidFill>
                <a:latin typeface="+mj-lt"/>
              </a:rPr>
              <a:t>=1</a:t>
            </a:r>
            <a:endParaRPr lang="de-DE" sz="1000" baseline="-25000" dirty="0">
              <a:solidFill>
                <a:schemeClr val="tx1"/>
              </a:solidFill>
              <a:latin typeface="+mj-lt"/>
            </a:endParaRPr>
          </a:p>
        </p:txBody>
      </p:sp>
      <p:sp>
        <p:nvSpPr>
          <p:cNvPr id="43" name="Rechteck 42">
            <a:extLst>
              <a:ext uri="{FF2B5EF4-FFF2-40B4-BE49-F238E27FC236}">
                <a16:creationId xmlns:a16="http://schemas.microsoft.com/office/drawing/2014/main" xmlns="" id="{59528F79-6B77-4076-9D3B-F47B9E589819}"/>
              </a:ext>
            </a:extLst>
          </p:cNvPr>
          <p:cNvSpPr/>
          <p:nvPr/>
        </p:nvSpPr>
        <p:spPr>
          <a:xfrm>
            <a:off x="4951809" y="2391125"/>
            <a:ext cx="253274" cy="276999"/>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de-DE" dirty="0">
                <a:solidFill>
                  <a:schemeClr val="tx1"/>
                </a:solidFill>
                <a:latin typeface="+mj-lt"/>
              </a:rPr>
              <a:t>w</a:t>
            </a:r>
            <a:r>
              <a:rPr lang="de-DE" baseline="-25000" dirty="0">
                <a:solidFill>
                  <a:schemeClr val="tx1"/>
                </a:solidFill>
                <a:latin typeface="+mj-lt"/>
              </a:rPr>
              <a:t>0</a:t>
            </a:r>
          </a:p>
        </p:txBody>
      </p:sp>
      <p:grpSp>
        <p:nvGrpSpPr>
          <p:cNvPr id="2" name="Gruppieren 1"/>
          <p:cNvGrpSpPr/>
          <p:nvPr/>
        </p:nvGrpSpPr>
        <p:grpSpPr>
          <a:xfrm>
            <a:off x="1780837" y="2212076"/>
            <a:ext cx="1604675" cy="3014841"/>
            <a:chOff x="1780837" y="2212076"/>
            <a:chExt cx="1604675" cy="3014841"/>
          </a:xfrm>
        </p:grpSpPr>
        <p:sp>
          <p:nvSpPr>
            <p:cNvPr id="18" name="Ellipse 17">
              <a:extLst>
                <a:ext uri="{FF2B5EF4-FFF2-40B4-BE49-F238E27FC236}">
                  <a16:creationId xmlns:a16="http://schemas.microsoft.com/office/drawing/2014/main" xmlns="" id="{4777B433-A015-4BBD-BB37-368443FC1B95}"/>
                </a:ext>
              </a:extLst>
            </p:cNvPr>
            <p:cNvSpPr/>
            <p:nvPr/>
          </p:nvSpPr>
          <p:spPr>
            <a:xfrm>
              <a:off x="2877512" y="2212076"/>
              <a:ext cx="508000" cy="508000"/>
            </a:xfrm>
            <a:prstGeom prst="ellipse">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dirty="0">
                  <a:solidFill>
                    <a:schemeClr val="tx1"/>
                  </a:solidFill>
                  <a:latin typeface="+mj-lt"/>
                </a:rPr>
                <a:t>x</a:t>
              </a:r>
              <a:r>
                <a:rPr lang="de-DE" baseline="-25000" dirty="0">
                  <a:solidFill>
                    <a:schemeClr val="tx1"/>
                  </a:solidFill>
                  <a:latin typeface="+mj-lt"/>
                </a:rPr>
                <a:t>1</a:t>
              </a:r>
            </a:p>
          </p:txBody>
        </p:sp>
        <p:sp>
          <p:nvSpPr>
            <p:cNvPr id="19" name="Ellipse 18">
              <a:extLst>
                <a:ext uri="{FF2B5EF4-FFF2-40B4-BE49-F238E27FC236}">
                  <a16:creationId xmlns:a16="http://schemas.microsoft.com/office/drawing/2014/main" xmlns="" id="{E7F0870F-D6FE-46DA-925A-14A5BD06F9FC}"/>
                </a:ext>
              </a:extLst>
            </p:cNvPr>
            <p:cNvSpPr/>
            <p:nvPr/>
          </p:nvSpPr>
          <p:spPr>
            <a:xfrm>
              <a:off x="2877512" y="2858379"/>
              <a:ext cx="508000" cy="508000"/>
            </a:xfrm>
            <a:prstGeom prst="ellipse">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a:solidFill>
                    <a:schemeClr val="tx1"/>
                  </a:solidFill>
                  <a:latin typeface="+mj-lt"/>
                </a:rPr>
                <a:t>x</a:t>
              </a:r>
              <a:r>
                <a:rPr lang="de-DE" baseline="-25000">
                  <a:solidFill>
                    <a:schemeClr val="tx1"/>
                  </a:solidFill>
                  <a:latin typeface="+mj-lt"/>
                </a:rPr>
                <a:t>2</a:t>
              </a:r>
              <a:endParaRPr lang="de-DE" baseline="-25000" dirty="0">
                <a:solidFill>
                  <a:schemeClr val="tx1"/>
                </a:solidFill>
                <a:latin typeface="+mj-lt"/>
              </a:endParaRPr>
            </a:p>
          </p:txBody>
        </p:sp>
        <p:sp>
          <p:nvSpPr>
            <p:cNvPr id="20" name="Ellipse 19">
              <a:extLst>
                <a:ext uri="{FF2B5EF4-FFF2-40B4-BE49-F238E27FC236}">
                  <a16:creationId xmlns:a16="http://schemas.microsoft.com/office/drawing/2014/main" xmlns="" id="{2D603D27-CF82-468B-9FCE-01A700830E03}"/>
                </a:ext>
              </a:extLst>
            </p:cNvPr>
            <p:cNvSpPr/>
            <p:nvPr/>
          </p:nvSpPr>
          <p:spPr>
            <a:xfrm>
              <a:off x="2877512" y="3504682"/>
              <a:ext cx="508000" cy="508000"/>
            </a:xfrm>
            <a:prstGeom prst="ellipse">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a:solidFill>
                    <a:schemeClr val="tx1"/>
                  </a:solidFill>
                  <a:latin typeface="+mj-lt"/>
                </a:rPr>
                <a:t>x</a:t>
              </a:r>
              <a:r>
                <a:rPr lang="de-DE" baseline="-25000">
                  <a:solidFill>
                    <a:schemeClr val="tx1"/>
                  </a:solidFill>
                  <a:latin typeface="+mj-lt"/>
                </a:rPr>
                <a:t>3</a:t>
              </a:r>
              <a:endParaRPr lang="de-DE" baseline="-25000" dirty="0">
                <a:solidFill>
                  <a:schemeClr val="tx1"/>
                </a:solidFill>
                <a:latin typeface="+mj-lt"/>
              </a:endParaRPr>
            </a:p>
          </p:txBody>
        </p:sp>
        <p:sp>
          <p:nvSpPr>
            <p:cNvPr id="21" name="Ellipse 20">
              <a:extLst>
                <a:ext uri="{FF2B5EF4-FFF2-40B4-BE49-F238E27FC236}">
                  <a16:creationId xmlns:a16="http://schemas.microsoft.com/office/drawing/2014/main" xmlns="" id="{356D93B8-CFBC-4655-8793-EA8FFA3E42A6}"/>
                </a:ext>
              </a:extLst>
            </p:cNvPr>
            <p:cNvSpPr/>
            <p:nvPr/>
          </p:nvSpPr>
          <p:spPr>
            <a:xfrm>
              <a:off x="2877512" y="4718917"/>
              <a:ext cx="508000" cy="508000"/>
            </a:xfrm>
            <a:prstGeom prst="ellipse">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dirty="0" err="1">
                  <a:solidFill>
                    <a:schemeClr val="tx1"/>
                  </a:solidFill>
                  <a:latin typeface="+mj-lt"/>
                </a:rPr>
                <a:t>x</a:t>
              </a:r>
              <a:r>
                <a:rPr lang="de-DE" baseline="-25000" dirty="0" err="1">
                  <a:solidFill>
                    <a:schemeClr val="tx1"/>
                  </a:solidFill>
                  <a:latin typeface="+mj-lt"/>
                </a:rPr>
                <a:t>n</a:t>
              </a:r>
              <a:endParaRPr lang="de-DE" baseline="-25000" dirty="0">
                <a:solidFill>
                  <a:schemeClr val="tx1"/>
                </a:solidFill>
                <a:latin typeface="+mj-lt"/>
              </a:endParaRPr>
            </a:p>
          </p:txBody>
        </p:sp>
        <p:sp>
          <p:nvSpPr>
            <p:cNvPr id="23" name="Ellipse 22">
              <a:extLst>
                <a:ext uri="{FF2B5EF4-FFF2-40B4-BE49-F238E27FC236}">
                  <a16:creationId xmlns:a16="http://schemas.microsoft.com/office/drawing/2014/main" xmlns="" id="{2D603D27-CF82-468B-9FCE-01A700830E03}"/>
                </a:ext>
              </a:extLst>
            </p:cNvPr>
            <p:cNvSpPr/>
            <p:nvPr/>
          </p:nvSpPr>
          <p:spPr>
            <a:xfrm>
              <a:off x="2877512" y="4150985"/>
              <a:ext cx="508000" cy="508000"/>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dirty="0" smtClean="0">
                  <a:solidFill>
                    <a:schemeClr val="tx1"/>
                  </a:solidFill>
                  <a:latin typeface="+mj-lt"/>
                </a:rPr>
                <a:t>…</a:t>
              </a:r>
              <a:endParaRPr lang="de-DE" baseline="-25000" dirty="0">
                <a:solidFill>
                  <a:schemeClr val="tx1"/>
                </a:solidFill>
                <a:latin typeface="+mj-lt"/>
              </a:endParaRPr>
            </a:p>
          </p:txBody>
        </p:sp>
        <p:sp>
          <p:nvSpPr>
            <p:cNvPr id="45" name="Textfeld 44">
              <a:extLst>
                <a:ext uri="{FF2B5EF4-FFF2-40B4-BE49-F238E27FC236}">
                  <a16:creationId xmlns:a16="http://schemas.microsoft.com/office/drawing/2014/main" xmlns="" id="{D1DE57E8-0A28-4EC9-84EF-9799AD5F4D85}"/>
                </a:ext>
              </a:extLst>
            </p:cNvPr>
            <p:cNvSpPr txBox="1"/>
            <p:nvPr/>
          </p:nvSpPr>
          <p:spPr>
            <a:xfrm>
              <a:off x="1780837" y="3550219"/>
              <a:ext cx="663964" cy="338554"/>
            </a:xfrm>
            <a:prstGeom prst="rect">
              <a:avLst/>
            </a:prstGeom>
            <a:noFill/>
          </p:spPr>
          <p:txBody>
            <a:bodyPr wrap="none" rtlCol="0">
              <a:spAutoFit/>
            </a:bodyPr>
            <a:lstStyle/>
            <a:p>
              <a:pPr algn="r">
                <a:spcAft>
                  <a:spcPts val="300"/>
                </a:spcAft>
                <a:buClr>
                  <a:schemeClr val="tx2"/>
                </a:buClr>
              </a:pPr>
              <a:r>
                <a:rPr lang="de-DE" sz="1600" dirty="0" smtClean="0">
                  <a:solidFill>
                    <a:schemeClr val="accent1"/>
                  </a:solidFill>
                  <a:latin typeface="+mj-lt"/>
                </a:rPr>
                <a:t>Input</a:t>
              </a:r>
            </a:p>
          </p:txBody>
        </p:sp>
        <p:sp>
          <p:nvSpPr>
            <p:cNvPr id="46" name="Geschweifte Klammer links 45">
              <a:extLst>
                <a:ext uri="{FF2B5EF4-FFF2-40B4-BE49-F238E27FC236}">
                  <a16:creationId xmlns:a16="http://schemas.microsoft.com/office/drawing/2014/main" xmlns="" id="{91238249-EA4C-4194-A531-4A9B5DB4E866}"/>
                </a:ext>
              </a:extLst>
            </p:cNvPr>
            <p:cNvSpPr/>
            <p:nvPr/>
          </p:nvSpPr>
          <p:spPr>
            <a:xfrm>
              <a:off x="2468377" y="2212076"/>
              <a:ext cx="328395" cy="3014841"/>
            </a:xfrm>
            <a:prstGeom prst="leftBrace">
              <a:avLst>
                <a:gd name="adj1" fmla="val 4285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sp>
        <p:nvSpPr>
          <p:cNvPr id="47" name="Textfeld 46">
            <a:extLst>
              <a:ext uri="{FF2B5EF4-FFF2-40B4-BE49-F238E27FC236}">
                <a16:creationId xmlns:a16="http://schemas.microsoft.com/office/drawing/2014/main" xmlns="" id="{D1DE57E8-0A28-4EC9-84EF-9799AD5F4D85}"/>
              </a:ext>
            </a:extLst>
          </p:cNvPr>
          <p:cNvSpPr txBox="1"/>
          <p:nvPr/>
        </p:nvSpPr>
        <p:spPr>
          <a:xfrm>
            <a:off x="1857781" y="1715806"/>
            <a:ext cx="587020" cy="338554"/>
          </a:xfrm>
          <a:prstGeom prst="rect">
            <a:avLst/>
          </a:prstGeom>
          <a:noFill/>
        </p:spPr>
        <p:txBody>
          <a:bodyPr wrap="none" rtlCol="0">
            <a:spAutoFit/>
          </a:bodyPr>
          <a:lstStyle/>
          <a:p>
            <a:pPr algn="r">
              <a:spcAft>
                <a:spcPts val="300"/>
              </a:spcAft>
              <a:buClr>
                <a:schemeClr val="tx2"/>
              </a:buClr>
            </a:pPr>
            <a:r>
              <a:rPr lang="de-DE" sz="1600" dirty="0" smtClean="0">
                <a:solidFill>
                  <a:schemeClr val="accent1"/>
                </a:solidFill>
                <a:latin typeface="+mj-lt"/>
              </a:rPr>
              <a:t>Bias</a:t>
            </a:r>
          </a:p>
        </p:txBody>
      </p:sp>
      <p:grpSp>
        <p:nvGrpSpPr>
          <p:cNvPr id="3" name="Gruppieren 2"/>
          <p:cNvGrpSpPr/>
          <p:nvPr/>
        </p:nvGrpSpPr>
        <p:grpSpPr>
          <a:xfrm>
            <a:off x="3385512" y="1715806"/>
            <a:ext cx="3503978" cy="3257111"/>
            <a:chOff x="3385512" y="1715806"/>
            <a:chExt cx="3503978" cy="3257111"/>
          </a:xfrm>
        </p:grpSpPr>
        <p:cxnSp>
          <p:nvCxnSpPr>
            <p:cNvPr id="13" name="Gerader Verbinder 12">
              <a:extLst>
                <a:ext uri="{FF2B5EF4-FFF2-40B4-BE49-F238E27FC236}">
                  <a16:creationId xmlns:a16="http://schemas.microsoft.com/office/drawing/2014/main" xmlns="" id="{07CD2910-9681-4EAC-BBD8-4E9ACA8D1781}"/>
                </a:ext>
              </a:extLst>
            </p:cNvPr>
            <p:cNvCxnSpPr>
              <a:cxnSpLocks/>
              <a:stCxn id="18" idx="6"/>
            </p:cNvCxnSpPr>
            <p:nvPr/>
          </p:nvCxnSpPr>
          <p:spPr>
            <a:xfrm>
              <a:off x="3385512" y="2466076"/>
              <a:ext cx="3429683" cy="742362"/>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xmlns="" id="{07CD2910-9681-4EAC-BBD8-4E9ACA8D1781}"/>
                </a:ext>
              </a:extLst>
            </p:cNvPr>
            <p:cNvCxnSpPr>
              <a:cxnSpLocks/>
              <a:stCxn id="19" idx="6"/>
            </p:cNvCxnSpPr>
            <p:nvPr/>
          </p:nvCxnSpPr>
          <p:spPr>
            <a:xfrm>
              <a:off x="3385512" y="3112379"/>
              <a:ext cx="3385868" cy="248459"/>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xmlns="" id="{07CD2910-9681-4EAC-BBD8-4E9ACA8D1781}"/>
                </a:ext>
              </a:extLst>
            </p:cNvPr>
            <p:cNvCxnSpPr>
              <a:cxnSpLocks/>
              <a:stCxn id="20" idx="6"/>
            </p:cNvCxnSpPr>
            <p:nvPr/>
          </p:nvCxnSpPr>
          <p:spPr>
            <a:xfrm flipV="1">
              <a:off x="3385512" y="3513238"/>
              <a:ext cx="3385868" cy="245444"/>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xmlns="" id="{07CD2910-9681-4EAC-BBD8-4E9ACA8D1781}"/>
                </a:ext>
              </a:extLst>
            </p:cNvPr>
            <p:cNvCxnSpPr>
              <a:cxnSpLocks/>
              <a:stCxn id="23" idx="6"/>
            </p:cNvCxnSpPr>
            <p:nvPr/>
          </p:nvCxnSpPr>
          <p:spPr>
            <a:xfrm flipV="1">
              <a:off x="3385512" y="3665638"/>
              <a:ext cx="3429683" cy="739347"/>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xmlns="" id="{07CD2910-9681-4EAC-BBD8-4E9ACA8D1781}"/>
                </a:ext>
              </a:extLst>
            </p:cNvPr>
            <p:cNvCxnSpPr>
              <a:cxnSpLocks/>
              <a:stCxn id="21" idx="6"/>
            </p:cNvCxnSpPr>
            <p:nvPr/>
          </p:nvCxnSpPr>
          <p:spPr>
            <a:xfrm flipV="1">
              <a:off x="3385512" y="3818038"/>
              <a:ext cx="3503978" cy="1154879"/>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xmlns="" id="{E7A25C1A-0E11-4176-AA40-2E5FF2A51B3E}"/>
                </a:ext>
              </a:extLst>
            </p:cNvPr>
            <p:cNvSpPr/>
            <p:nvPr/>
          </p:nvSpPr>
          <p:spPr>
            <a:xfrm>
              <a:off x="4951809" y="2767260"/>
              <a:ext cx="253274" cy="276999"/>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de-DE" dirty="0">
                  <a:solidFill>
                    <a:schemeClr val="tx1"/>
                  </a:solidFill>
                  <a:latin typeface="+mj-lt"/>
                </a:rPr>
                <a:t>w</a:t>
              </a:r>
              <a:r>
                <a:rPr lang="de-DE" baseline="-25000" dirty="0">
                  <a:solidFill>
                    <a:schemeClr val="tx1"/>
                  </a:solidFill>
                  <a:latin typeface="+mj-lt"/>
                </a:rPr>
                <a:t>1</a:t>
              </a:r>
            </a:p>
          </p:txBody>
        </p:sp>
        <p:sp>
          <p:nvSpPr>
            <p:cNvPr id="40" name="Rechteck 39">
              <a:extLst>
                <a:ext uri="{FF2B5EF4-FFF2-40B4-BE49-F238E27FC236}">
                  <a16:creationId xmlns:a16="http://schemas.microsoft.com/office/drawing/2014/main" xmlns="" id="{AE7AD5F4-8781-44EC-9BF7-A9210D91EAD9}"/>
                </a:ext>
              </a:extLst>
            </p:cNvPr>
            <p:cNvSpPr/>
            <p:nvPr/>
          </p:nvSpPr>
          <p:spPr>
            <a:xfrm>
              <a:off x="4951809" y="3168006"/>
              <a:ext cx="253274" cy="276999"/>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de-DE" dirty="0">
                  <a:solidFill>
                    <a:schemeClr val="tx1"/>
                  </a:solidFill>
                  <a:latin typeface="+mj-lt"/>
                </a:rPr>
                <a:t>w</a:t>
              </a:r>
              <a:r>
                <a:rPr lang="de-DE" baseline="-25000" dirty="0">
                  <a:solidFill>
                    <a:schemeClr val="tx1"/>
                  </a:solidFill>
                  <a:latin typeface="+mj-lt"/>
                </a:rPr>
                <a:t>2</a:t>
              </a:r>
            </a:p>
          </p:txBody>
        </p:sp>
        <p:sp>
          <p:nvSpPr>
            <p:cNvPr id="41" name="Rechteck 40">
              <a:extLst>
                <a:ext uri="{FF2B5EF4-FFF2-40B4-BE49-F238E27FC236}">
                  <a16:creationId xmlns:a16="http://schemas.microsoft.com/office/drawing/2014/main" xmlns="" id="{0C98BFEB-DD47-41FA-A4D0-02F071022641}"/>
                </a:ext>
              </a:extLst>
            </p:cNvPr>
            <p:cNvSpPr/>
            <p:nvPr/>
          </p:nvSpPr>
          <p:spPr>
            <a:xfrm>
              <a:off x="4951809" y="3573662"/>
              <a:ext cx="253274" cy="276999"/>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de-DE" dirty="0">
                  <a:solidFill>
                    <a:schemeClr val="tx1"/>
                  </a:solidFill>
                  <a:latin typeface="+mj-lt"/>
                </a:rPr>
                <a:t>w</a:t>
              </a:r>
              <a:r>
                <a:rPr lang="de-DE" baseline="-25000" dirty="0">
                  <a:solidFill>
                    <a:schemeClr val="tx1"/>
                  </a:solidFill>
                  <a:latin typeface="+mj-lt"/>
                </a:rPr>
                <a:t>3</a:t>
              </a:r>
            </a:p>
          </p:txBody>
        </p:sp>
        <p:sp>
          <p:nvSpPr>
            <p:cNvPr id="42" name="Rechteck 41">
              <a:extLst>
                <a:ext uri="{FF2B5EF4-FFF2-40B4-BE49-F238E27FC236}">
                  <a16:creationId xmlns:a16="http://schemas.microsoft.com/office/drawing/2014/main" xmlns="" id="{2386E345-54A2-4B01-8957-09EFE6EBDDF6}"/>
                </a:ext>
              </a:extLst>
            </p:cNvPr>
            <p:cNvSpPr/>
            <p:nvPr/>
          </p:nvSpPr>
          <p:spPr>
            <a:xfrm>
              <a:off x="4948604" y="4380438"/>
              <a:ext cx="259686" cy="276999"/>
            </a:xfrm>
            <a:prstGeom prst="rect">
              <a:avLst/>
            </a:prstGeom>
            <a:no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de-DE" dirty="0" err="1">
                  <a:solidFill>
                    <a:schemeClr val="tx1"/>
                  </a:solidFill>
                  <a:latin typeface="+mj-lt"/>
                </a:rPr>
                <a:t>w</a:t>
              </a:r>
              <a:r>
                <a:rPr lang="de-DE" baseline="-25000" dirty="0" err="1">
                  <a:solidFill>
                    <a:schemeClr val="tx1"/>
                  </a:solidFill>
                  <a:latin typeface="+mj-lt"/>
                </a:rPr>
                <a:t>n</a:t>
              </a:r>
              <a:endParaRPr lang="de-DE" baseline="-25000" dirty="0">
                <a:solidFill>
                  <a:schemeClr val="tx1"/>
                </a:solidFill>
                <a:latin typeface="+mj-lt"/>
              </a:endParaRPr>
            </a:p>
          </p:txBody>
        </p:sp>
        <p:sp>
          <p:nvSpPr>
            <p:cNvPr id="48" name="Textfeld 47">
              <a:extLst>
                <a:ext uri="{FF2B5EF4-FFF2-40B4-BE49-F238E27FC236}">
                  <a16:creationId xmlns:a16="http://schemas.microsoft.com/office/drawing/2014/main" xmlns="" id="{D1DE57E8-0A28-4EC9-84EF-9799AD5F4D85}"/>
                </a:ext>
              </a:extLst>
            </p:cNvPr>
            <p:cNvSpPr txBox="1"/>
            <p:nvPr/>
          </p:nvSpPr>
          <p:spPr>
            <a:xfrm>
              <a:off x="4562118" y="1715806"/>
              <a:ext cx="1032655" cy="338554"/>
            </a:xfrm>
            <a:prstGeom prst="rect">
              <a:avLst/>
            </a:prstGeom>
            <a:noFill/>
          </p:spPr>
          <p:txBody>
            <a:bodyPr wrap="none" rtlCol="0">
              <a:spAutoFit/>
            </a:bodyPr>
            <a:lstStyle/>
            <a:p>
              <a:pPr algn="r">
                <a:spcAft>
                  <a:spcPts val="300"/>
                </a:spcAft>
                <a:buClr>
                  <a:schemeClr val="tx2"/>
                </a:buClr>
              </a:pPr>
              <a:r>
                <a:rPr lang="de-DE" sz="1600" dirty="0" smtClean="0">
                  <a:solidFill>
                    <a:schemeClr val="accent1"/>
                  </a:solidFill>
                  <a:latin typeface="+mj-lt"/>
                </a:rPr>
                <a:t>Gewichte</a:t>
              </a:r>
            </a:p>
          </p:txBody>
        </p:sp>
      </p:grpSp>
      <p:sp>
        <p:nvSpPr>
          <p:cNvPr id="49" name="Textfeld 48">
            <a:extLst>
              <a:ext uri="{FF2B5EF4-FFF2-40B4-BE49-F238E27FC236}">
                <a16:creationId xmlns:a16="http://schemas.microsoft.com/office/drawing/2014/main" xmlns="" id="{D1DE57E8-0A28-4EC9-84EF-9799AD5F4D85}"/>
              </a:ext>
            </a:extLst>
          </p:cNvPr>
          <p:cNvSpPr txBox="1"/>
          <p:nvPr/>
        </p:nvSpPr>
        <p:spPr>
          <a:xfrm>
            <a:off x="7478230" y="2455764"/>
            <a:ext cx="2116285" cy="338554"/>
          </a:xfrm>
          <a:prstGeom prst="rect">
            <a:avLst/>
          </a:prstGeom>
          <a:noFill/>
        </p:spPr>
        <p:txBody>
          <a:bodyPr wrap="none" rtlCol="0">
            <a:spAutoFit/>
          </a:bodyPr>
          <a:lstStyle/>
          <a:p>
            <a:pPr algn="r">
              <a:spcAft>
                <a:spcPts val="300"/>
              </a:spcAft>
              <a:buClr>
                <a:schemeClr val="tx2"/>
              </a:buClr>
            </a:pPr>
            <a:r>
              <a:rPr lang="de-DE" sz="1600" dirty="0" smtClean="0">
                <a:solidFill>
                  <a:schemeClr val="accent1"/>
                </a:solidFill>
                <a:latin typeface="+mj-lt"/>
              </a:rPr>
              <a:t>Aktivierungsfunktion</a:t>
            </a:r>
          </a:p>
        </p:txBody>
      </p:sp>
      <p:cxnSp>
        <p:nvCxnSpPr>
          <p:cNvPr id="51" name="Gerader Verbinder 50">
            <a:extLst>
              <a:ext uri="{FF2B5EF4-FFF2-40B4-BE49-F238E27FC236}">
                <a16:creationId xmlns:a16="http://schemas.microsoft.com/office/drawing/2014/main" xmlns="" id="{07CD2910-9681-4EAC-BBD8-4E9ACA8D1781}"/>
              </a:ext>
            </a:extLst>
          </p:cNvPr>
          <p:cNvCxnSpPr>
            <a:cxnSpLocks/>
            <a:stCxn id="12" idx="6"/>
            <a:endCxn id="54" idx="1"/>
          </p:cNvCxnSpPr>
          <p:nvPr/>
        </p:nvCxnSpPr>
        <p:spPr>
          <a:xfrm>
            <a:off x="8087888" y="3429000"/>
            <a:ext cx="1516645" cy="0"/>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xmlns="" id="{D1DE57E8-0A28-4EC9-84EF-9799AD5F4D85}"/>
              </a:ext>
            </a:extLst>
          </p:cNvPr>
          <p:cNvSpPr txBox="1"/>
          <p:nvPr/>
        </p:nvSpPr>
        <p:spPr>
          <a:xfrm>
            <a:off x="9604533" y="3259723"/>
            <a:ext cx="806631" cy="338554"/>
          </a:xfrm>
          <a:prstGeom prst="rect">
            <a:avLst/>
          </a:prstGeom>
          <a:noFill/>
        </p:spPr>
        <p:txBody>
          <a:bodyPr wrap="none" rtlCol="0">
            <a:spAutoFit/>
          </a:bodyPr>
          <a:lstStyle/>
          <a:p>
            <a:pPr algn="r">
              <a:spcAft>
                <a:spcPts val="300"/>
              </a:spcAft>
              <a:buClr>
                <a:schemeClr val="tx2"/>
              </a:buClr>
            </a:pPr>
            <a:r>
              <a:rPr lang="de-DE" sz="1600" dirty="0" smtClean="0">
                <a:solidFill>
                  <a:schemeClr val="accent1"/>
                </a:solidFill>
                <a:latin typeface="+mj-lt"/>
              </a:rPr>
              <a:t>Output</a:t>
            </a:r>
          </a:p>
        </p:txBody>
      </p:sp>
      <p:sp>
        <p:nvSpPr>
          <p:cNvPr id="56" name="Textfeld 55">
            <a:extLst>
              <a:ext uri="{FF2B5EF4-FFF2-40B4-BE49-F238E27FC236}">
                <a16:creationId xmlns:a16="http://schemas.microsoft.com/office/drawing/2014/main" xmlns="" id="{D1DE57E8-0A28-4EC9-84EF-9799AD5F4D85}"/>
              </a:ext>
            </a:extLst>
          </p:cNvPr>
          <p:cNvSpPr txBox="1"/>
          <p:nvPr/>
        </p:nvSpPr>
        <p:spPr>
          <a:xfrm>
            <a:off x="6285275" y="4078833"/>
            <a:ext cx="1192955" cy="584775"/>
          </a:xfrm>
          <a:prstGeom prst="rect">
            <a:avLst/>
          </a:prstGeom>
          <a:noFill/>
        </p:spPr>
        <p:txBody>
          <a:bodyPr wrap="none" rtlCol="0">
            <a:spAutoFit/>
          </a:bodyPr>
          <a:lstStyle/>
          <a:p>
            <a:pPr algn="ctr">
              <a:spcAft>
                <a:spcPts val="300"/>
              </a:spcAft>
              <a:buClr>
                <a:schemeClr val="tx2"/>
              </a:buClr>
            </a:pPr>
            <a:r>
              <a:rPr lang="de-DE" sz="1600" dirty="0">
                <a:solidFill>
                  <a:schemeClr val="accent1"/>
                </a:solidFill>
                <a:latin typeface="+mj-lt"/>
              </a:rPr>
              <a:t>g</a:t>
            </a:r>
            <a:r>
              <a:rPr lang="de-DE" sz="1600" dirty="0" smtClean="0">
                <a:solidFill>
                  <a:schemeClr val="accent1"/>
                </a:solidFill>
                <a:latin typeface="+mj-lt"/>
              </a:rPr>
              <a:t>ewichtete</a:t>
            </a:r>
            <a:br>
              <a:rPr lang="de-DE" sz="1600" dirty="0" smtClean="0">
                <a:solidFill>
                  <a:schemeClr val="accent1"/>
                </a:solidFill>
                <a:latin typeface="+mj-lt"/>
              </a:rPr>
            </a:br>
            <a:r>
              <a:rPr lang="de-DE" sz="1600" dirty="0" smtClean="0">
                <a:solidFill>
                  <a:schemeClr val="accent1"/>
                </a:solidFill>
                <a:latin typeface="+mj-lt"/>
              </a:rPr>
              <a:t>Summe</a:t>
            </a:r>
          </a:p>
        </p:txBody>
      </p:sp>
      <mc:AlternateContent xmlns:mc="http://schemas.openxmlformats.org/markup-compatibility/2006" xmlns:a14="http://schemas.microsoft.com/office/drawing/2010/main">
        <mc:Choice Requires="a14">
          <p:sp>
            <p:nvSpPr>
              <p:cNvPr id="57" name="Textfeld 56"/>
              <p:cNvSpPr txBox="1"/>
              <p:nvPr/>
            </p:nvSpPr>
            <p:spPr>
              <a:xfrm>
                <a:off x="6653992" y="5067402"/>
                <a:ext cx="4914615" cy="1416350"/>
              </a:xfrm>
              <a:prstGeom prst="rect">
                <a:avLst/>
              </a:prstGeom>
              <a:noFill/>
            </p:spPr>
            <p:txBody>
              <a:bodyPr wrap="none" lIns="0" tIns="0" rIns="0" bIns="0" rtlCol="0">
                <a:spAutoFit/>
              </a:bodyPr>
              <a:lstStyle/>
              <a:p>
                <a:pPr>
                  <a:spcAft>
                    <a:spcPts val="300"/>
                  </a:spcAft>
                  <a:buClr>
                    <a:schemeClr val="tx2"/>
                  </a:buClr>
                </a:pPr>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𝑂𝑢𝑡𝑝𝑢𝑡</m:t>
                      </m:r>
                      <m:r>
                        <a:rPr lang="de-DE" sz="2400" b="0" i="1" smtClean="0">
                          <a:latin typeface="Cambria Math" panose="02040503050406030204" pitchFamily="18" charset="0"/>
                        </a:rPr>
                        <m:t>=</m:t>
                      </m:r>
                      <m:r>
                        <a:rPr lang="de-DE" sz="2400" b="0" i="1" smtClean="0">
                          <a:latin typeface="Cambria Math" panose="02040503050406030204" pitchFamily="18" charset="0"/>
                          <a:ea typeface="Cambria Math" panose="02040503050406030204" pitchFamily="18" charset="0"/>
                        </a:rPr>
                        <m:t>𝜎</m:t>
                      </m:r>
                      <m:d>
                        <m:dPr>
                          <m:ctrlPr>
                            <a:rPr lang="de-DE" sz="2400" b="0" i="1" smtClean="0">
                              <a:latin typeface="Cambria Math" panose="02040503050406030204" pitchFamily="18" charset="0"/>
                              <a:ea typeface="Cambria Math" panose="02040503050406030204" pitchFamily="18" charset="0"/>
                            </a:rPr>
                          </m:ctrlPr>
                        </m:dPr>
                        <m:e>
                          <m:nary>
                            <m:naryPr>
                              <m:chr m:val="∑"/>
                              <m:ctrlPr>
                                <a:rPr lang="de-DE" sz="2400" b="0" i="1" smtClean="0">
                                  <a:latin typeface="Cambria Math" panose="02040503050406030204" pitchFamily="18" charset="0"/>
                                  <a:ea typeface="Cambria Math" panose="02040503050406030204" pitchFamily="18" charset="0"/>
                                </a:rPr>
                              </m:ctrlPr>
                            </m:naryPr>
                            <m:sub>
                              <m:r>
                                <a:rPr lang="de-DE" sz="2400" b="0" i="1" smtClean="0">
                                  <a:latin typeface="Cambria Math" panose="02040503050406030204" pitchFamily="18" charset="0"/>
                                  <a:ea typeface="Cambria Math" panose="02040503050406030204" pitchFamily="18" charset="0"/>
                                </a:rPr>
                                <m:t>0</m:t>
                              </m:r>
                            </m:sub>
                            <m:sup>
                              <m:r>
                                <a:rPr lang="de-DE" sz="2400" b="0" i="1" smtClean="0">
                                  <a:latin typeface="Cambria Math" panose="02040503050406030204" pitchFamily="18" charset="0"/>
                                  <a:ea typeface="Cambria Math" panose="02040503050406030204" pitchFamily="18" charset="0"/>
                                </a:rPr>
                                <m:t>𝑛</m:t>
                              </m:r>
                            </m:sup>
                            <m:e>
                              <m:sSub>
                                <m:sSubPr>
                                  <m:ctrlPr>
                                    <a:rPr lang="de-DE" sz="2400" b="0" i="1" smtClean="0">
                                      <a:latin typeface="Cambria Math" panose="02040503050406030204" pitchFamily="18" charset="0"/>
                                      <a:ea typeface="Cambria Math" panose="02040503050406030204" pitchFamily="18" charset="0"/>
                                    </a:rPr>
                                  </m:ctrlPr>
                                </m:sSubPr>
                                <m:e>
                                  <m:r>
                                    <a:rPr lang="de-DE" sz="2400" b="0" i="1" smtClean="0">
                                      <a:latin typeface="Cambria Math" panose="02040503050406030204" pitchFamily="18" charset="0"/>
                                      <a:ea typeface="Cambria Math" panose="02040503050406030204" pitchFamily="18" charset="0"/>
                                    </a:rPr>
                                    <m:t>𝑤</m:t>
                                  </m:r>
                                </m:e>
                                <m:sub>
                                  <m:r>
                                    <a:rPr lang="de-DE" sz="2400" b="0" i="1" smtClean="0">
                                      <a:latin typeface="Cambria Math" panose="02040503050406030204" pitchFamily="18" charset="0"/>
                                      <a:ea typeface="Cambria Math" panose="02040503050406030204" pitchFamily="18" charset="0"/>
                                    </a:rPr>
                                    <m:t>𝑖</m:t>
                                  </m:r>
                                </m:sub>
                              </m:sSub>
                              <m:sSub>
                                <m:sSubPr>
                                  <m:ctrlPr>
                                    <a:rPr lang="de-DE" sz="2400" b="0" i="1" smtClean="0">
                                      <a:latin typeface="Cambria Math" panose="02040503050406030204" pitchFamily="18" charset="0"/>
                                      <a:ea typeface="Cambria Math" panose="02040503050406030204" pitchFamily="18" charset="0"/>
                                    </a:rPr>
                                  </m:ctrlPr>
                                </m:sSubPr>
                                <m:e>
                                  <m:r>
                                    <a:rPr lang="de-DE" sz="2400" b="0" i="1" smtClean="0">
                                      <a:latin typeface="Cambria Math" panose="02040503050406030204" pitchFamily="18" charset="0"/>
                                      <a:ea typeface="Cambria Math" panose="02040503050406030204" pitchFamily="18" charset="0"/>
                                    </a:rPr>
                                    <m:t>𝑥</m:t>
                                  </m:r>
                                </m:e>
                                <m:sub>
                                  <m:r>
                                    <a:rPr lang="de-DE" sz="2400" b="0" i="1" smtClean="0">
                                      <a:latin typeface="Cambria Math" panose="02040503050406030204" pitchFamily="18" charset="0"/>
                                      <a:ea typeface="Cambria Math" panose="02040503050406030204" pitchFamily="18" charset="0"/>
                                    </a:rPr>
                                    <m:t>𝑖</m:t>
                                  </m:r>
                                </m:sub>
                              </m:sSub>
                            </m:e>
                          </m:nary>
                        </m:e>
                      </m:d>
                      <m:r>
                        <a:rPr lang="de-DE" sz="2400" i="1">
                          <a:latin typeface="Cambria Math" panose="02040503050406030204" pitchFamily="18" charset="0"/>
                        </a:rPr>
                        <m:t>=</m:t>
                      </m:r>
                      <m:r>
                        <a:rPr lang="de-DE" sz="2400" i="1">
                          <a:latin typeface="Cambria Math" panose="02040503050406030204" pitchFamily="18" charset="0"/>
                          <a:ea typeface="Cambria Math" panose="02040503050406030204" pitchFamily="18" charset="0"/>
                        </a:rPr>
                        <m:t>𝜎</m:t>
                      </m:r>
                      <m:d>
                        <m:dPr>
                          <m:ctrlPr>
                            <a:rPr lang="de-DE" sz="2400" i="1">
                              <a:latin typeface="Cambria Math" panose="02040503050406030204" pitchFamily="18" charset="0"/>
                              <a:ea typeface="Cambria Math" panose="02040503050406030204" pitchFamily="18" charset="0"/>
                            </a:rPr>
                          </m:ctrlPr>
                        </m:dPr>
                        <m:e>
                          <m:sSup>
                            <m:sSupPr>
                              <m:ctrlPr>
                                <a:rPr lang="de-DE" sz="2400" i="1">
                                  <a:latin typeface="Cambria Math" panose="02040503050406030204" pitchFamily="18" charset="0"/>
                                  <a:ea typeface="Cambria Math" panose="02040503050406030204" pitchFamily="18" charset="0"/>
                                </a:rPr>
                              </m:ctrlPr>
                            </m:sSupPr>
                            <m:e>
                              <m:r>
                                <a:rPr lang="de-DE" sz="2400" i="1" smtClean="0">
                                  <a:latin typeface="Cambria Math" panose="02040503050406030204" pitchFamily="18" charset="0"/>
                                  <a:ea typeface="Cambria Math" panose="02040503050406030204" pitchFamily="18" charset="0"/>
                                </a:rPr>
                                <m:t>𝑊</m:t>
                              </m:r>
                            </m:e>
                            <m:sup>
                              <m:r>
                                <a:rPr lang="de-DE" sz="2400" i="1">
                                  <a:latin typeface="Cambria Math" panose="02040503050406030204" pitchFamily="18" charset="0"/>
                                  <a:ea typeface="Cambria Math" panose="02040503050406030204" pitchFamily="18" charset="0"/>
                                </a:rPr>
                                <m:t>𝑇</m:t>
                              </m:r>
                            </m:sup>
                          </m:sSup>
                          <m:r>
                            <a:rPr lang="de-DE" sz="2400" i="1">
                              <a:latin typeface="Cambria Math" panose="02040503050406030204" pitchFamily="18" charset="0"/>
                              <a:ea typeface="Cambria Math" panose="02040503050406030204" pitchFamily="18" charset="0"/>
                            </a:rPr>
                            <m:t>∙</m:t>
                          </m:r>
                          <m:r>
                            <a:rPr lang="de-DE" sz="2400" i="1">
                              <a:latin typeface="Cambria Math" panose="02040503050406030204" pitchFamily="18" charset="0"/>
                              <a:ea typeface="Cambria Math" panose="02040503050406030204" pitchFamily="18" charset="0"/>
                            </a:rPr>
                            <m:t>𝑋</m:t>
                          </m:r>
                        </m:e>
                      </m:d>
                    </m:oMath>
                  </m:oMathPara>
                </a14:m>
                <a:endParaRPr lang="de-DE" sz="2400" dirty="0"/>
              </a:p>
              <a:p>
                <a:pPr>
                  <a:spcAft>
                    <a:spcPts val="300"/>
                  </a:spcAft>
                  <a:buClr>
                    <a:schemeClr val="tx2"/>
                  </a:buClr>
                </a:pPr>
                <a:endParaRPr lang="de-DE" sz="2400" dirty="0"/>
              </a:p>
            </p:txBody>
          </p:sp>
        </mc:Choice>
        <mc:Fallback xmlns="">
          <p:sp>
            <p:nvSpPr>
              <p:cNvPr id="57" name="Textfeld 56"/>
              <p:cNvSpPr txBox="1">
                <a:spLocks noRot="1" noChangeAspect="1" noMove="1" noResize="1" noEditPoints="1" noAdjustHandles="1" noChangeArrowheads="1" noChangeShapeType="1" noTextEdit="1"/>
              </p:cNvSpPr>
              <p:nvPr/>
            </p:nvSpPr>
            <p:spPr>
              <a:xfrm>
                <a:off x="6653992" y="5067402"/>
                <a:ext cx="4914615" cy="1416350"/>
              </a:xfrm>
              <a:prstGeom prst="rect">
                <a:avLst/>
              </a:prstGeom>
              <a:blipFill rotWithShape="0">
                <a:blip r:embed="rId8"/>
                <a:stretch>
                  <a:fillRect/>
                </a:stretch>
              </a:blipFill>
            </p:spPr>
            <p:txBody>
              <a:bodyPr/>
              <a:lstStyle/>
              <a:p>
                <a:r>
                  <a:rPr lang="de-DE">
                    <a:noFill/>
                  </a:rPr>
                  <a:t> </a:t>
                </a:r>
              </a:p>
            </p:txBody>
          </p:sp>
        </mc:Fallback>
      </mc:AlternateContent>
      <p:grpSp>
        <p:nvGrpSpPr>
          <p:cNvPr id="60" name="Gruppieren 59"/>
          <p:cNvGrpSpPr/>
          <p:nvPr/>
        </p:nvGrpSpPr>
        <p:grpSpPr>
          <a:xfrm>
            <a:off x="8455786" y="48191"/>
            <a:ext cx="3357873" cy="2619933"/>
            <a:chOff x="8455786" y="48191"/>
            <a:chExt cx="3357873" cy="2619933"/>
          </a:xfrm>
        </p:grpSpPr>
        <p:sp>
          <p:nvSpPr>
            <p:cNvPr id="59" name="Rechteck 58"/>
            <p:cNvSpPr/>
            <p:nvPr/>
          </p:nvSpPr>
          <p:spPr>
            <a:xfrm>
              <a:off x="8455786" y="959742"/>
              <a:ext cx="3357873" cy="398415"/>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dirty="0" smtClean="0">
                <a:solidFill>
                  <a:schemeClr val="tx1"/>
                </a:solidFill>
              </a:endParaRPr>
            </a:p>
          </p:txBody>
        </p:sp>
        <p:pic>
          <p:nvPicPr>
            <p:cNvPr id="37896" name="Picture 8" descr="https://www.researchgate.net/profile/Vivienne_Sze/publication/315667264/figure/fig3/AS:669951052496900@1536740186369/Various-forms-of-non-linear-activation-functions-Figure-adopted-from-Caffe-Tutorial.png"/>
            <p:cNvPicPr>
              <a:picLocks noChangeAspect="1" noChangeArrowheads="1"/>
            </p:cNvPicPr>
            <p:nvPr/>
          </p:nvPicPr>
          <p:blipFill>
            <a:blip r:embed="rId9"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455786" y="48191"/>
              <a:ext cx="3357872" cy="26199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491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0"/>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P spid="43" grpId="0"/>
      <p:bldP spid="47" grpId="0"/>
      <p:bldP spid="49" grpId="0"/>
      <p:bldP spid="54" grpId="0"/>
      <p:bldP spid="56" grpId="0"/>
      <p:bldP spid="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3900426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40" name="think-cell Folie" r:id="rId6" imgW="473" imgH="468" progId="TCLayout.ActiveDocument.1">
                  <p:embed/>
                </p:oleObj>
              </mc:Choice>
              <mc:Fallback>
                <p:oleObj name="think-cell Folie" r:id="rId6" imgW="473" imgH="468"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a:xfrm>
            <a:off x="0" y="0"/>
            <a:ext cx="158750" cy="158750"/>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endParaRPr lang="de-DE" sz="2000" dirty="0" smtClean="0">
              <a:solidFill>
                <a:schemeClr val="tx1"/>
              </a:solidFill>
              <a:latin typeface="DIN OT Light" panose="020B0504020201010104" pitchFamily="34" charset="0"/>
              <a:ea typeface="+mj-ea"/>
              <a:cs typeface="+mj-cs"/>
              <a:sym typeface="DIN OT Light" panose="020B0504020201010104" pitchFamily="34" charset="0"/>
            </a:endParaRPr>
          </a:p>
        </p:txBody>
      </p:sp>
      <p:sp>
        <p:nvSpPr>
          <p:cNvPr id="30" name="Inhaltsplatzhalter 29"/>
          <p:cNvSpPr>
            <a:spLocks noGrp="1"/>
          </p:cNvSpPr>
          <p:nvPr>
            <p:ph sz="half" idx="1"/>
          </p:nvPr>
        </p:nvSpPr>
        <p:spPr/>
        <p:txBody>
          <a:bodyPr/>
          <a:lstStyle/>
          <a:p>
            <a:r>
              <a:rPr lang="de-DE" dirty="0" smtClean="0"/>
              <a:t>Designentscheidungen</a:t>
            </a:r>
          </a:p>
          <a:p>
            <a:pPr lvl="2"/>
            <a:r>
              <a:rPr lang="de-DE" dirty="0" smtClean="0"/>
              <a:t>Input und Output des Netzes</a:t>
            </a:r>
          </a:p>
          <a:p>
            <a:pPr lvl="2"/>
            <a:r>
              <a:rPr lang="de-DE" dirty="0" smtClean="0"/>
              <a:t>Anzahl der </a:t>
            </a:r>
            <a:r>
              <a:rPr lang="de-DE" dirty="0" err="1" smtClean="0"/>
              <a:t>Layers</a:t>
            </a:r>
            <a:endParaRPr lang="de-DE" dirty="0" smtClean="0"/>
          </a:p>
          <a:p>
            <a:pPr lvl="2"/>
            <a:r>
              <a:rPr lang="de-DE" dirty="0" smtClean="0"/>
              <a:t>Anzahl der Neuronen je Layer</a:t>
            </a:r>
          </a:p>
          <a:p>
            <a:pPr lvl="2"/>
            <a:r>
              <a:rPr lang="de-DE" dirty="0" smtClean="0"/>
              <a:t>Verbindungen der Neuronen untereinander</a:t>
            </a:r>
          </a:p>
          <a:p>
            <a:pPr lvl="2"/>
            <a:r>
              <a:rPr lang="de-DE" dirty="0" smtClean="0"/>
              <a:t>Aktivierungsfunktion für die Neuronen</a:t>
            </a:r>
          </a:p>
          <a:p>
            <a:pPr lvl="2"/>
            <a:endParaRPr lang="de-DE" dirty="0"/>
          </a:p>
          <a:p>
            <a:pPr indent="-230400"/>
            <a:r>
              <a:rPr lang="de-DE" dirty="0" smtClean="0"/>
              <a:t>In der Praxis: Rückgriff auf erprobte Architekturen</a:t>
            </a:r>
          </a:p>
        </p:txBody>
      </p:sp>
      <p:sp>
        <p:nvSpPr>
          <p:cNvPr id="31" name="Inhaltsplatzhalter 30"/>
          <p:cNvSpPr>
            <a:spLocks noGrp="1"/>
          </p:cNvSpPr>
          <p:nvPr>
            <p:ph sz="half" idx="2"/>
          </p:nvPr>
        </p:nvSpPr>
        <p:spPr/>
        <p:txBody>
          <a:bodyPr/>
          <a:lstStyle/>
          <a:p>
            <a:r>
              <a:rPr lang="de-DE" dirty="0" smtClean="0"/>
              <a:t>Training eines neuronalen Netzes</a:t>
            </a:r>
          </a:p>
          <a:p>
            <a:pPr lvl="2"/>
            <a:r>
              <a:rPr lang="de-DE" dirty="0" smtClean="0"/>
              <a:t>Beispiele mit Input-Daten und gewünschtem Output sammeln oder erstellen</a:t>
            </a:r>
          </a:p>
          <a:p>
            <a:pPr lvl="2"/>
            <a:r>
              <a:rPr lang="de-DE" dirty="0" smtClean="0"/>
              <a:t>Beispiele in Trainings- und Validierungsdaten aufteilen</a:t>
            </a:r>
          </a:p>
          <a:p>
            <a:pPr lvl="2"/>
            <a:r>
              <a:rPr lang="de-DE" dirty="0" smtClean="0"/>
              <a:t>Funktion zur Bestimmung der Abweichung des Netzes festlegen (Verlustfunktion, </a:t>
            </a:r>
            <a:r>
              <a:rPr lang="de-DE" dirty="0" err="1" smtClean="0"/>
              <a:t>loss</a:t>
            </a:r>
            <a:r>
              <a:rPr lang="de-DE" dirty="0" smtClean="0"/>
              <a:t> </a:t>
            </a:r>
            <a:r>
              <a:rPr lang="de-DE" dirty="0" err="1" smtClean="0"/>
              <a:t>function</a:t>
            </a:r>
            <a:r>
              <a:rPr lang="de-DE" dirty="0" smtClean="0"/>
              <a:t>), die den gewünschten Output und tatsächlichen Output je Beispiel vergleicht.</a:t>
            </a:r>
          </a:p>
          <a:p>
            <a:pPr lvl="2"/>
            <a:r>
              <a:rPr lang="de-DE" dirty="0" smtClean="0"/>
              <a:t>Mit den Trainingsdaten die Gewichte des Netzes trainieren (z.B. Backpropagation Algorithmus).</a:t>
            </a:r>
          </a:p>
          <a:p>
            <a:pPr lvl="2"/>
            <a:r>
              <a:rPr lang="de-DE" dirty="0" smtClean="0"/>
              <a:t>Mit den Validierungsdaten die Qualität des Netzes bestimmen.</a:t>
            </a:r>
            <a:endParaRPr lang="de-DE" dirty="0"/>
          </a:p>
        </p:txBody>
      </p:sp>
      <p:sp>
        <p:nvSpPr>
          <p:cNvPr id="3" name="Foliennummernplatzhalter 2"/>
          <p:cNvSpPr>
            <a:spLocks noGrp="1"/>
          </p:cNvSpPr>
          <p:nvPr>
            <p:ph type="sldNum" sz="quarter" idx="12"/>
          </p:nvPr>
        </p:nvSpPr>
        <p:spPr/>
        <p:txBody>
          <a:bodyPr/>
          <a:lstStyle/>
          <a:p>
            <a:fld id="{45B24253-E62C-4215-B393-B45F13A987CD}" type="slidenum">
              <a:rPr lang="de-DE" smtClean="0"/>
              <a:pPr/>
              <a:t>11</a:t>
            </a:fld>
            <a:endParaRPr lang="de-DE" dirty="0"/>
          </a:p>
        </p:txBody>
      </p:sp>
      <p:sp>
        <p:nvSpPr>
          <p:cNvPr id="38" name="Titel 1"/>
          <p:cNvSpPr>
            <a:spLocks noGrp="1"/>
          </p:cNvSpPr>
          <p:nvPr>
            <p:ph type="title"/>
          </p:nvPr>
        </p:nvSpPr>
        <p:spPr/>
        <p:txBody>
          <a:bodyPr/>
          <a:lstStyle/>
          <a:p>
            <a:r>
              <a:rPr lang="de-DE" dirty="0"/>
              <a:t>Grundlagen neuronale Netze</a:t>
            </a:r>
          </a:p>
        </p:txBody>
      </p:sp>
      <p:sp>
        <p:nvSpPr>
          <p:cNvPr id="39" name="Textplatzhalter 8"/>
          <p:cNvSpPr>
            <a:spLocks noGrp="1"/>
          </p:cNvSpPr>
          <p:nvPr>
            <p:ph type="body" sz="quarter" idx="13"/>
          </p:nvPr>
        </p:nvSpPr>
        <p:spPr/>
        <p:txBody>
          <a:bodyPr/>
          <a:lstStyle/>
          <a:p>
            <a:r>
              <a:rPr lang="de-DE" dirty="0" smtClean="0"/>
              <a:t>Design und Training eines neuronalen Netzwerks</a:t>
            </a:r>
            <a:endParaRPr lang="de-DE" dirty="0"/>
          </a:p>
        </p:txBody>
      </p:sp>
    </p:spTree>
    <p:extLst>
      <p:ext uri="{BB962C8B-B14F-4D97-AF65-F5344CB8AC3E}">
        <p14:creationId xmlns:p14="http://schemas.microsoft.com/office/powerpoint/2010/main" val="424699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P spid="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DE"/>
          </a:p>
        </p:txBody>
      </p:sp>
      <p:sp>
        <p:nvSpPr>
          <p:cNvPr id="3" name="Inhaltsplatzhalter 2"/>
          <p:cNvSpPr>
            <a:spLocks noGrp="1"/>
          </p:cNvSpPr>
          <p:nvPr>
            <p:ph sz="half" idx="2"/>
          </p:nvPr>
        </p:nvSpPr>
        <p:spPr/>
        <p:txBody>
          <a:bodyPr/>
          <a:lstStyle/>
          <a:p>
            <a:endParaRPr lang="de-DE"/>
          </a:p>
        </p:txBody>
      </p:sp>
      <p:sp>
        <p:nvSpPr>
          <p:cNvPr id="4" name="Foliennummernplatzhalter 3"/>
          <p:cNvSpPr>
            <a:spLocks noGrp="1"/>
          </p:cNvSpPr>
          <p:nvPr>
            <p:ph type="sldNum" sz="quarter" idx="12"/>
          </p:nvPr>
        </p:nvSpPr>
        <p:spPr/>
        <p:txBody>
          <a:bodyPr/>
          <a:lstStyle/>
          <a:p>
            <a:fld id="{45B24253-E62C-4215-B393-B45F13A987CD}" type="slidenum">
              <a:rPr lang="de-DE" smtClean="0"/>
              <a:pPr/>
              <a:t>12</a:t>
            </a:fld>
            <a:endParaRPr lang="de-DE" dirty="0"/>
          </a:p>
        </p:txBody>
      </p:sp>
      <p:sp>
        <p:nvSpPr>
          <p:cNvPr id="5" name="Titel 4"/>
          <p:cNvSpPr>
            <a:spLocks noGrp="1"/>
          </p:cNvSpPr>
          <p:nvPr>
            <p:ph type="title"/>
          </p:nvPr>
        </p:nvSpPr>
        <p:spPr/>
        <p:txBody>
          <a:bodyPr/>
          <a:lstStyle/>
          <a:p>
            <a:endParaRPr lang="de-DE"/>
          </a:p>
        </p:txBody>
      </p:sp>
      <p:sp>
        <p:nvSpPr>
          <p:cNvPr id="6" name="Textplatzhalter 5"/>
          <p:cNvSpPr>
            <a:spLocks noGrp="1"/>
          </p:cNvSpPr>
          <p:nvPr>
            <p:ph type="body" sz="quarter" idx="13"/>
          </p:nvPr>
        </p:nvSpPr>
        <p:spPr/>
        <p:txBody>
          <a:bodyPr/>
          <a:lstStyle/>
          <a:p>
            <a:endParaRPr lang="de-DE"/>
          </a:p>
        </p:txBody>
      </p:sp>
      <p:pic>
        <p:nvPicPr>
          <p:cNvPr id="7" name="Grafik 6">
            <a:hlinkClick r:id="rId3"/>
          </p:cNvPr>
          <p:cNvPicPr>
            <a:picLocks noChangeAspect="1"/>
          </p:cNvPicPr>
          <p:nvPr/>
        </p:nvPicPr>
        <p:blipFill>
          <a:blip r:embed="rId4"/>
          <a:stretch>
            <a:fillRect/>
          </a:stretch>
        </p:blipFill>
        <p:spPr>
          <a:xfrm>
            <a:off x="-517236" y="0"/>
            <a:ext cx="13226473" cy="6868650"/>
          </a:xfrm>
          <a:prstGeom prst="rect">
            <a:avLst/>
          </a:prstGeom>
        </p:spPr>
      </p:pic>
    </p:spTree>
    <p:extLst>
      <p:ext uri="{BB962C8B-B14F-4D97-AF65-F5344CB8AC3E}">
        <p14:creationId xmlns:p14="http://schemas.microsoft.com/office/powerpoint/2010/main" val="3172710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Objekt 43" hidden="1"/>
          <p:cNvGraphicFramePr>
            <a:graphicFrameLocks noChangeAspect="1"/>
          </p:cNvGraphicFramePr>
          <p:nvPr>
            <p:custDataLst>
              <p:tags r:id="rId2"/>
            </p:custDataLst>
            <p:extLst>
              <p:ext uri="{D42A27DB-BD31-4B8C-83A1-F6EECF244321}">
                <p14:modId xmlns:p14="http://schemas.microsoft.com/office/powerpoint/2010/main" val="23175349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77" name="think-cell Folie" r:id="rId4" imgW="473" imgH="468" progId="TCLayout.ActiveDocument.1">
                  <p:embed/>
                </p:oleObj>
              </mc:Choice>
              <mc:Fallback>
                <p:oleObj name="think-cell Folie" r:id="rId4" imgW="473" imgH="46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6" name="Inhaltsplatzhalter 45"/>
          <p:cNvSpPr>
            <a:spLocks noGrp="1"/>
          </p:cNvSpPr>
          <p:nvPr>
            <p:ph sz="half" idx="1"/>
          </p:nvPr>
        </p:nvSpPr>
        <p:spPr/>
        <p:txBody>
          <a:bodyPr/>
          <a:lstStyle/>
          <a:p>
            <a:r>
              <a:rPr lang="de-DE" dirty="0"/>
              <a:t>Designentscheidungen</a:t>
            </a:r>
          </a:p>
          <a:p>
            <a:pPr lvl="2"/>
            <a:r>
              <a:rPr lang="de-DE" dirty="0"/>
              <a:t>Input </a:t>
            </a:r>
            <a:r>
              <a:rPr lang="de-DE" dirty="0" smtClean="0"/>
              <a:t>des Netzes</a:t>
            </a:r>
          </a:p>
          <a:p>
            <a:pPr lvl="3"/>
            <a:r>
              <a:rPr lang="de-DE" dirty="0" smtClean="0"/>
              <a:t>Bilder werden beschnitten und skaliert auf 100x100 Pixel</a:t>
            </a:r>
          </a:p>
          <a:p>
            <a:pPr lvl="3"/>
            <a:r>
              <a:rPr lang="de-DE" dirty="0" smtClean="0"/>
              <a:t>Je Pixel und RGB-Kanal ein Input: 100x100x3=30.000</a:t>
            </a:r>
          </a:p>
          <a:p>
            <a:pPr lvl="2"/>
            <a:r>
              <a:rPr lang="de-DE" dirty="0" smtClean="0"/>
              <a:t>Output des Netzes</a:t>
            </a:r>
          </a:p>
          <a:p>
            <a:pPr lvl="3"/>
            <a:r>
              <a:rPr lang="de-DE" dirty="0" smtClean="0"/>
              <a:t>Je Klasse (Eiche, Ahorn, Birke, Kastanie) ein Output: 4</a:t>
            </a:r>
            <a:endParaRPr lang="de-DE" dirty="0"/>
          </a:p>
          <a:p>
            <a:pPr lvl="2"/>
            <a:r>
              <a:rPr lang="de-DE" dirty="0"/>
              <a:t>Anzahl der </a:t>
            </a:r>
            <a:r>
              <a:rPr lang="de-DE" dirty="0" err="1" smtClean="0"/>
              <a:t>Layers</a:t>
            </a:r>
            <a:endParaRPr lang="de-DE" dirty="0" smtClean="0"/>
          </a:p>
          <a:p>
            <a:pPr lvl="3"/>
            <a:r>
              <a:rPr lang="de-DE" dirty="0"/>
              <a:t>z</a:t>
            </a:r>
            <a:r>
              <a:rPr lang="de-DE" dirty="0" smtClean="0"/>
              <a:t>wei zusätzliche Hidden-</a:t>
            </a:r>
            <a:r>
              <a:rPr lang="de-DE" dirty="0" err="1" smtClean="0"/>
              <a:t>Layers</a:t>
            </a:r>
            <a:endParaRPr lang="de-DE" dirty="0"/>
          </a:p>
          <a:p>
            <a:pPr lvl="2"/>
            <a:r>
              <a:rPr lang="de-DE" dirty="0"/>
              <a:t>Anzahl der Neuronen je </a:t>
            </a:r>
            <a:r>
              <a:rPr lang="de-DE" dirty="0" smtClean="0"/>
              <a:t>Layer</a:t>
            </a:r>
          </a:p>
          <a:p>
            <a:pPr lvl="3"/>
            <a:r>
              <a:rPr lang="de-DE" dirty="0" smtClean="0"/>
              <a:t>Input: 30.000</a:t>
            </a:r>
            <a:endParaRPr lang="de-DE" dirty="0"/>
          </a:p>
          <a:p>
            <a:pPr lvl="3"/>
            <a:r>
              <a:rPr lang="de-DE" dirty="0" smtClean="0"/>
              <a:t>Hidden 1: 300</a:t>
            </a:r>
          </a:p>
          <a:p>
            <a:pPr lvl="3"/>
            <a:r>
              <a:rPr lang="de-DE" dirty="0" smtClean="0"/>
              <a:t>Hidden 2: 30</a:t>
            </a:r>
          </a:p>
          <a:p>
            <a:pPr lvl="3"/>
            <a:r>
              <a:rPr lang="de-DE" dirty="0" smtClean="0"/>
              <a:t>Output: 4</a:t>
            </a:r>
            <a:endParaRPr lang="de-DE" dirty="0"/>
          </a:p>
        </p:txBody>
      </p:sp>
      <p:sp>
        <p:nvSpPr>
          <p:cNvPr id="48" name="Inhaltsplatzhalter 47"/>
          <p:cNvSpPr>
            <a:spLocks noGrp="1"/>
          </p:cNvSpPr>
          <p:nvPr>
            <p:ph sz="half" idx="2"/>
          </p:nvPr>
        </p:nvSpPr>
        <p:spPr/>
        <p:txBody>
          <a:bodyPr/>
          <a:lstStyle/>
          <a:p>
            <a:pPr lvl="2"/>
            <a:r>
              <a:rPr lang="de-DE" dirty="0"/>
              <a:t>Verbindungen der Neuronen untereinander</a:t>
            </a:r>
          </a:p>
          <a:p>
            <a:pPr lvl="3"/>
            <a:r>
              <a:rPr lang="de-DE" dirty="0"/>
              <a:t>mit jeweils allen Neuronen in der nächsten Layer</a:t>
            </a:r>
          </a:p>
          <a:p>
            <a:pPr lvl="2"/>
            <a:r>
              <a:rPr lang="de-DE" dirty="0"/>
              <a:t>Aktivierungsfunktion für die Neuronen</a:t>
            </a:r>
          </a:p>
          <a:p>
            <a:pPr lvl="3"/>
            <a:r>
              <a:rPr lang="de-DE" dirty="0" err="1" smtClean="0"/>
              <a:t>ReLU</a:t>
            </a:r>
            <a:endParaRPr lang="de-DE" dirty="0" smtClean="0"/>
          </a:p>
          <a:p>
            <a:r>
              <a:rPr lang="de-DE" dirty="0"/>
              <a:t>Training eines neuronalen Netzes</a:t>
            </a:r>
          </a:p>
          <a:p>
            <a:pPr lvl="2"/>
            <a:r>
              <a:rPr lang="de-DE" dirty="0" smtClean="0"/>
              <a:t>100 Fotos sind gesammelt und je Klasse in einem Ordner</a:t>
            </a:r>
          </a:p>
          <a:p>
            <a:pPr lvl="2"/>
            <a:r>
              <a:rPr lang="de-DE" dirty="0" smtClean="0"/>
              <a:t>Zufällig 20 Beispiele für die Validierungsdaten aussuchen</a:t>
            </a:r>
          </a:p>
          <a:p>
            <a:pPr lvl="2"/>
            <a:r>
              <a:rPr lang="de-DE" dirty="0" smtClean="0"/>
              <a:t>TODO: Visualisierung</a:t>
            </a:r>
            <a:endParaRPr lang="de-DE" dirty="0"/>
          </a:p>
        </p:txBody>
      </p:sp>
      <p:sp>
        <p:nvSpPr>
          <p:cNvPr id="4" name="Foliennummernplatzhalter 3"/>
          <p:cNvSpPr>
            <a:spLocks noGrp="1"/>
          </p:cNvSpPr>
          <p:nvPr>
            <p:ph type="sldNum" sz="quarter" idx="12"/>
          </p:nvPr>
        </p:nvSpPr>
        <p:spPr/>
        <p:txBody>
          <a:bodyPr/>
          <a:lstStyle/>
          <a:p>
            <a:fld id="{45B24253-E62C-4215-B393-B45F13A987CD}" type="slidenum">
              <a:rPr lang="de-DE" smtClean="0"/>
              <a:pPr/>
              <a:t>13</a:t>
            </a:fld>
            <a:endParaRPr lang="de-DE" dirty="0"/>
          </a:p>
        </p:txBody>
      </p:sp>
      <p:sp>
        <p:nvSpPr>
          <p:cNvPr id="47" name="Titel 46"/>
          <p:cNvSpPr>
            <a:spLocks noGrp="1"/>
          </p:cNvSpPr>
          <p:nvPr>
            <p:ph type="title"/>
          </p:nvPr>
        </p:nvSpPr>
        <p:spPr/>
        <p:txBody>
          <a:bodyPr/>
          <a:lstStyle/>
          <a:p>
            <a:endParaRPr lang="de-DE"/>
          </a:p>
        </p:txBody>
      </p:sp>
      <p:sp>
        <p:nvSpPr>
          <p:cNvPr id="6" name="Textplatzhalter 5"/>
          <p:cNvSpPr>
            <a:spLocks noGrp="1"/>
          </p:cNvSpPr>
          <p:nvPr>
            <p:ph type="body" sz="quarter" idx="13"/>
          </p:nvPr>
        </p:nvSpPr>
        <p:spPr/>
        <p:txBody>
          <a:bodyPr/>
          <a:lstStyle/>
          <a:p>
            <a:r>
              <a:rPr lang="de-DE" dirty="0" smtClean="0"/>
              <a:t>Beispiel für Bildklassifikation</a:t>
            </a:r>
            <a:endParaRPr lang="de-DE" dirty="0"/>
          </a:p>
        </p:txBody>
      </p:sp>
      <p:sp>
        <p:nvSpPr>
          <p:cNvPr id="2" name="Rechteck 1"/>
          <p:cNvSpPr/>
          <p:nvPr/>
        </p:nvSpPr>
        <p:spPr>
          <a:xfrm rot="843779">
            <a:off x="9239762" y="300879"/>
            <a:ext cx="2599222" cy="995083"/>
          </a:xfrm>
          <a:prstGeom prst="rect">
            <a:avLst/>
          </a:prstGeom>
          <a:solidFill>
            <a:schemeClr val="accent2">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ctr"/>
            <a:r>
              <a:rPr lang="de-DE" dirty="0" smtClean="0">
                <a:solidFill>
                  <a:schemeClr val="tx1"/>
                </a:solidFill>
                <a:latin typeface="+mj-lt"/>
              </a:rPr>
              <a:t>Brauchen wir das?</a:t>
            </a:r>
          </a:p>
        </p:txBody>
      </p:sp>
    </p:spTree>
    <p:extLst>
      <p:ext uri="{BB962C8B-B14F-4D97-AF65-F5344CB8AC3E}">
        <p14:creationId xmlns:p14="http://schemas.microsoft.com/office/powerpoint/2010/main" val="72166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DE" dirty="0" err="1" smtClean="0"/>
              <a:t>Epoch</a:t>
            </a:r>
            <a:endParaRPr lang="de-DE" dirty="0" smtClean="0"/>
          </a:p>
          <a:p>
            <a:pPr lvl="1"/>
            <a:r>
              <a:rPr lang="de-DE" dirty="0" smtClean="0"/>
              <a:t>Nach einer „</a:t>
            </a:r>
            <a:r>
              <a:rPr lang="de-DE" dirty="0" err="1" smtClean="0"/>
              <a:t>Epoch</a:t>
            </a:r>
            <a:r>
              <a:rPr lang="de-DE" dirty="0" smtClean="0"/>
              <a:t>“ wurde jedes Trainingsbeispiel einmal für die Aktualisierung der Gewichte des Netzes genutzt.</a:t>
            </a:r>
          </a:p>
          <a:p>
            <a:r>
              <a:rPr lang="de-DE" dirty="0" smtClean="0"/>
              <a:t>Mini-Batch</a:t>
            </a:r>
          </a:p>
          <a:p>
            <a:pPr lvl="1"/>
            <a:r>
              <a:rPr lang="de-DE" dirty="0" smtClean="0"/>
              <a:t>Die Trainingsdaten werden in Happen aufgeteilt, und die Gewichte des Netzes werden einmal je Mini-Batch aktualisiert.</a:t>
            </a:r>
          </a:p>
          <a:p>
            <a:r>
              <a:rPr lang="de-DE" dirty="0" smtClean="0"/>
              <a:t>Batchsize</a:t>
            </a:r>
          </a:p>
          <a:p>
            <a:pPr lvl="1"/>
            <a:r>
              <a:rPr lang="de-DE" dirty="0" smtClean="0"/>
              <a:t>Wie viele Trainingsbeispiele sind in einem Mini-Batch enthalten?</a:t>
            </a:r>
          </a:p>
          <a:p>
            <a:r>
              <a:rPr lang="de-DE" dirty="0" smtClean="0"/>
              <a:t>Learning-Rate</a:t>
            </a:r>
          </a:p>
          <a:p>
            <a:pPr lvl="1"/>
            <a:r>
              <a:rPr lang="de-DE" dirty="0" smtClean="0"/>
              <a:t>Wie sehr werden die Gewichte nach einem Mini-Batch aktualisiert?</a:t>
            </a:r>
          </a:p>
        </p:txBody>
      </p:sp>
      <p:sp>
        <p:nvSpPr>
          <p:cNvPr id="3" name="Inhaltsplatzhalter 2"/>
          <p:cNvSpPr>
            <a:spLocks noGrp="1"/>
          </p:cNvSpPr>
          <p:nvPr>
            <p:ph sz="half" idx="2"/>
          </p:nvPr>
        </p:nvSpPr>
        <p:spPr/>
        <p:txBody>
          <a:bodyPr/>
          <a:lstStyle/>
          <a:p>
            <a:r>
              <a:rPr lang="de-DE" dirty="0" smtClean="0"/>
              <a:t>Verlustfunktion (</a:t>
            </a:r>
            <a:r>
              <a:rPr lang="de-DE" dirty="0" err="1" smtClean="0"/>
              <a:t>loss</a:t>
            </a:r>
            <a:r>
              <a:rPr lang="de-DE" dirty="0" smtClean="0"/>
              <a:t> </a:t>
            </a:r>
            <a:r>
              <a:rPr lang="de-DE" dirty="0" err="1" smtClean="0"/>
              <a:t>function</a:t>
            </a:r>
            <a:r>
              <a:rPr lang="de-DE" dirty="0" smtClean="0"/>
              <a:t>)</a:t>
            </a:r>
          </a:p>
          <a:p>
            <a:pPr lvl="1"/>
            <a:r>
              <a:rPr lang="de-DE" dirty="0" smtClean="0"/>
              <a:t>Funktion, die gewünschten Output und tatsächlichen Output vergleicht und bei perfekter Vorhersage einen minimalen Wert annimmt.</a:t>
            </a:r>
          </a:p>
          <a:p>
            <a:r>
              <a:rPr lang="de-DE" dirty="0" smtClean="0"/>
              <a:t>Trainingsverlust (</a:t>
            </a:r>
            <a:r>
              <a:rPr lang="de-DE" dirty="0" err="1" smtClean="0"/>
              <a:t>train_loss</a:t>
            </a:r>
            <a:r>
              <a:rPr lang="de-DE" dirty="0" smtClean="0"/>
              <a:t>)</a:t>
            </a:r>
          </a:p>
          <a:p>
            <a:pPr lvl="1"/>
            <a:r>
              <a:rPr lang="de-DE" dirty="0" smtClean="0"/>
              <a:t>Durchschnittlicher Wert der Verlustfunktion auf den Trainingsdaten</a:t>
            </a:r>
          </a:p>
          <a:p>
            <a:r>
              <a:rPr lang="de-DE" dirty="0" smtClean="0"/>
              <a:t>Validierungsverlust (</a:t>
            </a:r>
            <a:r>
              <a:rPr lang="de-DE" dirty="0" err="1" smtClean="0"/>
              <a:t>valid_loss</a:t>
            </a:r>
            <a:r>
              <a:rPr lang="de-DE" dirty="0" smtClean="0"/>
              <a:t>)</a:t>
            </a:r>
          </a:p>
          <a:p>
            <a:pPr lvl="1"/>
            <a:r>
              <a:rPr lang="de-DE" dirty="0" smtClean="0"/>
              <a:t>Durchschnittlicher Wert der Verlustfunktion auf den Validierungsdaten</a:t>
            </a:r>
          </a:p>
          <a:p>
            <a:r>
              <a:rPr lang="de-DE" dirty="0" smtClean="0"/>
              <a:t>Fehler-Rate (</a:t>
            </a:r>
            <a:r>
              <a:rPr lang="de-DE" dirty="0" err="1" smtClean="0"/>
              <a:t>error_rate</a:t>
            </a:r>
            <a:r>
              <a:rPr lang="de-DE" dirty="0" smtClean="0"/>
              <a:t>)</a:t>
            </a:r>
            <a:endParaRPr lang="de-DE" dirty="0"/>
          </a:p>
          <a:p>
            <a:pPr lvl="1"/>
            <a:r>
              <a:rPr lang="de-DE" dirty="0" smtClean="0"/>
              <a:t>Anteil der Beispiele der Validierungsdaten, die falsch klassifiziert wurden.</a:t>
            </a:r>
          </a:p>
          <a:p>
            <a:pPr lvl="1"/>
            <a:r>
              <a:rPr lang="de-DE" dirty="0" smtClean="0"/>
              <a:t>Perfekte Vorhersage: </a:t>
            </a:r>
            <a:r>
              <a:rPr lang="de-DE" dirty="0" err="1" smtClean="0"/>
              <a:t>error_rate</a:t>
            </a:r>
            <a:r>
              <a:rPr lang="de-DE" dirty="0" smtClean="0"/>
              <a:t>=0%</a:t>
            </a:r>
          </a:p>
        </p:txBody>
      </p:sp>
      <p:sp>
        <p:nvSpPr>
          <p:cNvPr id="4" name="Foliennummernplatzhalter 3"/>
          <p:cNvSpPr>
            <a:spLocks noGrp="1"/>
          </p:cNvSpPr>
          <p:nvPr>
            <p:ph type="sldNum" sz="quarter" idx="12"/>
          </p:nvPr>
        </p:nvSpPr>
        <p:spPr/>
        <p:txBody>
          <a:bodyPr/>
          <a:lstStyle/>
          <a:p>
            <a:fld id="{45B24253-E62C-4215-B393-B45F13A987CD}" type="slidenum">
              <a:rPr lang="de-DE" smtClean="0"/>
              <a:pPr/>
              <a:t>14</a:t>
            </a:fld>
            <a:endParaRPr lang="de-DE" dirty="0"/>
          </a:p>
        </p:txBody>
      </p:sp>
      <p:sp>
        <p:nvSpPr>
          <p:cNvPr id="5" name="Titel 4"/>
          <p:cNvSpPr>
            <a:spLocks noGrp="1"/>
          </p:cNvSpPr>
          <p:nvPr>
            <p:ph type="title"/>
          </p:nvPr>
        </p:nvSpPr>
        <p:spPr/>
        <p:txBody>
          <a:bodyPr/>
          <a:lstStyle/>
          <a:p>
            <a:endParaRPr lang="de-DE"/>
          </a:p>
        </p:txBody>
      </p:sp>
      <p:sp>
        <p:nvSpPr>
          <p:cNvPr id="6" name="Textplatzhalter 5"/>
          <p:cNvSpPr>
            <a:spLocks noGrp="1"/>
          </p:cNvSpPr>
          <p:nvPr>
            <p:ph type="body" sz="quarter" idx="13"/>
          </p:nvPr>
        </p:nvSpPr>
        <p:spPr/>
        <p:txBody>
          <a:bodyPr/>
          <a:lstStyle/>
          <a:p>
            <a:r>
              <a:rPr lang="de-DE" dirty="0" smtClean="0"/>
              <a:t>Wichtige Begriffe im Training</a:t>
            </a:r>
            <a:endParaRPr lang="de-DE" dirty="0"/>
          </a:p>
        </p:txBody>
      </p:sp>
    </p:spTree>
    <p:extLst>
      <p:ext uri="{BB962C8B-B14F-4D97-AF65-F5344CB8AC3E}">
        <p14:creationId xmlns:p14="http://schemas.microsoft.com/office/powerpoint/2010/main" val="692754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DE"/>
          </a:p>
        </p:txBody>
      </p:sp>
      <p:sp>
        <p:nvSpPr>
          <p:cNvPr id="3" name="Inhaltsplatzhalter 2"/>
          <p:cNvSpPr>
            <a:spLocks noGrp="1"/>
          </p:cNvSpPr>
          <p:nvPr>
            <p:ph sz="half" idx="2"/>
          </p:nvPr>
        </p:nvSpPr>
        <p:spPr/>
        <p:txBody>
          <a:bodyPr/>
          <a:lstStyle/>
          <a:p>
            <a:endParaRPr lang="de-DE"/>
          </a:p>
        </p:txBody>
      </p:sp>
      <p:sp>
        <p:nvSpPr>
          <p:cNvPr id="4" name="Foliennummernplatzhalter 3"/>
          <p:cNvSpPr>
            <a:spLocks noGrp="1"/>
          </p:cNvSpPr>
          <p:nvPr>
            <p:ph type="sldNum" sz="quarter" idx="12"/>
          </p:nvPr>
        </p:nvSpPr>
        <p:spPr/>
        <p:txBody>
          <a:bodyPr/>
          <a:lstStyle/>
          <a:p>
            <a:fld id="{45B24253-E62C-4215-B393-B45F13A987CD}" type="slidenum">
              <a:rPr lang="de-DE" smtClean="0"/>
              <a:pPr/>
              <a:t>15</a:t>
            </a:fld>
            <a:endParaRPr lang="de-DE" dirty="0"/>
          </a:p>
        </p:txBody>
      </p:sp>
      <p:sp>
        <p:nvSpPr>
          <p:cNvPr id="5" name="Titel 4"/>
          <p:cNvSpPr>
            <a:spLocks noGrp="1"/>
          </p:cNvSpPr>
          <p:nvPr>
            <p:ph type="title"/>
          </p:nvPr>
        </p:nvSpPr>
        <p:spPr/>
        <p:txBody>
          <a:bodyPr/>
          <a:lstStyle/>
          <a:p>
            <a:endParaRPr lang="de-DE"/>
          </a:p>
        </p:txBody>
      </p:sp>
      <p:sp>
        <p:nvSpPr>
          <p:cNvPr id="6" name="Textplatzhalter 5"/>
          <p:cNvSpPr>
            <a:spLocks noGrp="1"/>
          </p:cNvSpPr>
          <p:nvPr>
            <p:ph type="body" sz="quarter" idx="13"/>
          </p:nvPr>
        </p:nvSpPr>
        <p:spPr/>
        <p:txBody>
          <a:bodyPr/>
          <a:lstStyle/>
          <a:p>
            <a:r>
              <a:rPr lang="de-DE" dirty="0" err="1" smtClean="0"/>
              <a:t>Confusion</a:t>
            </a:r>
            <a:r>
              <a:rPr lang="de-DE" dirty="0" smtClean="0"/>
              <a:t>-Matrix</a:t>
            </a:r>
            <a:endParaRPr lang="de-DE" dirty="0"/>
          </a:p>
        </p:txBody>
      </p:sp>
    </p:spTree>
    <p:extLst>
      <p:ext uri="{BB962C8B-B14F-4D97-AF65-F5344CB8AC3E}">
        <p14:creationId xmlns:p14="http://schemas.microsoft.com/office/powerpoint/2010/main" val="1825081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DE" dirty="0"/>
          </a:p>
        </p:txBody>
      </p:sp>
      <p:sp>
        <p:nvSpPr>
          <p:cNvPr id="3" name="Inhaltsplatzhalter 2"/>
          <p:cNvSpPr>
            <a:spLocks noGrp="1"/>
          </p:cNvSpPr>
          <p:nvPr>
            <p:ph sz="half" idx="2"/>
          </p:nvPr>
        </p:nvSpPr>
        <p:spPr/>
        <p:txBody>
          <a:bodyPr/>
          <a:lstStyle/>
          <a:p>
            <a:endParaRPr lang="de-DE"/>
          </a:p>
        </p:txBody>
      </p:sp>
      <p:sp>
        <p:nvSpPr>
          <p:cNvPr id="4" name="Foliennummernplatzhalter 3"/>
          <p:cNvSpPr>
            <a:spLocks noGrp="1"/>
          </p:cNvSpPr>
          <p:nvPr>
            <p:ph type="sldNum" sz="quarter" idx="12"/>
          </p:nvPr>
        </p:nvSpPr>
        <p:spPr/>
        <p:txBody>
          <a:bodyPr/>
          <a:lstStyle/>
          <a:p>
            <a:fld id="{45B24253-E62C-4215-B393-B45F13A987CD}" type="slidenum">
              <a:rPr lang="de-DE" smtClean="0"/>
              <a:pPr/>
              <a:t>16</a:t>
            </a:fld>
            <a:endParaRPr lang="de-DE" dirty="0"/>
          </a:p>
        </p:txBody>
      </p:sp>
      <p:sp>
        <p:nvSpPr>
          <p:cNvPr id="5" name="Titel 4"/>
          <p:cNvSpPr>
            <a:spLocks noGrp="1"/>
          </p:cNvSpPr>
          <p:nvPr>
            <p:ph type="title"/>
          </p:nvPr>
        </p:nvSpPr>
        <p:spPr/>
        <p:txBody>
          <a:bodyPr/>
          <a:lstStyle/>
          <a:p>
            <a:endParaRPr lang="de-DE"/>
          </a:p>
        </p:txBody>
      </p:sp>
      <p:sp>
        <p:nvSpPr>
          <p:cNvPr id="6" name="Textplatzhalter 5"/>
          <p:cNvSpPr>
            <a:spLocks noGrp="1"/>
          </p:cNvSpPr>
          <p:nvPr>
            <p:ph type="body" sz="quarter" idx="13"/>
          </p:nvPr>
        </p:nvSpPr>
        <p:spPr/>
        <p:txBody>
          <a:bodyPr/>
          <a:lstStyle/>
          <a:p>
            <a:r>
              <a:rPr lang="de-DE" dirty="0" err="1" smtClean="0"/>
              <a:t>Under</a:t>
            </a:r>
            <a:r>
              <a:rPr lang="de-DE" dirty="0" smtClean="0"/>
              <a:t>- und </a:t>
            </a:r>
            <a:r>
              <a:rPr lang="de-DE" dirty="0" err="1" smtClean="0"/>
              <a:t>Overfitting</a:t>
            </a:r>
            <a:endParaRPr lang="de-DE" dirty="0"/>
          </a:p>
        </p:txBody>
      </p:sp>
    </p:spTree>
    <p:extLst>
      <p:ext uri="{BB962C8B-B14F-4D97-AF65-F5344CB8AC3E}">
        <p14:creationId xmlns:p14="http://schemas.microsoft.com/office/powerpoint/2010/main" val="1117679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32" name="think-cell Folie" r:id="rId5" imgW="473" imgH="468" progId="TCLayout.ActiveDocument.1">
                  <p:embed/>
                </p:oleObj>
              </mc:Choice>
              <mc:Fallback>
                <p:oleObj name="think-cell Folie" r:id="rId5" imgW="473" imgH="46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Titel 7"/>
          <p:cNvSpPr>
            <a:spLocks noGrp="1"/>
          </p:cNvSpPr>
          <p:nvPr>
            <p:ph type="title"/>
          </p:nvPr>
        </p:nvSpPr>
        <p:spPr/>
        <p:txBody>
          <a:bodyPr/>
          <a:lstStyle/>
          <a:p>
            <a:r>
              <a:rPr lang="de-DE" dirty="0" smtClean="0"/>
              <a:t>Thomas</a:t>
            </a:r>
            <a:endParaRPr lang="de-DE" dirty="0"/>
          </a:p>
        </p:txBody>
      </p:sp>
      <p:sp>
        <p:nvSpPr>
          <p:cNvPr id="6" name="Textplatzhalter 5"/>
          <p:cNvSpPr>
            <a:spLocks noGrp="1"/>
          </p:cNvSpPr>
          <p:nvPr>
            <p:ph type="body" sz="quarter" idx="14"/>
          </p:nvPr>
        </p:nvSpPr>
        <p:spPr/>
        <p:txBody>
          <a:bodyPr/>
          <a:lstStyle/>
          <a:p>
            <a:r>
              <a:rPr lang="de-DE" dirty="0" smtClean="0"/>
              <a:t>Back </a:t>
            </a:r>
            <a:r>
              <a:rPr lang="de-DE" dirty="0" err="1" smtClean="0"/>
              <a:t>to</a:t>
            </a:r>
            <a:r>
              <a:rPr lang="de-DE" dirty="0" smtClean="0"/>
              <a:t> </a:t>
            </a:r>
            <a:r>
              <a:rPr lang="de-DE" dirty="0" err="1" smtClean="0"/>
              <a:t>the</a:t>
            </a:r>
            <a:r>
              <a:rPr lang="de-DE" dirty="0" smtClean="0"/>
              <a:t> </a:t>
            </a:r>
            <a:r>
              <a:rPr lang="de-DE" dirty="0" err="1" smtClean="0"/>
              <a:t>basics</a:t>
            </a:r>
            <a:r>
              <a:rPr lang="de-DE" dirty="0" smtClean="0"/>
              <a:t>: Multi </a:t>
            </a:r>
            <a:r>
              <a:rPr lang="de-DE" dirty="0"/>
              <a:t>L</a:t>
            </a:r>
            <a:r>
              <a:rPr lang="de-DE" dirty="0" smtClean="0"/>
              <a:t>ayer </a:t>
            </a:r>
            <a:r>
              <a:rPr lang="de-DE" dirty="0" err="1" smtClean="0"/>
              <a:t>Perceptron</a:t>
            </a:r>
            <a:endParaRPr lang="de-DE" dirty="0"/>
          </a:p>
        </p:txBody>
      </p:sp>
      <p:sp>
        <p:nvSpPr>
          <p:cNvPr id="4" name="Foliennummernplatzhalter 3"/>
          <p:cNvSpPr>
            <a:spLocks noGrp="1"/>
          </p:cNvSpPr>
          <p:nvPr>
            <p:ph type="sldNum" sz="quarter" idx="17"/>
          </p:nvPr>
        </p:nvSpPr>
        <p:spPr/>
        <p:txBody>
          <a:bodyPr/>
          <a:lstStyle/>
          <a:p>
            <a:fld id="{45B24253-E62C-4215-B393-B45F13A987CD}" type="slidenum">
              <a:rPr lang="de-DE" smtClean="0"/>
              <a:pPr/>
              <a:t>17</a:t>
            </a:fld>
            <a:endParaRPr lang="de-DE" dirty="0"/>
          </a:p>
        </p:txBody>
      </p:sp>
    </p:spTree>
    <p:extLst>
      <p:ext uri="{BB962C8B-B14F-4D97-AF65-F5344CB8AC3E}">
        <p14:creationId xmlns:p14="http://schemas.microsoft.com/office/powerpoint/2010/main" val="2413481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ext uri="{D42A27DB-BD31-4B8C-83A1-F6EECF244321}">
                <p14:modId xmlns:p14="http://schemas.microsoft.com/office/powerpoint/2010/main" val="16243012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56" name="think-cell Folie" r:id="rId5" imgW="473" imgH="468" progId="TCLayout.ActiveDocument.1">
                  <p:embed/>
                </p:oleObj>
              </mc:Choice>
              <mc:Fallback>
                <p:oleObj name="think-cell Folie" r:id="rId5" imgW="473" imgH="46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Titel 7"/>
          <p:cNvSpPr>
            <a:spLocks noGrp="1"/>
          </p:cNvSpPr>
          <p:nvPr>
            <p:ph type="title"/>
          </p:nvPr>
        </p:nvSpPr>
        <p:spPr/>
        <p:txBody>
          <a:bodyPr/>
          <a:lstStyle/>
          <a:p>
            <a:r>
              <a:rPr lang="de-DE" dirty="0" smtClean="0"/>
              <a:t>Thomas</a:t>
            </a:r>
            <a:endParaRPr lang="de-DE" dirty="0"/>
          </a:p>
        </p:txBody>
      </p:sp>
      <p:sp>
        <p:nvSpPr>
          <p:cNvPr id="6" name="Textplatzhalter 5"/>
          <p:cNvSpPr>
            <a:spLocks noGrp="1"/>
          </p:cNvSpPr>
          <p:nvPr>
            <p:ph type="body" sz="quarter" idx="14"/>
          </p:nvPr>
        </p:nvSpPr>
        <p:spPr/>
        <p:txBody>
          <a:bodyPr/>
          <a:lstStyle/>
          <a:p>
            <a:r>
              <a:rPr lang="de-DE" dirty="0" err="1" smtClean="0"/>
              <a:t>Convolutional</a:t>
            </a:r>
            <a:r>
              <a:rPr lang="de-DE" dirty="0" smtClean="0"/>
              <a:t> </a:t>
            </a:r>
            <a:r>
              <a:rPr lang="de-DE" dirty="0" err="1" smtClean="0"/>
              <a:t>Neural</a:t>
            </a:r>
            <a:r>
              <a:rPr lang="de-DE" dirty="0" smtClean="0"/>
              <a:t> Network</a:t>
            </a:r>
            <a:endParaRPr lang="de-DE" dirty="0"/>
          </a:p>
        </p:txBody>
      </p:sp>
      <p:sp>
        <p:nvSpPr>
          <p:cNvPr id="4" name="Foliennummernplatzhalter 3"/>
          <p:cNvSpPr>
            <a:spLocks noGrp="1"/>
          </p:cNvSpPr>
          <p:nvPr>
            <p:ph type="sldNum" sz="quarter" idx="17"/>
          </p:nvPr>
        </p:nvSpPr>
        <p:spPr/>
        <p:txBody>
          <a:bodyPr/>
          <a:lstStyle/>
          <a:p>
            <a:fld id="{45B24253-E62C-4215-B393-B45F13A987CD}" type="slidenum">
              <a:rPr lang="de-DE" smtClean="0"/>
              <a:pPr/>
              <a:t>18</a:t>
            </a:fld>
            <a:endParaRPr lang="de-DE" dirty="0"/>
          </a:p>
        </p:txBody>
      </p:sp>
    </p:spTree>
    <p:extLst>
      <p:ext uri="{BB962C8B-B14F-4D97-AF65-F5344CB8AC3E}">
        <p14:creationId xmlns:p14="http://schemas.microsoft.com/office/powerpoint/2010/main" val="2221575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ext uri="{D42A27DB-BD31-4B8C-83A1-F6EECF244321}">
                <p14:modId xmlns:p14="http://schemas.microsoft.com/office/powerpoint/2010/main" val="2313385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80" name="think-cell Folie" r:id="rId5" imgW="473" imgH="468" progId="TCLayout.ActiveDocument.1">
                  <p:embed/>
                </p:oleObj>
              </mc:Choice>
              <mc:Fallback>
                <p:oleObj name="think-cell Folie" r:id="rId5" imgW="473" imgH="46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Titel 7"/>
          <p:cNvSpPr>
            <a:spLocks noGrp="1"/>
          </p:cNvSpPr>
          <p:nvPr>
            <p:ph type="title"/>
          </p:nvPr>
        </p:nvSpPr>
        <p:spPr/>
        <p:txBody>
          <a:bodyPr/>
          <a:lstStyle/>
          <a:p>
            <a:r>
              <a:rPr lang="de-DE" dirty="0" smtClean="0"/>
              <a:t>Muriel</a:t>
            </a:r>
            <a:endParaRPr lang="de-DE" dirty="0"/>
          </a:p>
        </p:txBody>
      </p:sp>
      <p:sp>
        <p:nvSpPr>
          <p:cNvPr id="6" name="Textplatzhalter 5"/>
          <p:cNvSpPr>
            <a:spLocks noGrp="1"/>
          </p:cNvSpPr>
          <p:nvPr>
            <p:ph type="body" sz="quarter" idx="14"/>
          </p:nvPr>
        </p:nvSpPr>
        <p:spPr/>
        <p:txBody>
          <a:bodyPr/>
          <a:lstStyle/>
          <a:p>
            <a:r>
              <a:rPr lang="de-DE" dirty="0" smtClean="0"/>
              <a:t>Augmentation und Transfer-Learning</a:t>
            </a:r>
            <a:endParaRPr lang="de-DE" dirty="0"/>
          </a:p>
        </p:txBody>
      </p:sp>
      <p:sp>
        <p:nvSpPr>
          <p:cNvPr id="4" name="Foliennummernplatzhalter 3"/>
          <p:cNvSpPr>
            <a:spLocks noGrp="1"/>
          </p:cNvSpPr>
          <p:nvPr>
            <p:ph type="sldNum" sz="quarter" idx="17"/>
          </p:nvPr>
        </p:nvSpPr>
        <p:spPr/>
        <p:txBody>
          <a:bodyPr/>
          <a:lstStyle/>
          <a:p>
            <a:fld id="{45B24253-E62C-4215-B393-B45F13A987CD}" type="slidenum">
              <a:rPr lang="de-DE" smtClean="0"/>
              <a:pPr/>
              <a:t>19</a:t>
            </a:fld>
            <a:endParaRPr lang="de-DE" dirty="0"/>
          </a:p>
        </p:txBody>
      </p:sp>
    </p:spTree>
    <p:extLst>
      <p:ext uri="{BB962C8B-B14F-4D97-AF65-F5344CB8AC3E}">
        <p14:creationId xmlns:p14="http://schemas.microsoft.com/office/powerpoint/2010/main" val="1069696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9819669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16" name="think-cell Folie" r:id="rId5" imgW="473" imgH="468" progId="TCLayout.ActiveDocument.1">
                  <p:embed/>
                </p:oleObj>
              </mc:Choice>
              <mc:Fallback>
                <p:oleObj name="think-cell Folie" r:id="rId5" imgW="473" imgH="46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Titel 6"/>
          <p:cNvSpPr>
            <a:spLocks noGrp="1"/>
          </p:cNvSpPr>
          <p:nvPr>
            <p:ph type="title"/>
          </p:nvPr>
        </p:nvSpPr>
        <p:spPr/>
        <p:txBody>
          <a:bodyPr/>
          <a:lstStyle/>
          <a:p>
            <a:endParaRPr lang="de-DE"/>
          </a:p>
        </p:txBody>
      </p:sp>
      <p:sp>
        <p:nvSpPr>
          <p:cNvPr id="2" name="Foliennummernplatzhalter 1"/>
          <p:cNvSpPr>
            <a:spLocks noGrp="1"/>
          </p:cNvSpPr>
          <p:nvPr>
            <p:ph type="sldNum" sz="quarter" idx="12"/>
          </p:nvPr>
        </p:nvSpPr>
        <p:spPr/>
        <p:txBody>
          <a:bodyPr/>
          <a:lstStyle/>
          <a:p>
            <a:fld id="{45B24253-E62C-4215-B393-B45F13A987CD}" type="slidenum">
              <a:rPr lang="de-DE" smtClean="0"/>
              <a:pPr/>
              <a:t>2</a:t>
            </a:fld>
            <a:endParaRPr lang="de-DE" dirty="0"/>
          </a:p>
        </p:txBody>
      </p:sp>
      <p:sp>
        <p:nvSpPr>
          <p:cNvPr id="9" name="Textplatzhalter 8"/>
          <p:cNvSpPr>
            <a:spLocks noGrp="1"/>
          </p:cNvSpPr>
          <p:nvPr>
            <p:ph type="body" sz="quarter" idx="13"/>
          </p:nvPr>
        </p:nvSpPr>
        <p:spPr/>
        <p:txBody>
          <a:bodyPr/>
          <a:lstStyle/>
          <a:p>
            <a:endParaRPr lang="de-DE" dirty="0"/>
          </a:p>
        </p:txBody>
      </p:sp>
      <p:sp>
        <p:nvSpPr>
          <p:cNvPr id="23" name="Rechteck 22"/>
          <p:cNvSpPr/>
          <p:nvPr/>
        </p:nvSpPr>
        <p:spPr>
          <a:xfrm>
            <a:off x="0" y="0"/>
            <a:ext cx="12192000" cy="6858000"/>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dirty="0" smtClean="0">
              <a:solidFill>
                <a:schemeClr val="tx1"/>
              </a:solidFill>
            </a:endParaRPr>
          </a:p>
        </p:txBody>
      </p:sp>
      <p:grpSp>
        <p:nvGrpSpPr>
          <p:cNvPr id="24" name="Gruppieren 23"/>
          <p:cNvGrpSpPr/>
          <p:nvPr/>
        </p:nvGrpSpPr>
        <p:grpSpPr>
          <a:xfrm>
            <a:off x="3076092" y="248527"/>
            <a:ext cx="6039816" cy="6360947"/>
            <a:chOff x="3071399" y="359212"/>
            <a:chExt cx="6039816" cy="6360947"/>
          </a:xfrm>
        </p:grpSpPr>
        <p:pic>
          <p:nvPicPr>
            <p:cNvPr id="5" name="Grafik 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19297313">
              <a:off x="5739308" y="803258"/>
              <a:ext cx="3371907" cy="1791157"/>
            </a:xfrm>
            <a:prstGeom prst="rect">
              <a:avLst/>
            </a:prstGeom>
          </p:spPr>
        </p:pic>
        <p:pic>
          <p:nvPicPr>
            <p:cNvPr id="10" name="Grafik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13570508">
              <a:off x="3365077" y="810813"/>
              <a:ext cx="2585780" cy="1682578"/>
            </a:xfrm>
            <a:prstGeom prst="rect">
              <a:avLst/>
            </a:prstGeom>
          </p:spPr>
        </p:pic>
        <p:pic>
          <p:nvPicPr>
            <p:cNvPr id="11" name="Grafik 10"/>
            <p:cNvPicPr>
              <a:picLocks noChangeAspect="1"/>
            </p:cNvPicPr>
            <p:nvPr/>
          </p:nvPicPr>
          <p:blipFill>
            <a:blip r:embed="rId9">
              <a:extLst>
                <a:ext uri="{28A0092B-C50C-407E-A947-70E740481C1C}">
                  <a14:useLocalDpi xmlns:a14="http://schemas.microsoft.com/office/drawing/2010/main"/>
                </a:ext>
              </a:extLst>
            </a:blip>
            <a:stretch>
              <a:fillRect/>
            </a:stretch>
          </p:blipFill>
          <p:spPr>
            <a:xfrm rot="7634411">
              <a:off x="2914256" y="2782988"/>
              <a:ext cx="3635860" cy="3321574"/>
            </a:xfrm>
            <a:prstGeom prst="rect">
              <a:avLst/>
            </a:prstGeom>
          </p:spPr>
        </p:pic>
        <p:pic>
          <p:nvPicPr>
            <p:cNvPr id="6" name="Grafik 5"/>
            <p:cNvPicPr>
              <a:picLocks noChangeAspect="1"/>
            </p:cNvPicPr>
            <p:nvPr/>
          </p:nvPicPr>
          <p:blipFill>
            <a:blip r:embed="rId10">
              <a:extLst>
                <a:ext uri="{28A0092B-C50C-407E-A947-70E740481C1C}">
                  <a14:useLocalDpi xmlns:a14="http://schemas.microsoft.com/office/drawing/2010/main"/>
                </a:ext>
              </a:extLst>
            </a:blip>
            <a:stretch>
              <a:fillRect/>
            </a:stretch>
          </p:blipFill>
          <p:spPr>
            <a:xfrm rot="2751664">
              <a:off x="4930006" y="2589761"/>
              <a:ext cx="4801016" cy="3459780"/>
            </a:xfrm>
            <a:prstGeom prst="rect">
              <a:avLst/>
            </a:prstGeom>
          </p:spPr>
        </p:pic>
      </p:grpSp>
      <p:sp>
        <p:nvSpPr>
          <p:cNvPr id="42" name="Rechteck 41"/>
          <p:cNvSpPr/>
          <p:nvPr/>
        </p:nvSpPr>
        <p:spPr>
          <a:xfrm>
            <a:off x="10169308" y="4838693"/>
            <a:ext cx="1620000" cy="373626"/>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l"/>
            <a:r>
              <a:rPr lang="de-DE" sz="1400" dirty="0" smtClean="0">
                <a:solidFill>
                  <a:schemeClr val="bg1"/>
                </a:solidFill>
                <a:latin typeface="+mj-lt"/>
              </a:rPr>
              <a:t>0,9</a:t>
            </a:r>
          </a:p>
        </p:txBody>
      </p:sp>
      <p:sp>
        <p:nvSpPr>
          <p:cNvPr id="43" name="Rechteck 42"/>
          <p:cNvSpPr/>
          <p:nvPr/>
        </p:nvSpPr>
        <p:spPr>
          <a:xfrm>
            <a:off x="10169308" y="5304411"/>
            <a:ext cx="360000" cy="373626"/>
          </a:xfrm>
          <a:prstGeom prst="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l"/>
            <a:r>
              <a:rPr lang="de-DE" sz="1400" dirty="0" smtClean="0">
                <a:solidFill>
                  <a:schemeClr val="bg1"/>
                </a:solidFill>
                <a:latin typeface="+mj-lt"/>
              </a:rPr>
              <a:t>0,2</a:t>
            </a:r>
          </a:p>
        </p:txBody>
      </p:sp>
      <p:sp>
        <p:nvSpPr>
          <p:cNvPr id="44" name="Rechteck 43"/>
          <p:cNvSpPr/>
          <p:nvPr/>
        </p:nvSpPr>
        <p:spPr>
          <a:xfrm>
            <a:off x="10169308" y="5770129"/>
            <a:ext cx="540000" cy="373626"/>
          </a:xfrm>
          <a:prstGeom prst="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l"/>
            <a:r>
              <a:rPr lang="de-DE" sz="1400" dirty="0" smtClean="0">
                <a:solidFill>
                  <a:schemeClr val="bg1"/>
                </a:solidFill>
                <a:latin typeface="+mj-lt"/>
              </a:rPr>
              <a:t>0,3</a:t>
            </a:r>
          </a:p>
        </p:txBody>
      </p:sp>
      <p:sp>
        <p:nvSpPr>
          <p:cNvPr id="45" name="Rechteck 44"/>
          <p:cNvSpPr/>
          <p:nvPr/>
        </p:nvSpPr>
        <p:spPr>
          <a:xfrm>
            <a:off x="10169308" y="6235848"/>
            <a:ext cx="1080000" cy="373626"/>
          </a:xfrm>
          <a:prstGeom prst="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l"/>
            <a:r>
              <a:rPr lang="de-DE" sz="1400" dirty="0" smtClean="0">
                <a:solidFill>
                  <a:schemeClr val="bg1"/>
                </a:solidFill>
                <a:latin typeface="+mj-lt"/>
              </a:rPr>
              <a:t>0,6</a:t>
            </a:r>
          </a:p>
        </p:txBody>
      </p:sp>
      <p:sp>
        <p:nvSpPr>
          <p:cNvPr id="46" name="Rechteck 45"/>
          <p:cNvSpPr/>
          <p:nvPr/>
        </p:nvSpPr>
        <p:spPr>
          <a:xfrm>
            <a:off x="8871494" y="4838693"/>
            <a:ext cx="1282101"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2000" dirty="0" smtClean="0">
                <a:solidFill>
                  <a:schemeClr val="tx1"/>
                </a:solidFill>
                <a:latin typeface="+mj-lt"/>
              </a:rPr>
              <a:t>Ahorn</a:t>
            </a:r>
          </a:p>
        </p:txBody>
      </p:sp>
      <p:sp>
        <p:nvSpPr>
          <p:cNvPr id="47" name="Rechteck 46"/>
          <p:cNvSpPr/>
          <p:nvPr/>
        </p:nvSpPr>
        <p:spPr>
          <a:xfrm>
            <a:off x="8867350" y="5304411"/>
            <a:ext cx="1286245"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2000" dirty="0" smtClean="0">
                <a:solidFill>
                  <a:schemeClr val="tx1"/>
                </a:solidFill>
                <a:latin typeface="+mj-lt"/>
              </a:rPr>
              <a:t>Birke</a:t>
            </a:r>
          </a:p>
        </p:txBody>
      </p:sp>
      <p:sp>
        <p:nvSpPr>
          <p:cNvPr id="48" name="Rechteck 47"/>
          <p:cNvSpPr/>
          <p:nvPr/>
        </p:nvSpPr>
        <p:spPr>
          <a:xfrm>
            <a:off x="8875519" y="5770129"/>
            <a:ext cx="1278076"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2000" dirty="0" smtClean="0">
                <a:solidFill>
                  <a:schemeClr val="tx1"/>
                </a:solidFill>
                <a:latin typeface="+mj-lt"/>
              </a:rPr>
              <a:t>Eiche</a:t>
            </a:r>
          </a:p>
        </p:txBody>
      </p:sp>
      <p:sp>
        <p:nvSpPr>
          <p:cNvPr id="49" name="Rechteck 48"/>
          <p:cNvSpPr/>
          <p:nvPr/>
        </p:nvSpPr>
        <p:spPr>
          <a:xfrm>
            <a:off x="8867350" y="6235848"/>
            <a:ext cx="1286245"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2000" dirty="0" smtClean="0">
                <a:solidFill>
                  <a:schemeClr val="tx1"/>
                </a:solidFill>
                <a:latin typeface="+mj-lt"/>
              </a:rPr>
              <a:t>Kastanie</a:t>
            </a:r>
          </a:p>
        </p:txBody>
      </p:sp>
      <p:sp>
        <p:nvSpPr>
          <p:cNvPr id="51" name="Rechteck 50"/>
          <p:cNvSpPr/>
          <p:nvPr/>
        </p:nvSpPr>
        <p:spPr>
          <a:xfrm>
            <a:off x="10169308" y="248527"/>
            <a:ext cx="360000" cy="373626"/>
          </a:xfrm>
          <a:prstGeom prst="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l"/>
            <a:r>
              <a:rPr lang="de-DE" sz="1400" dirty="0" smtClean="0">
                <a:solidFill>
                  <a:schemeClr val="bg1"/>
                </a:solidFill>
                <a:latin typeface="+mj-lt"/>
              </a:rPr>
              <a:t>0,2</a:t>
            </a:r>
          </a:p>
        </p:txBody>
      </p:sp>
      <p:sp>
        <p:nvSpPr>
          <p:cNvPr id="52" name="Rechteck 51"/>
          <p:cNvSpPr/>
          <p:nvPr/>
        </p:nvSpPr>
        <p:spPr>
          <a:xfrm>
            <a:off x="10169308" y="714245"/>
            <a:ext cx="1440000" cy="374400"/>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l"/>
            <a:r>
              <a:rPr lang="de-DE" sz="1400" dirty="0" smtClean="0">
                <a:solidFill>
                  <a:schemeClr val="bg1"/>
                </a:solidFill>
                <a:latin typeface="+mj-lt"/>
              </a:rPr>
              <a:t>0,8</a:t>
            </a:r>
          </a:p>
        </p:txBody>
      </p:sp>
      <p:sp>
        <p:nvSpPr>
          <p:cNvPr id="53" name="Rechteck 52"/>
          <p:cNvSpPr/>
          <p:nvPr/>
        </p:nvSpPr>
        <p:spPr>
          <a:xfrm>
            <a:off x="10169308" y="1179963"/>
            <a:ext cx="900000" cy="373626"/>
          </a:xfrm>
          <a:prstGeom prst="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l"/>
            <a:r>
              <a:rPr lang="de-DE" sz="1400" dirty="0" smtClean="0">
                <a:solidFill>
                  <a:schemeClr val="bg1"/>
                </a:solidFill>
                <a:latin typeface="+mj-lt"/>
              </a:rPr>
              <a:t>0,5</a:t>
            </a:r>
          </a:p>
        </p:txBody>
      </p:sp>
      <p:sp>
        <p:nvSpPr>
          <p:cNvPr id="54" name="Rechteck 53"/>
          <p:cNvSpPr/>
          <p:nvPr/>
        </p:nvSpPr>
        <p:spPr>
          <a:xfrm>
            <a:off x="10169308" y="1645682"/>
            <a:ext cx="360000" cy="373626"/>
          </a:xfrm>
          <a:prstGeom prst="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l"/>
            <a:r>
              <a:rPr lang="de-DE" sz="1400" dirty="0" smtClean="0">
                <a:solidFill>
                  <a:schemeClr val="bg1"/>
                </a:solidFill>
                <a:latin typeface="+mj-lt"/>
              </a:rPr>
              <a:t>0,2</a:t>
            </a:r>
          </a:p>
        </p:txBody>
      </p:sp>
      <p:sp>
        <p:nvSpPr>
          <p:cNvPr id="55" name="Rechteck 54"/>
          <p:cNvSpPr/>
          <p:nvPr/>
        </p:nvSpPr>
        <p:spPr>
          <a:xfrm>
            <a:off x="8871494" y="248527"/>
            <a:ext cx="1282101"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2000" dirty="0" smtClean="0">
                <a:solidFill>
                  <a:schemeClr val="tx1"/>
                </a:solidFill>
                <a:latin typeface="+mj-lt"/>
              </a:rPr>
              <a:t>Ahorn</a:t>
            </a:r>
          </a:p>
        </p:txBody>
      </p:sp>
      <p:sp>
        <p:nvSpPr>
          <p:cNvPr id="56" name="Rechteck 55"/>
          <p:cNvSpPr/>
          <p:nvPr/>
        </p:nvSpPr>
        <p:spPr>
          <a:xfrm>
            <a:off x="8867350" y="714245"/>
            <a:ext cx="1286245"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2000" dirty="0" smtClean="0">
                <a:solidFill>
                  <a:schemeClr val="tx1"/>
                </a:solidFill>
                <a:latin typeface="+mj-lt"/>
              </a:rPr>
              <a:t>Birke</a:t>
            </a:r>
          </a:p>
        </p:txBody>
      </p:sp>
      <p:sp>
        <p:nvSpPr>
          <p:cNvPr id="57" name="Rechteck 56"/>
          <p:cNvSpPr/>
          <p:nvPr/>
        </p:nvSpPr>
        <p:spPr>
          <a:xfrm>
            <a:off x="8875519" y="1179963"/>
            <a:ext cx="1278076"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2000" dirty="0" smtClean="0">
                <a:solidFill>
                  <a:schemeClr val="tx1"/>
                </a:solidFill>
                <a:latin typeface="+mj-lt"/>
              </a:rPr>
              <a:t>Eiche</a:t>
            </a:r>
          </a:p>
        </p:txBody>
      </p:sp>
      <p:sp>
        <p:nvSpPr>
          <p:cNvPr id="58" name="Rechteck 57"/>
          <p:cNvSpPr/>
          <p:nvPr/>
        </p:nvSpPr>
        <p:spPr>
          <a:xfrm>
            <a:off x="8867350" y="1645682"/>
            <a:ext cx="1286245"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2000" dirty="0" smtClean="0">
                <a:solidFill>
                  <a:schemeClr val="tx1"/>
                </a:solidFill>
                <a:latin typeface="+mj-lt"/>
              </a:rPr>
              <a:t>Kastanie</a:t>
            </a:r>
          </a:p>
        </p:txBody>
      </p:sp>
      <p:sp>
        <p:nvSpPr>
          <p:cNvPr id="60" name="Rechteck 59"/>
          <p:cNvSpPr/>
          <p:nvPr/>
        </p:nvSpPr>
        <p:spPr>
          <a:xfrm>
            <a:off x="1378723" y="4835075"/>
            <a:ext cx="1080000" cy="373626"/>
          </a:xfrm>
          <a:prstGeom prst="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1400" dirty="0" smtClean="0">
                <a:solidFill>
                  <a:schemeClr val="bg1"/>
                </a:solidFill>
                <a:latin typeface="+mj-lt"/>
              </a:rPr>
              <a:t>0,6</a:t>
            </a:r>
          </a:p>
        </p:txBody>
      </p:sp>
      <p:sp>
        <p:nvSpPr>
          <p:cNvPr id="61" name="Rechteck 60"/>
          <p:cNvSpPr/>
          <p:nvPr/>
        </p:nvSpPr>
        <p:spPr>
          <a:xfrm>
            <a:off x="2098723" y="5300793"/>
            <a:ext cx="360000" cy="373626"/>
          </a:xfrm>
          <a:prstGeom prst="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1400" dirty="0" smtClean="0">
                <a:solidFill>
                  <a:schemeClr val="bg1"/>
                </a:solidFill>
                <a:latin typeface="+mj-lt"/>
              </a:rPr>
              <a:t>0,2</a:t>
            </a:r>
          </a:p>
        </p:txBody>
      </p:sp>
      <p:sp>
        <p:nvSpPr>
          <p:cNvPr id="62" name="Rechteck 61"/>
          <p:cNvSpPr/>
          <p:nvPr/>
        </p:nvSpPr>
        <p:spPr>
          <a:xfrm>
            <a:off x="1918723" y="5766511"/>
            <a:ext cx="540000" cy="373626"/>
          </a:xfrm>
          <a:prstGeom prst="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1400" dirty="0" smtClean="0">
                <a:solidFill>
                  <a:schemeClr val="bg1"/>
                </a:solidFill>
                <a:latin typeface="+mj-lt"/>
              </a:rPr>
              <a:t>0,3</a:t>
            </a:r>
          </a:p>
        </p:txBody>
      </p:sp>
      <p:sp>
        <p:nvSpPr>
          <p:cNvPr id="63" name="Rechteck 62"/>
          <p:cNvSpPr/>
          <p:nvPr/>
        </p:nvSpPr>
        <p:spPr>
          <a:xfrm>
            <a:off x="1018723" y="6232230"/>
            <a:ext cx="1440000" cy="373626"/>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1400" dirty="0" smtClean="0">
                <a:solidFill>
                  <a:schemeClr val="bg1"/>
                </a:solidFill>
                <a:latin typeface="+mj-lt"/>
              </a:rPr>
              <a:t>0,9</a:t>
            </a:r>
          </a:p>
        </p:txBody>
      </p:sp>
      <p:sp>
        <p:nvSpPr>
          <p:cNvPr id="64" name="Rechteck 63"/>
          <p:cNvSpPr/>
          <p:nvPr/>
        </p:nvSpPr>
        <p:spPr>
          <a:xfrm>
            <a:off x="2471249" y="4838693"/>
            <a:ext cx="1282101"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r>
              <a:rPr lang="de-DE" sz="2000" dirty="0" smtClean="0">
                <a:solidFill>
                  <a:schemeClr val="tx1"/>
                </a:solidFill>
                <a:latin typeface="+mj-lt"/>
              </a:rPr>
              <a:t>Ahorn</a:t>
            </a:r>
          </a:p>
        </p:txBody>
      </p:sp>
      <p:sp>
        <p:nvSpPr>
          <p:cNvPr id="65" name="Rechteck 64"/>
          <p:cNvSpPr/>
          <p:nvPr/>
        </p:nvSpPr>
        <p:spPr>
          <a:xfrm>
            <a:off x="2471249" y="5304411"/>
            <a:ext cx="1286245"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r>
              <a:rPr lang="de-DE" sz="2000" dirty="0" smtClean="0">
                <a:solidFill>
                  <a:schemeClr val="tx1"/>
                </a:solidFill>
                <a:latin typeface="+mj-lt"/>
              </a:rPr>
              <a:t>Birke</a:t>
            </a:r>
          </a:p>
        </p:txBody>
      </p:sp>
      <p:sp>
        <p:nvSpPr>
          <p:cNvPr id="66" name="Rechteck 65"/>
          <p:cNvSpPr/>
          <p:nvPr/>
        </p:nvSpPr>
        <p:spPr>
          <a:xfrm>
            <a:off x="2471249" y="5770129"/>
            <a:ext cx="1278076"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r>
              <a:rPr lang="de-DE" sz="2000" dirty="0" smtClean="0">
                <a:solidFill>
                  <a:schemeClr val="tx1"/>
                </a:solidFill>
                <a:latin typeface="+mj-lt"/>
              </a:rPr>
              <a:t>Eiche</a:t>
            </a:r>
          </a:p>
        </p:txBody>
      </p:sp>
      <p:sp>
        <p:nvSpPr>
          <p:cNvPr id="67" name="Rechteck 66"/>
          <p:cNvSpPr/>
          <p:nvPr/>
        </p:nvSpPr>
        <p:spPr>
          <a:xfrm>
            <a:off x="2471249" y="6235848"/>
            <a:ext cx="1286245"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r>
              <a:rPr lang="de-DE" sz="2000" dirty="0" smtClean="0">
                <a:solidFill>
                  <a:schemeClr val="tx1"/>
                </a:solidFill>
                <a:latin typeface="+mj-lt"/>
              </a:rPr>
              <a:t>Kastanie</a:t>
            </a:r>
          </a:p>
        </p:txBody>
      </p:sp>
      <p:sp>
        <p:nvSpPr>
          <p:cNvPr id="40" name="Rechteck 39"/>
          <p:cNvSpPr/>
          <p:nvPr/>
        </p:nvSpPr>
        <p:spPr>
          <a:xfrm>
            <a:off x="2098723" y="248527"/>
            <a:ext cx="360000" cy="373626"/>
          </a:xfrm>
          <a:prstGeom prst="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1400" dirty="0" smtClean="0">
                <a:solidFill>
                  <a:schemeClr val="bg1"/>
                </a:solidFill>
                <a:latin typeface="+mj-lt"/>
              </a:rPr>
              <a:t>0,2</a:t>
            </a:r>
          </a:p>
        </p:txBody>
      </p:sp>
      <p:sp>
        <p:nvSpPr>
          <p:cNvPr id="68" name="Rechteck 67"/>
          <p:cNvSpPr/>
          <p:nvPr/>
        </p:nvSpPr>
        <p:spPr>
          <a:xfrm>
            <a:off x="1738723" y="714245"/>
            <a:ext cx="720000" cy="373626"/>
          </a:xfrm>
          <a:prstGeom prst="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1400" dirty="0" smtClean="0">
                <a:solidFill>
                  <a:schemeClr val="bg1"/>
                </a:solidFill>
                <a:latin typeface="+mj-lt"/>
              </a:rPr>
              <a:t>0,4</a:t>
            </a:r>
          </a:p>
        </p:txBody>
      </p:sp>
      <p:sp>
        <p:nvSpPr>
          <p:cNvPr id="69" name="Rechteck 68"/>
          <p:cNvSpPr/>
          <p:nvPr/>
        </p:nvSpPr>
        <p:spPr>
          <a:xfrm>
            <a:off x="1018723" y="1179963"/>
            <a:ext cx="1440000" cy="373626"/>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1400" dirty="0" smtClean="0">
                <a:solidFill>
                  <a:schemeClr val="bg1"/>
                </a:solidFill>
                <a:latin typeface="+mj-lt"/>
              </a:rPr>
              <a:t>0,8</a:t>
            </a:r>
          </a:p>
        </p:txBody>
      </p:sp>
      <p:sp>
        <p:nvSpPr>
          <p:cNvPr id="70" name="Rechteck 69"/>
          <p:cNvSpPr/>
          <p:nvPr/>
        </p:nvSpPr>
        <p:spPr>
          <a:xfrm>
            <a:off x="2098723" y="1645682"/>
            <a:ext cx="360000" cy="373626"/>
          </a:xfrm>
          <a:prstGeom prst="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pPr algn="r"/>
            <a:r>
              <a:rPr lang="de-DE" sz="1400" dirty="0" smtClean="0">
                <a:solidFill>
                  <a:schemeClr val="bg1"/>
                </a:solidFill>
                <a:latin typeface="+mj-lt"/>
              </a:rPr>
              <a:t>0,2</a:t>
            </a:r>
          </a:p>
        </p:txBody>
      </p:sp>
      <p:sp>
        <p:nvSpPr>
          <p:cNvPr id="71" name="Rechteck 70"/>
          <p:cNvSpPr/>
          <p:nvPr/>
        </p:nvSpPr>
        <p:spPr>
          <a:xfrm>
            <a:off x="2471249" y="252145"/>
            <a:ext cx="1282101"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r>
              <a:rPr lang="de-DE" sz="2000" dirty="0" smtClean="0">
                <a:solidFill>
                  <a:schemeClr val="tx1"/>
                </a:solidFill>
                <a:latin typeface="+mj-lt"/>
              </a:rPr>
              <a:t>Ahorn</a:t>
            </a:r>
          </a:p>
        </p:txBody>
      </p:sp>
      <p:sp>
        <p:nvSpPr>
          <p:cNvPr id="72" name="Rechteck 71"/>
          <p:cNvSpPr/>
          <p:nvPr/>
        </p:nvSpPr>
        <p:spPr>
          <a:xfrm>
            <a:off x="2471249" y="717863"/>
            <a:ext cx="1286245"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r>
              <a:rPr lang="de-DE" sz="2000" dirty="0" smtClean="0">
                <a:solidFill>
                  <a:schemeClr val="tx1"/>
                </a:solidFill>
                <a:latin typeface="+mj-lt"/>
              </a:rPr>
              <a:t>Birke</a:t>
            </a:r>
          </a:p>
        </p:txBody>
      </p:sp>
      <p:sp>
        <p:nvSpPr>
          <p:cNvPr id="73" name="Rechteck 72"/>
          <p:cNvSpPr/>
          <p:nvPr/>
        </p:nvSpPr>
        <p:spPr>
          <a:xfrm>
            <a:off x="2471249" y="1183581"/>
            <a:ext cx="1278076"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r>
              <a:rPr lang="de-DE" sz="2000" dirty="0" smtClean="0">
                <a:solidFill>
                  <a:schemeClr val="tx1"/>
                </a:solidFill>
                <a:latin typeface="+mj-lt"/>
              </a:rPr>
              <a:t>Eiche</a:t>
            </a:r>
          </a:p>
        </p:txBody>
      </p:sp>
      <p:sp>
        <p:nvSpPr>
          <p:cNvPr id="74" name="Rechteck 73"/>
          <p:cNvSpPr/>
          <p:nvPr/>
        </p:nvSpPr>
        <p:spPr>
          <a:xfrm>
            <a:off x="2471249" y="1649300"/>
            <a:ext cx="1286245" cy="37362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54000" rIns="72000" bIns="54000" numCol="1" spcCol="0" rtlCol="0" fromWordArt="0" anchor="ctr" anchorCtr="0" forceAA="0" compatLnSpc="1">
            <a:prstTxWarp prst="textNoShape">
              <a:avLst/>
            </a:prstTxWarp>
            <a:noAutofit/>
          </a:bodyPr>
          <a:lstStyle/>
          <a:p>
            <a:r>
              <a:rPr lang="de-DE" sz="2000" dirty="0" smtClean="0">
                <a:solidFill>
                  <a:schemeClr val="tx1"/>
                </a:solidFill>
                <a:latin typeface="+mj-lt"/>
              </a:rPr>
              <a:t>Kastanie</a:t>
            </a:r>
          </a:p>
        </p:txBody>
      </p:sp>
    </p:spTree>
    <p:extLst>
      <p:ext uri="{BB962C8B-B14F-4D97-AF65-F5344CB8AC3E}">
        <p14:creationId xmlns:p14="http://schemas.microsoft.com/office/powerpoint/2010/main" val="103346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right)">
                                      <p:cBhvr>
                                        <p:cTn id="17" dur="500"/>
                                        <p:tgtEl>
                                          <p:spTgt spid="40"/>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right)">
                                      <p:cBhvr>
                                        <p:cTn id="20" dur="500"/>
                                        <p:tgtEl>
                                          <p:spTgt spid="68"/>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ipe(right)">
                                      <p:cBhvr>
                                        <p:cTn id="23" dur="500"/>
                                        <p:tgtEl>
                                          <p:spTgt spid="69"/>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wipe(right)">
                                      <p:cBhvr>
                                        <p:cTn id="26" dur="5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500"/>
                                        <p:tgtEl>
                                          <p:spTgt spid="51"/>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left)">
                                      <p:cBhvr>
                                        <p:cTn id="47" dur="500"/>
                                        <p:tgtEl>
                                          <p:spTgt spid="5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wipe(left)">
                                      <p:cBhvr>
                                        <p:cTn id="50" dur="500"/>
                                        <p:tgtEl>
                                          <p:spTgt spid="54"/>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left)">
                                      <p:cBhvr>
                                        <p:cTn id="65" dur="500"/>
                                        <p:tgtEl>
                                          <p:spTgt spid="4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left)">
                                      <p:cBhvr>
                                        <p:cTn id="71" dur="500"/>
                                        <p:tgtEl>
                                          <p:spTgt spid="4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wipe(left)">
                                      <p:cBhvr>
                                        <p:cTn id="74" dur="500"/>
                                        <p:tgtEl>
                                          <p:spTgt spid="45"/>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wipe(right)">
                                      <p:cBhvr>
                                        <p:cTn id="89" dur="500"/>
                                        <p:tgtEl>
                                          <p:spTgt spid="60"/>
                                        </p:tgtEl>
                                      </p:cBhvr>
                                    </p:animEffect>
                                  </p:childTnLst>
                                </p:cTn>
                              </p:par>
                              <p:par>
                                <p:cTn id="90" presetID="22" presetClass="entr" presetSubtype="2" fill="hold" grpId="0"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wipe(right)">
                                      <p:cBhvr>
                                        <p:cTn id="92" dur="500"/>
                                        <p:tgtEl>
                                          <p:spTgt spid="61"/>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right)">
                                      <p:cBhvr>
                                        <p:cTn id="95" dur="500"/>
                                        <p:tgtEl>
                                          <p:spTgt spid="62"/>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wipe(right)">
                                      <p:cBhvr>
                                        <p:cTn id="9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p:bldP spid="47" grpId="0"/>
      <p:bldP spid="48" grpId="0"/>
      <p:bldP spid="49" grpId="0"/>
      <p:bldP spid="51" grpId="0" animBg="1"/>
      <p:bldP spid="52" grpId="0" animBg="1"/>
      <p:bldP spid="53" grpId="0" animBg="1"/>
      <p:bldP spid="54" grpId="0" animBg="1"/>
      <p:bldP spid="55" grpId="0"/>
      <p:bldP spid="56" grpId="0"/>
      <p:bldP spid="57" grpId="0"/>
      <p:bldP spid="58" grpId="0"/>
      <p:bldP spid="60" grpId="0" animBg="1"/>
      <p:bldP spid="61" grpId="0" animBg="1"/>
      <p:bldP spid="62" grpId="0" animBg="1"/>
      <p:bldP spid="63" grpId="0" animBg="1"/>
      <p:bldP spid="64" grpId="0"/>
      <p:bldP spid="65" grpId="0"/>
      <p:bldP spid="66" grpId="0"/>
      <p:bldP spid="67" grpId="0"/>
      <p:bldP spid="40" grpId="0" animBg="1"/>
      <p:bldP spid="68" grpId="0" animBg="1"/>
      <p:bldP spid="69" grpId="0" animBg="1"/>
      <p:bldP spid="70" grpId="0" animBg="1"/>
      <p:bldP spid="71" grpId="0"/>
      <p:bldP spid="72" grpId="0"/>
      <p:bldP spid="73" grpId="0"/>
      <p:bldP spid="7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4" name="think-cell Folie" r:id="rId5" imgW="473" imgH="468" progId="TCLayout.ActiveDocument.1">
                  <p:embed/>
                </p:oleObj>
              </mc:Choice>
              <mc:Fallback>
                <p:oleObj name="think-cell Folie" r:id="rId5" imgW="473" imgH="46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Titel 7"/>
          <p:cNvSpPr>
            <a:spLocks noGrp="1"/>
          </p:cNvSpPr>
          <p:nvPr>
            <p:ph type="title"/>
          </p:nvPr>
        </p:nvSpPr>
        <p:spPr/>
        <p:txBody>
          <a:bodyPr/>
          <a:lstStyle/>
          <a:p>
            <a:r>
              <a:rPr lang="de-DE" dirty="0" smtClean="0"/>
              <a:t>Yann</a:t>
            </a:r>
            <a:endParaRPr lang="de-DE" dirty="0"/>
          </a:p>
        </p:txBody>
      </p:sp>
      <p:sp>
        <p:nvSpPr>
          <p:cNvPr id="6" name="Textplatzhalter 5"/>
          <p:cNvSpPr>
            <a:spLocks noGrp="1"/>
          </p:cNvSpPr>
          <p:nvPr>
            <p:ph type="body" sz="quarter" idx="14"/>
          </p:nvPr>
        </p:nvSpPr>
        <p:spPr/>
        <p:txBody>
          <a:bodyPr/>
          <a:lstStyle/>
          <a:p>
            <a:r>
              <a:rPr lang="de-DE" dirty="0" smtClean="0"/>
              <a:t>Learning-Rate</a:t>
            </a:r>
            <a:endParaRPr lang="de-DE" dirty="0"/>
          </a:p>
        </p:txBody>
      </p:sp>
      <p:sp>
        <p:nvSpPr>
          <p:cNvPr id="4" name="Foliennummernplatzhalter 3"/>
          <p:cNvSpPr>
            <a:spLocks noGrp="1"/>
          </p:cNvSpPr>
          <p:nvPr>
            <p:ph type="sldNum" sz="quarter" idx="17"/>
          </p:nvPr>
        </p:nvSpPr>
        <p:spPr/>
        <p:txBody>
          <a:bodyPr/>
          <a:lstStyle/>
          <a:p>
            <a:fld id="{45B24253-E62C-4215-B393-B45F13A987CD}" type="slidenum">
              <a:rPr lang="de-DE" smtClean="0"/>
              <a:pPr/>
              <a:t>20</a:t>
            </a:fld>
            <a:endParaRPr lang="de-DE" dirty="0"/>
          </a:p>
        </p:txBody>
      </p:sp>
    </p:spTree>
    <p:extLst>
      <p:ext uri="{BB962C8B-B14F-4D97-AF65-F5344CB8AC3E}">
        <p14:creationId xmlns:p14="http://schemas.microsoft.com/office/powerpoint/2010/main" val="623557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ext uri="{D42A27DB-BD31-4B8C-83A1-F6EECF244321}">
                <p14:modId xmlns:p14="http://schemas.microsoft.com/office/powerpoint/2010/main" val="24190872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10" name="think-cell Folie" r:id="rId5" imgW="473" imgH="468" progId="TCLayout.ActiveDocument.1">
                  <p:embed/>
                </p:oleObj>
              </mc:Choice>
              <mc:Fallback>
                <p:oleObj name="think-cell Folie" r:id="rId5" imgW="473" imgH="46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Titel 7"/>
          <p:cNvSpPr>
            <a:spLocks noGrp="1"/>
          </p:cNvSpPr>
          <p:nvPr>
            <p:ph type="title"/>
          </p:nvPr>
        </p:nvSpPr>
        <p:spPr/>
        <p:txBody>
          <a:bodyPr/>
          <a:lstStyle/>
          <a:p>
            <a:r>
              <a:rPr lang="de-DE" dirty="0" smtClean="0"/>
              <a:t>Thomas</a:t>
            </a:r>
            <a:endParaRPr lang="de-DE" dirty="0"/>
          </a:p>
        </p:txBody>
      </p:sp>
      <p:sp>
        <p:nvSpPr>
          <p:cNvPr id="6" name="Textplatzhalter 5"/>
          <p:cNvSpPr>
            <a:spLocks noGrp="1"/>
          </p:cNvSpPr>
          <p:nvPr>
            <p:ph type="body" sz="quarter" idx="14"/>
          </p:nvPr>
        </p:nvSpPr>
        <p:spPr/>
        <p:txBody>
          <a:bodyPr/>
          <a:lstStyle/>
          <a:p>
            <a:r>
              <a:rPr lang="de-DE" dirty="0" smtClean="0"/>
              <a:t>Handy-App</a:t>
            </a:r>
            <a:endParaRPr lang="de-DE" dirty="0"/>
          </a:p>
        </p:txBody>
      </p:sp>
      <p:sp>
        <p:nvSpPr>
          <p:cNvPr id="4" name="Foliennummernplatzhalter 3"/>
          <p:cNvSpPr>
            <a:spLocks noGrp="1"/>
          </p:cNvSpPr>
          <p:nvPr>
            <p:ph type="sldNum" sz="quarter" idx="17"/>
          </p:nvPr>
        </p:nvSpPr>
        <p:spPr/>
        <p:txBody>
          <a:bodyPr/>
          <a:lstStyle/>
          <a:p>
            <a:fld id="{45B24253-E62C-4215-B393-B45F13A987CD}" type="slidenum">
              <a:rPr lang="de-DE" smtClean="0"/>
              <a:pPr/>
              <a:t>21</a:t>
            </a:fld>
            <a:endParaRPr lang="de-DE" dirty="0"/>
          </a:p>
        </p:txBody>
      </p:sp>
      <p:grpSp>
        <p:nvGrpSpPr>
          <p:cNvPr id="3" name="Gruppieren 2"/>
          <p:cNvGrpSpPr/>
          <p:nvPr/>
        </p:nvGrpSpPr>
        <p:grpSpPr>
          <a:xfrm>
            <a:off x="4182036" y="228284"/>
            <a:ext cx="3827929" cy="6464286"/>
            <a:chOff x="8976354" y="515029"/>
            <a:chExt cx="2598862" cy="4388741"/>
          </a:xfrm>
        </p:grpSpPr>
        <p:pic>
          <p:nvPicPr>
            <p:cNvPr id="2" name="Grafik 1"/>
            <p:cNvPicPr>
              <a:picLocks noChangeAspect="1"/>
            </p:cNvPicPr>
            <p:nvPr/>
          </p:nvPicPr>
          <p:blipFill>
            <a:blip r:embed="rId7"/>
            <a:stretch>
              <a:fillRect/>
            </a:stretch>
          </p:blipFill>
          <p:spPr>
            <a:xfrm>
              <a:off x="9369354" y="1188874"/>
              <a:ext cx="1865593" cy="3302446"/>
            </a:xfrm>
            <a:prstGeom prst="rect">
              <a:avLst/>
            </a:prstGeom>
          </p:spPr>
        </p:pic>
        <p:pic>
          <p:nvPicPr>
            <p:cNvPr id="12" name="Grafik 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976354" y="515029"/>
              <a:ext cx="2598862" cy="4388741"/>
            </a:xfrm>
            <a:prstGeom prst="rect">
              <a:avLst/>
            </a:prstGeom>
          </p:spPr>
        </p:pic>
      </p:grpSp>
    </p:spTree>
    <p:extLst>
      <p:ext uri="{BB962C8B-B14F-4D97-AF65-F5344CB8AC3E}">
        <p14:creationId xmlns:p14="http://schemas.microsoft.com/office/powerpoint/2010/main" val="679150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ext uri="{D42A27DB-BD31-4B8C-83A1-F6EECF244321}">
                <p14:modId xmlns:p14="http://schemas.microsoft.com/office/powerpoint/2010/main" val="3852304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62" name="think-cell Folie" r:id="rId4" imgW="473" imgH="468" progId="TCLayout.ActiveDocument.1">
                  <p:embed/>
                </p:oleObj>
              </mc:Choice>
              <mc:Fallback>
                <p:oleObj name="think-cell Folie" r:id="rId4" imgW="473" imgH="46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itel 7"/>
          <p:cNvSpPr>
            <a:spLocks noGrp="1"/>
          </p:cNvSpPr>
          <p:nvPr>
            <p:ph type="title"/>
          </p:nvPr>
        </p:nvSpPr>
        <p:spPr/>
        <p:txBody>
          <a:bodyPr/>
          <a:lstStyle/>
          <a:p>
            <a:r>
              <a:rPr lang="de-DE" dirty="0" smtClean="0"/>
              <a:t>Yann</a:t>
            </a:r>
            <a:endParaRPr lang="de-DE" dirty="0"/>
          </a:p>
        </p:txBody>
      </p:sp>
      <p:sp>
        <p:nvSpPr>
          <p:cNvPr id="6" name="Textplatzhalter 5"/>
          <p:cNvSpPr>
            <a:spLocks noGrp="1"/>
          </p:cNvSpPr>
          <p:nvPr>
            <p:ph type="body" sz="quarter" idx="14"/>
          </p:nvPr>
        </p:nvSpPr>
        <p:spPr/>
        <p:txBody>
          <a:bodyPr/>
          <a:lstStyle/>
          <a:p>
            <a:r>
              <a:rPr lang="de-DE" dirty="0" smtClean="0"/>
              <a:t>Einordnung, Ausblick und Stand der Technik</a:t>
            </a:r>
            <a:endParaRPr lang="de-DE" dirty="0"/>
          </a:p>
        </p:txBody>
      </p:sp>
      <p:sp>
        <p:nvSpPr>
          <p:cNvPr id="4" name="Foliennummernplatzhalter 3"/>
          <p:cNvSpPr>
            <a:spLocks noGrp="1"/>
          </p:cNvSpPr>
          <p:nvPr>
            <p:ph type="sldNum" sz="quarter" idx="17"/>
          </p:nvPr>
        </p:nvSpPr>
        <p:spPr/>
        <p:txBody>
          <a:bodyPr/>
          <a:lstStyle/>
          <a:p>
            <a:fld id="{45B24253-E62C-4215-B393-B45F13A987CD}" type="slidenum">
              <a:rPr lang="de-DE" smtClean="0"/>
              <a:pPr/>
              <a:t>22</a:t>
            </a:fld>
            <a:endParaRPr lang="de-DE" dirty="0"/>
          </a:p>
        </p:txBody>
      </p:sp>
    </p:spTree>
    <p:extLst>
      <p:ext uri="{BB962C8B-B14F-4D97-AF65-F5344CB8AC3E}">
        <p14:creationId xmlns:p14="http://schemas.microsoft.com/office/powerpoint/2010/main" val="4168516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lvl="0"/>
            <a:r>
              <a:rPr lang="de-DE" dirty="0"/>
              <a:t>Segmentation, Video, Audio, </a:t>
            </a:r>
            <a:r>
              <a:rPr lang="de-DE" dirty="0" smtClean="0"/>
              <a:t>NLP, GAN</a:t>
            </a:r>
            <a:endParaRPr lang="de-DE" dirty="0" smtClean="0">
              <a:hlinkClick r:id="rId2"/>
            </a:endParaRPr>
          </a:p>
          <a:p>
            <a:r>
              <a:rPr lang="de-DE" dirty="0" smtClean="0">
                <a:hlinkClick r:id="rId2"/>
              </a:rPr>
              <a:t>https</a:t>
            </a:r>
            <a:r>
              <a:rPr lang="de-DE" dirty="0">
                <a:hlinkClick r:id="rId2"/>
              </a:rPr>
              <a:t>://deeplearning.mit.edu</a:t>
            </a:r>
            <a:r>
              <a:rPr lang="de-DE" dirty="0" smtClean="0">
                <a:hlinkClick r:id="rId2"/>
              </a:rPr>
              <a:t>/</a:t>
            </a:r>
            <a:endParaRPr lang="de-DE" dirty="0" smtClean="0"/>
          </a:p>
          <a:p>
            <a:r>
              <a:rPr lang="de-DE" dirty="0">
                <a:hlinkClick r:id="rId3"/>
              </a:rPr>
              <a:t>https://</a:t>
            </a:r>
            <a:r>
              <a:rPr lang="de-DE" dirty="0" smtClean="0">
                <a:hlinkClick r:id="rId3"/>
              </a:rPr>
              <a:t>github.com/tensorflow/tcav</a:t>
            </a:r>
            <a:endParaRPr lang="de-DE" dirty="0" smtClean="0"/>
          </a:p>
          <a:p>
            <a:r>
              <a:rPr lang="de-DE" dirty="0" err="1" smtClean="0"/>
              <a:t>Capsule</a:t>
            </a:r>
            <a:r>
              <a:rPr lang="de-DE" dirty="0" smtClean="0"/>
              <a:t> </a:t>
            </a:r>
            <a:r>
              <a:rPr lang="de-DE" dirty="0" err="1" smtClean="0"/>
              <a:t>networks</a:t>
            </a:r>
            <a:r>
              <a:rPr lang="de-DE" dirty="0"/>
              <a:t>: https://</a:t>
            </a:r>
            <a:r>
              <a:rPr lang="de-DE" dirty="0" smtClean="0"/>
              <a:t>medium.com/ai³-theory-practice-business/understanding-hintons-capsule-networks-part-i-intuition-b4b559d1159b</a:t>
            </a:r>
          </a:p>
          <a:p>
            <a:endParaRPr lang="de-DE" dirty="0"/>
          </a:p>
        </p:txBody>
      </p:sp>
      <p:sp>
        <p:nvSpPr>
          <p:cNvPr id="3" name="Inhaltsplatzhalter 2"/>
          <p:cNvSpPr>
            <a:spLocks noGrp="1"/>
          </p:cNvSpPr>
          <p:nvPr>
            <p:ph sz="half" idx="2"/>
          </p:nvPr>
        </p:nvSpPr>
        <p:spPr/>
        <p:txBody>
          <a:bodyPr/>
          <a:lstStyle/>
          <a:p>
            <a:endParaRPr lang="de-DE"/>
          </a:p>
        </p:txBody>
      </p:sp>
      <p:sp>
        <p:nvSpPr>
          <p:cNvPr id="4" name="Foliennummernplatzhalter 3"/>
          <p:cNvSpPr>
            <a:spLocks noGrp="1"/>
          </p:cNvSpPr>
          <p:nvPr>
            <p:ph type="sldNum" sz="quarter" idx="12"/>
          </p:nvPr>
        </p:nvSpPr>
        <p:spPr/>
        <p:txBody>
          <a:bodyPr/>
          <a:lstStyle/>
          <a:p>
            <a:fld id="{45B24253-E62C-4215-B393-B45F13A987CD}" type="slidenum">
              <a:rPr lang="de-DE" smtClean="0"/>
              <a:pPr/>
              <a:t>23</a:t>
            </a:fld>
            <a:endParaRPr lang="de-DE" dirty="0"/>
          </a:p>
        </p:txBody>
      </p:sp>
      <p:sp>
        <p:nvSpPr>
          <p:cNvPr id="5" name="Titel 4"/>
          <p:cNvSpPr>
            <a:spLocks noGrp="1"/>
          </p:cNvSpPr>
          <p:nvPr>
            <p:ph type="title"/>
          </p:nvPr>
        </p:nvSpPr>
        <p:spPr/>
        <p:txBody>
          <a:bodyPr/>
          <a:lstStyle/>
          <a:p>
            <a:endParaRPr lang="de-DE"/>
          </a:p>
        </p:txBody>
      </p:sp>
      <p:sp>
        <p:nvSpPr>
          <p:cNvPr id="6" name="Textplatzhalter 5"/>
          <p:cNvSpPr>
            <a:spLocks noGrp="1"/>
          </p:cNvSpPr>
          <p:nvPr>
            <p:ph type="body" sz="quarter" idx="13"/>
          </p:nvPr>
        </p:nvSpPr>
        <p:spPr/>
        <p:txBody>
          <a:bodyPr/>
          <a:lstStyle/>
          <a:p>
            <a:r>
              <a:rPr lang="de-DE" dirty="0" smtClean="0"/>
              <a:t>Einordnung, Ausblick und Stand der Technik</a:t>
            </a:r>
            <a:endParaRPr lang="de-DE" dirty="0"/>
          </a:p>
        </p:txBody>
      </p:sp>
    </p:spTree>
    <p:extLst>
      <p:ext uri="{BB962C8B-B14F-4D97-AF65-F5344CB8AC3E}">
        <p14:creationId xmlns:p14="http://schemas.microsoft.com/office/powerpoint/2010/main" val="199322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ext uri="{D42A27DB-BD31-4B8C-83A1-F6EECF244321}">
                <p14:modId xmlns:p14="http://schemas.microsoft.com/office/powerpoint/2010/main" val="8763765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7" name="think-cell Folie" r:id="rId5" imgW="473" imgH="468" progId="TCLayout.ActiveDocument.1">
                  <p:embed/>
                </p:oleObj>
              </mc:Choice>
              <mc:Fallback>
                <p:oleObj name="think-cell Folie" r:id="rId5" imgW="473" imgH="46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Titel 7"/>
          <p:cNvSpPr>
            <a:spLocks noGrp="1"/>
          </p:cNvSpPr>
          <p:nvPr>
            <p:ph type="title"/>
          </p:nvPr>
        </p:nvSpPr>
        <p:spPr/>
        <p:txBody>
          <a:bodyPr/>
          <a:lstStyle/>
          <a:p>
            <a:r>
              <a:rPr lang="de-DE" dirty="0" smtClean="0"/>
              <a:t>Alle</a:t>
            </a:r>
            <a:endParaRPr lang="de-DE" dirty="0"/>
          </a:p>
        </p:txBody>
      </p:sp>
      <p:sp>
        <p:nvSpPr>
          <p:cNvPr id="6" name="Textplatzhalter 5"/>
          <p:cNvSpPr>
            <a:spLocks noGrp="1"/>
          </p:cNvSpPr>
          <p:nvPr>
            <p:ph type="body" sz="quarter" idx="14"/>
          </p:nvPr>
        </p:nvSpPr>
        <p:spPr/>
        <p:txBody>
          <a:bodyPr/>
          <a:lstStyle/>
          <a:p>
            <a:r>
              <a:rPr lang="de-DE" dirty="0" smtClean="0"/>
              <a:t>Vorbereitung Ergebnisbasar</a:t>
            </a:r>
            <a:endParaRPr lang="de-DE" dirty="0"/>
          </a:p>
        </p:txBody>
      </p:sp>
      <p:sp>
        <p:nvSpPr>
          <p:cNvPr id="4" name="Foliennummernplatzhalter 3"/>
          <p:cNvSpPr>
            <a:spLocks noGrp="1"/>
          </p:cNvSpPr>
          <p:nvPr>
            <p:ph type="sldNum" sz="quarter" idx="17"/>
          </p:nvPr>
        </p:nvSpPr>
        <p:spPr/>
        <p:txBody>
          <a:bodyPr/>
          <a:lstStyle/>
          <a:p>
            <a:fld id="{45B24253-E62C-4215-B393-B45F13A987CD}" type="slidenum">
              <a:rPr lang="de-DE" smtClean="0"/>
              <a:pPr/>
              <a:t>24</a:t>
            </a:fld>
            <a:endParaRPr lang="de-DE" dirty="0"/>
          </a:p>
        </p:txBody>
      </p:sp>
    </p:spTree>
    <p:extLst>
      <p:ext uri="{BB962C8B-B14F-4D97-AF65-F5344CB8AC3E}">
        <p14:creationId xmlns:p14="http://schemas.microsoft.com/office/powerpoint/2010/main" val="3383141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26169717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77" name="think-cell Folie" r:id="rId5" imgW="473" imgH="468" progId="TCLayout.ActiveDocument.1">
                  <p:embed/>
                </p:oleObj>
              </mc:Choice>
              <mc:Fallback>
                <p:oleObj name="think-cell Folie" r:id="rId5" imgW="473" imgH="46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3" name="Rechteck 22"/>
          <p:cNvSpPr/>
          <p:nvPr/>
        </p:nvSpPr>
        <p:spPr>
          <a:xfrm>
            <a:off x="6166" y="0"/>
            <a:ext cx="12185834" cy="6861643"/>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dirty="0" smtClean="0">
              <a:solidFill>
                <a:schemeClr val="tx1"/>
              </a:solidFill>
            </a:endParaRPr>
          </a:p>
        </p:txBody>
      </p:sp>
      <p:grpSp>
        <p:nvGrpSpPr>
          <p:cNvPr id="34" name="Gruppieren 33"/>
          <p:cNvGrpSpPr/>
          <p:nvPr/>
        </p:nvGrpSpPr>
        <p:grpSpPr>
          <a:xfrm>
            <a:off x="8664090" y="1234630"/>
            <a:ext cx="2612894" cy="4412437"/>
            <a:chOff x="8976354" y="515029"/>
            <a:chExt cx="2598862" cy="4388741"/>
          </a:xfrm>
        </p:grpSpPr>
        <p:pic>
          <p:nvPicPr>
            <p:cNvPr id="35" name="Grafik 3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369354" y="1188874"/>
              <a:ext cx="1865593" cy="3302446"/>
            </a:xfrm>
            <a:prstGeom prst="rect">
              <a:avLst/>
            </a:prstGeom>
          </p:spPr>
        </p:pic>
        <p:pic>
          <p:nvPicPr>
            <p:cNvPr id="36" name="Grafik 3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976354" y="515029"/>
              <a:ext cx="2598862" cy="4388741"/>
            </a:xfrm>
            <a:prstGeom prst="rect">
              <a:avLst/>
            </a:prstGeom>
          </p:spPr>
        </p:pic>
      </p:grpSp>
      <p:pic>
        <p:nvPicPr>
          <p:cNvPr id="35844" name="Picture 4" descr="Bildergebnis fÃ¼r google cloud"/>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225607" y="5364652"/>
            <a:ext cx="1740786" cy="1044472"/>
          </a:xfrm>
          <a:prstGeom prst="rect">
            <a:avLst/>
          </a:prstGeom>
          <a:noFill/>
          <a:extLst>
            <a:ext uri="{909E8E84-426E-40DD-AFC4-6F175D3DCCD1}">
              <a14:hiddenFill xmlns:a14="http://schemas.microsoft.com/office/drawing/2010/main">
                <a:solidFill>
                  <a:srgbClr val="FFFFFF"/>
                </a:solidFill>
              </a14:hiddenFill>
            </a:ext>
          </a:extLst>
        </p:spPr>
      </p:pic>
      <p:pic>
        <p:nvPicPr>
          <p:cNvPr id="12" name="Grafik 11"/>
          <p:cNvPicPr>
            <a:picLocks noChangeAspect="1"/>
          </p:cNvPicPr>
          <p:nvPr/>
        </p:nvPicPr>
        <p:blipFill>
          <a:blip r:embed="rId10"/>
          <a:stretch>
            <a:fillRect/>
          </a:stretch>
        </p:blipFill>
        <p:spPr>
          <a:xfrm>
            <a:off x="5143418" y="1863493"/>
            <a:ext cx="1905165" cy="1318374"/>
          </a:xfrm>
          <a:prstGeom prst="rect">
            <a:avLst/>
          </a:prstGeom>
        </p:spPr>
      </p:pic>
      <p:pic>
        <p:nvPicPr>
          <p:cNvPr id="35846" name="Picture 6" descr="Bildergebnis fÃ¼r jupyte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5550334" y="432549"/>
            <a:ext cx="1091333" cy="1265947"/>
          </a:xfrm>
          <a:prstGeom prst="rect">
            <a:avLst/>
          </a:prstGeom>
          <a:noFill/>
          <a:extLst>
            <a:ext uri="{909E8E84-426E-40DD-AFC4-6F175D3DCCD1}">
              <a14:hiddenFill xmlns:a14="http://schemas.microsoft.com/office/drawing/2010/main">
                <a:solidFill>
                  <a:srgbClr val="FFFFFF"/>
                </a:solidFill>
              </a14:hiddenFill>
            </a:ext>
          </a:extLst>
        </p:spPr>
      </p:pic>
      <p:pic>
        <p:nvPicPr>
          <p:cNvPr id="35850" name="Picture 10" descr="Bildergebnis fÃ¼r pytorch"/>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4871940" y="3346864"/>
            <a:ext cx="2448121" cy="638796"/>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13"/>
          <p:cNvGrpSpPr/>
          <p:nvPr/>
        </p:nvGrpSpPr>
        <p:grpSpPr>
          <a:xfrm>
            <a:off x="5677357" y="4150657"/>
            <a:ext cx="837286" cy="1048999"/>
            <a:chOff x="6291550" y="4106608"/>
            <a:chExt cx="837286" cy="1048999"/>
          </a:xfrm>
        </p:grpSpPr>
        <p:pic>
          <p:nvPicPr>
            <p:cNvPr id="35848" name="Picture 8" descr="Bildergebnis fÃ¼r python"/>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6354971" y="4106608"/>
              <a:ext cx="710445" cy="710445"/>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6291550" y="4817053"/>
              <a:ext cx="837286" cy="338554"/>
            </a:xfrm>
            <a:prstGeom prst="rect">
              <a:avLst/>
            </a:prstGeom>
            <a:noFill/>
          </p:spPr>
          <p:txBody>
            <a:bodyPr wrap="square" rtlCol="0">
              <a:spAutoFit/>
            </a:bodyPr>
            <a:lstStyle/>
            <a:p>
              <a:pPr>
                <a:spcAft>
                  <a:spcPts val="300"/>
                </a:spcAft>
                <a:buClr>
                  <a:schemeClr val="tx2"/>
                </a:buClr>
              </a:pPr>
              <a:r>
                <a:rPr lang="de-DE" sz="1600" dirty="0" smtClean="0">
                  <a:latin typeface="+mj-lt"/>
                </a:rPr>
                <a:t>Python</a:t>
              </a:r>
              <a:endParaRPr lang="de-DE" sz="1600" dirty="0">
                <a:latin typeface="+mj-lt"/>
              </a:endParaRPr>
            </a:p>
          </p:txBody>
        </p:sp>
      </p:grpSp>
      <p:grpSp>
        <p:nvGrpSpPr>
          <p:cNvPr id="35845" name="Gruppieren 35844"/>
          <p:cNvGrpSpPr/>
          <p:nvPr/>
        </p:nvGrpSpPr>
        <p:grpSpPr>
          <a:xfrm>
            <a:off x="1076818" y="2149176"/>
            <a:ext cx="2815166" cy="3034172"/>
            <a:chOff x="739687" y="2109517"/>
            <a:chExt cx="3541851" cy="3817389"/>
          </a:xfrm>
        </p:grpSpPr>
        <p:grpSp>
          <p:nvGrpSpPr>
            <p:cNvPr id="30" name="Gruppieren 29"/>
            <p:cNvGrpSpPr/>
            <p:nvPr/>
          </p:nvGrpSpPr>
          <p:grpSpPr>
            <a:xfrm rot="329013">
              <a:off x="2192801" y="3795296"/>
              <a:ext cx="2088737" cy="2131610"/>
              <a:chOff x="7408982" y="3539168"/>
              <a:chExt cx="2088737" cy="2131610"/>
            </a:xfrm>
          </p:grpSpPr>
          <p:sp>
            <p:nvSpPr>
              <p:cNvPr id="26" name="Rechteck 25"/>
              <p:cNvSpPr/>
              <p:nvPr/>
            </p:nvSpPr>
            <p:spPr>
              <a:xfrm>
                <a:off x="7579266" y="3649318"/>
                <a:ext cx="1666236" cy="1627053"/>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dirty="0" smtClean="0">
                  <a:solidFill>
                    <a:schemeClr val="tx1"/>
                  </a:solidFill>
                </a:endParaRPr>
              </a:p>
            </p:txBody>
          </p:sp>
          <p:pic>
            <p:nvPicPr>
              <p:cNvPr id="100" name="Grafik 99"/>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rot="19297313">
                <a:off x="7408982" y="4177845"/>
                <a:ext cx="2088737" cy="1109537"/>
              </a:xfrm>
              <a:prstGeom prst="rect">
                <a:avLst/>
              </a:prstGeom>
            </p:spPr>
          </p:pic>
          <p:pic>
            <p:nvPicPr>
              <p:cNvPr id="106" name="Grafik 105"/>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7531530" y="3539168"/>
                <a:ext cx="1762916" cy="2131610"/>
              </a:xfrm>
              <a:prstGeom prst="rect">
                <a:avLst/>
              </a:prstGeom>
            </p:spPr>
          </p:pic>
        </p:grpSp>
        <p:grpSp>
          <p:nvGrpSpPr>
            <p:cNvPr id="35840" name="Gruppieren 35839"/>
            <p:cNvGrpSpPr/>
            <p:nvPr/>
          </p:nvGrpSpPr>
          <p:grpSpPr>
            <a:xfrm rot="15716832">
              <a:off x="924034" y="3795295"/>
              <a:ext cx="1762916" cy="2131610"/>
              <a:chOff x="2877196" y="4133851"/>
              <a:chExt cx="1762916" cy="2131610"/>
            </a:xfrm>
          </p:grpSpPr>
          <p:sp>
            <p:nvSpPr>
              <p:cNvPr id="108" name="Rechteck 107"/>
              <p:cNvSpPr/>
              <p:nvPr/>
            </p:nvSpPr>
            <p:spPr>
              <a:xfrm>
                <a:off x="2922695" y="4207612"/>
                <a:ext cx="1666236" cy="1627053"/>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dirty="0" smtClean="0">
                  <a:solidFill>
                    <a:schemeClr val="tx1"/>
                  </a:solidFill>
                </a:endParaRPr>
              </a:p>
            </p:txBody>
          </p:sp>
          <p:pic>
            <p:nvPicPr>
              <p:cNvPr id="101" name="Grafik 100"/>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rot="13570508">
                <a:off x="2998365" y="4733080"/>
                <a:ext cx="1630700" cy="1061103"/>
              </a:xfrm>
              <a:prstGeom prst="rect">
                <a:avLst/>
              </a:prstGeom>
            </p:spPr>
          </p:pic>
          <p:pic>
            <p:nvPicPr>
              <p:cNvPr id="104" name="Grafik 103"/>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877196" y="4133851"/>
                <a:ext cx="1762916" cy="2131610"/>
              </a:xfrm>
              <a:prstGeom prst="rect">
                <a:avLst/>
              </a:prstGeom>
            </p:spPr>
          </p:pic>
        </p:grpSp>
        <p:grpSp>
          <p:nvGrpSpPr>
            <p:cNvPr id="35843" name="Gruppieren 35842"/>
            <p:cNvGrpSpPr/>
            <p:nvPr/>
          </p:nvGrpSpPr>
          <p:grpSpPr>
            <a:xfrm rot="20591109">
              <a:off x="2331206" y="2109517"/>
              <a:ext cx="1762916" cy="2236315"/>
              <a:chOff x="267371" y="2815150"/>
              <a:chExt cx="1762916" cy="2236315"/>
            </a:xfrm>
          </p:grpSpPr>
          <p:sp>
            <p:nvSpPr>
              <p:cNvPr id="111" name="Rechteck 110"/>
              <p:cNvSpPr/>
              <p:nvPr/>
            </p:nvSpPr>
            <p:spPr>
              <a:xfrm>
                <a:off x="300421" y="3005848"/>
                <a:ext cx="1666236" cy="1627053"/>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dirty="0" smtClean="0">
                  <a:solidFill>
                    <a:schemeClr val="tx1"/>
                  </a:solidFill>
                </a:endParaRPr>
              </a:p>
            </p:txBody>
          </p:sp>
          <p:pic>
            <p:nvPicPr>
              <p:cNvPr id="103" name="Grafik 102"/>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rot="2751664">
                <a:off x="13656" y="3117943"/>
                <a:ext cx="2167722" cy="1562136"/>
              </a:xfrm>
              <a:prstGeom prst="rect">
                <a:avLst/>
              </a:prstGeom>
            </p:spPr>
          </p:pic>
          <p:pic>
            <p:nvPicPr>
              <p:cNvPr id="105" name="Grafik 104"/>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67371" y="2919855"/>
                <a:ext cx="1762916" cy="2131610"/>
              </a:xfrm>
              <a:prstGeom prst="rect">
                <a:avLst/>
              </a:prstGeom>
            </p:spPr>
          </p:pic>
        </p:grpSp>
        <p:grpSp>
          <p:nvGrpSpPr>
            <p:cNvPr id="35841" name="Gruppieren 35840"/>
            <p:cNvGrpSpPr/>
            <p:nvPr/>
          </p:nvGrpSpPr>
          <p:grpSpPr>
            <a:xfrm rot="1441790">
              <a:off x="892528" y="2236687"/>
              <a:ext cx="1762916" cy="2131610"/>
              <a:chOff x="2091822" y="1703762"/>
              <a:chExt cx="1762916" cy="2131610"/>
            </a:xfrm>
          </p:grpSpPr>
          <p:sp>
            <p:nvSpPr>
              <p:cNvPr id="112" name="Rechteck 111"/>
              <p:cNvSpPr/>
              <p:nvPr/>
            </p:nvSpPr>
            <p:spPr>
              <a:xfrm>
                <a:off x="2139240" y="1801947"/>
                <a:ext cx="1666236" cy="1627053"/>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dirty="0" smtClean="0">
                  <a:solidFill>
                    <a:schemeClr val="tx1"/>
                  </a:solidFill>
                </a:endParaRPr>
              </a:p>
            </p:txBody>
          </p:sp>
          <p:pic>
            <p:nvPicPr>
              <p:cNvPr id="102" name="Grafik 101"/>
              <p:cNvPicPr>
                <a:picLocks noChangeAspect="1"/>
              </p:cNvPicPr>
              <p:nvPr/>
            </p:nvPicPr>
            <p:blipFill rotWithShape="1">
              <a:blip r:embed="rId18" cstate="screen">
                <a:extLst>
                  <a:ext uri="{28A0092B-C50C-407E-A947-70E740481C1C}">
                    <a14:useLocalDpi xmlns:a14="http://schemas.microsoft.com/office/drawing/2010/main"/>
                  </a:ext>
                </a:extLst>
              </a:blip>
              <a:srcRect/>
              <a:stretch/>
            </p:blipFill>
            <p:spPr>
              <a:xfrm rot="16200000">
                <a:off x="2012997" y="2001691"/>
                <a:ext cx="1895140" cy="1691921"/>
              </a:xfrm>
              <a:prstGeom prst="rect">
                <a:avLst/>
              </a:prstGeom>
            </p:spPr>
          </p:pic>
          <p:pic>
            <p:nvPicPr>
              <p:cNvPr id="25" name="Grafik 24"/>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091822" y="1703762"/>
                <a:ext cx="1762916" cy="2131610"/>
              </a:xfrm>
              <a:prstGeom prst="rect">
                <a:avLst/>
              </a:prstGeom>
            </p:spPr>
          </p:pic>
        </p:grpSp>
      </p:grpSp>
    </p:spTree>
    <p:extLst>
      <p:ext uri="{BB962C8B-B14F-4D97-AF65-F5344CB8AC3E}">
        <p14:creationId xmlns:p14="http://schemas.microsoft.com/office/powerpoint/2010/main" val="162093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sz="half" idx="1"/>
            <p:extLst>
              <p:ext uri="{D42A27DB-BD31-4B8C-83A1-F6EECF244321}">
                <p14:modId xmlns:p14="http://schemas.microsoft.com/office/powerpoint/2010/main" val="3158980642"/>
              </p:ext>
            </p:extLst>
          </p:nvPr>
        </p:nvGraphicFramePr>
        <p:xfrm>
          <a:off x="630238" y="1442693"/>
          <a:ext cx="5364162" cy="4073867"/>
        </p:xfrm>
        <a:graphic>
          <a:graphicData uri="http://schemas.openxmlformats.org/drawingml/2006/table">
            <a:tbl>
              <a:tblPr>
                <a:tableStyleId>{3B4B98B0-60AC-42C2-AFA5-B58CD77FA1E5}</a:tableStyleId>
              </a:tblPr>
              <a:tblGrid>
                <a:gridCol w="1301199"/>
                <a:gridCol w="4062963"/>
              </a:tblGrid>
              <a:tr h="581981">
                <a:tc>
                  <a:txBody>
                    <a:bodyPr/>
                    <a:lstStyle/>
                    <a:p>
                      <a:pPr algn="l" fontAlgn="t"/>
                      <a:r>
                        <a:rPr lang="de-DE" sz="1400" dirty="0">
                          <a:effectLst/>
                          <a:latin typeface="+mj-lt"/>
                        </a:rPr>
                        <a:t>Uhrzeit</a:t>
                      </a:r>
                    </a:p>
                  </a:txBody>
                  <a:tcPr marL="37370" marR="37370" marT="26159" marB="26159"/>
                </a:tc>
                <a:tc>
                  <a:txBody>
                    <a:bodyPr/>
                    <a:lstStyle/>
                    <a:p>
                      <a:pPr algn="l" fontAlgn="t"/>
                      <a:r>
                        <a:rPr lang="de-DE" sz="1400" dirty="0">
                          <a:effectLst/>
                          <a:latin typeface="+mj-lt"/>
                        </a:rPr>
                        <a:t>Inhalt</a:t>
                      </a:r>
                    </a:p>
                  </a:txBody>
                  <a:tcPr marL="37370" marR="37370" marT="26159" marB="26159"/>
                </a:tc>
              </a:tr>
              <a:tr h="581981">
                <a:tc>
                  <a:txBody>
                    <a:bodyPr/>
                    <a:lstStyle/>
                    <a:p>
                      <a:pPr algn="l" fontAlgn="t"/>
                      <a:r>
                        <a:rPr lang="de-DE" sz="1400" dirty="0">
                          <a:effectLst/>
                          <a:latin typeface="+mj-lt"/>
                        </a:rPr>
                        <a:t>16:30 - 16:40</a:t>
                      </a:r>
                    </a:p>
                  </a:txBody>
                  <a:tcPr marL="37370" marR="37370" marT="26159" marB="26159"/>
                </a:tc>
                <a:tc>
                  <a:txBody>
                    <a:bodyPr/>
                    <a:lstStyle/>
                    <a:p>
                      <a:pPr algn="l" fontAlgn="t"/>
                      <a:r>
                        <a:rPr lang="de-DE" sz="1400" dirty="0">
                          <a:effectLst/>
                          <a:latin typeface="+mj-lt"/>
                        </a:rPr>
                        <a:t>Übersicht zum </a:t>
                      </a:r>
                      <a:r>
                        <a:rPr lang="de-DE" sz="1400" dirty="0" smtClean="0">
                          <a:effectLst/>
                          <a:latin typeface="+mj-lt"/>
                        </a:rPr>
                        <a:t>Workshop</a:t>
                      </a:r>
                      <a:endParaRPr lang="de-DE" sz="1400" dirty="0">
                        <a:effectLst/>
                        <a:latin typeface="+mj-lt"/>
                      </a:endParaRPr>
                    </a:p>
                  </a:txBody>
                  <a:tcPr marL="37370" marR="37370" marT="26159" marB="26159"/>
                </a:tc>
              </a:tr>
              <a:tr h="581981">
                <a:tc>
                  <a:txBody>
                    <a:bodyPr/>
                    <a:lstStyle/>
                    <a:p>
                      <a:pPr algn="l" fontAlgn="t"/>
                      <a:r>
                        <a:rPr lang="de-DE" sz="1400">
                          <a:effectLst/>
                          <a:latin typeface="+mj-lt"/>
                        </a:rPr>
                        <a:t>16:40 - 17:00</a:t>
                      </a:r>
                    </a:p>
                  </a:txBody>
                  <a:tcPr marL="37370" marR="37370" marT="26159" marB="26159"/>
                </a:tc>
                <a:tc>
                  <a:txBody>
                    <a:bodyPr/>
                    <a:lstStyle/>
                    <a:p>
                      <a:pPr algn="l" fontAlgn="t"/>
                      <a:r>
                        <a:rPr lang="de-DE" sz="1400" dirty="0" smtClean="0">
                          <a:effectLst/>
                          <a:latin typeface="+mj-lt"/>
                        </a:rPr>
                        <a:t>5 </a:t>
                      </a:r>
                      <a:r>
                        <a:rPr lang="de-DE" sz="1400" dirty="0">
                          <a:effectLst/>
                          <a:latin typeface="+mj-lt"/>
                        </a:rPr>
                        <a:t>Kollegen stellen kurz ihre Bilder vor</a:t>
                      </a:r>
                    </a:p>
                  </a:txBody>
                  <a:tcPr marL="37370" marR="37370" marT="26159" marB="26159"/>
                </a:tc>
              </a:tr>
              <a:tr h="581981">
                <a:tc>
                  <a:txBody>
                    <a:bodyPr/>
                    <a:lstStyle/>
                    <a:p>
                      <a:pPr algn="l" fontAlgn="t"/>
                      <a:r>
                        <a:rPr lang="de-DE" sz="1400" dirty="0">
                          <a:effectLst/>
                          <a:latin typeface="+mj-lt"/>
                        </a:rPr>
                        <a:t>17:00 - </a:t>
                      </a:r>
                      <a:r>
                        <a:rPr lang="de-DE" sz="1400" dirty="0" smtClean="0">
                          <a:effectLst/>
                          <a:latin typeface="+mj-lt"/>
                        </a:rPr>
                        <a:t>17:15</a:t>
                      </a:r>
                      <a:endParaRPr lang="de-DE" sz="1400" dirty="0">
                        <a:effectLst/>
                        <a:latin typeface="+mj-lt"/>
                      </a:endParaRPr>
                    </a:p>
                  </a:txBody>
                  <a:tcPr marL="37370" marR="37370" marT="26159" marB="26159"/>
                </a:tc>
                <a:tc>
                  <a:txBody>
                    <a:bodyPr/>
                    <a:lstStyle/>
                    <a:p>
                      <a:pPr algn="l" fontAlgn="t"/>
                      <a:r>
                        <a:rPr lang="de-DE" sz="1400" dirty="0">
                          <a:effectLst/>
                          <a:latin typeface="+mj-lt"/>
                        </a:rPr>
                        <a:t>Einführung in </a:t>
                      </a:r>
                      <a:r>
                        <a:rPr lang="de-DE" sz="1400" dirty="0" err="1">
                          <a:effectLst/>
                          <a:latin typeface="+mj-lt"/>
                        </a:rPr>
                        <a:t>Jupyter</a:t>
                      </a:r>
                      <a:r>
                        <a:rPr lang="de-DE" sz="1400" dirty="0">
                          <a:effectLst/>
                          <a:latin typeface="+mj-lt"/>
                        </a:rPr>
                        <a:t>-Notebook</a:t>
                      </a:r>
                    </a:p>
                  </a:txBody>
                  <a:tcPr marL="37370" marR="37370" marT="26159" marB="26159"/>
                </a:tc>
              </a:tr>
              <a:tr h="581981">
                <a:tc>
                  <a:txBody>
                    <a:bodyPr/>
                    <a:lstStyle/>
                    <a:p>
                      <a:pPr algn="l" fontAlgn="t"/>
                      <a:r>
                        <a:rPr lang="de-DE" sz="1400" dirty="0" smtClean="0">
                          <a:effectLst/>
                          <a:latin typeface="+mj-lt"/>
                        </a:rPr>
                        <a:t>17:15 - 17:30</a:t>
                      </a:r>
                      <a:endParaRPr lang="de-DE" sz="1400" dirty="0">
                        <a:effectLst/>
                        <a:latin typeface="+mj-lt"/>
                      </a:endParaRPr>
                    </a:p>
                  </a:txBody>
                  <a:tcPr marL="37370" marR="37370" marT="26159" marB="26159">
                    <a:solidFill>
                      <a:schemeClr val="tx2">
                        <a:lumMod val="20000"/>
                        <a:lumOff val="80000"/>
                      </a:schemeClr>
                    </a:solidFill>
                  </a:tcPr>
                </a:tc>
                <a:tc>
                  <a:txBody>
                    <a:bodyPr/>
                    <a:lstStyle/>
                    <a:p>
                      <a:pPr algn="l" fontAlgn="t"/>
                      <a:r>
                        <a:rPr lang="de-DE" sz="1400" dirty="0" smtClean="0">
                          <a:effectLst/>
                          <a:latin typeface="+mj-lt"/>
                        </a:rPr>
                        <a:t>Praxis: </a:t>
                      </a:r>
                      <a:r>
                        <a:rPr lang="de-DE" sz="1400" dirty="0" err="1" smtClean="0">
                          <a:effectLst/>
                          <a:latin typeface="+mj-lt"/>
                        </a:rPr>
                        <a:t>Jupyter</a:t>
                      </a:r>
                      <a:r>
                        <a:rPr lang="de-DE" sz="1400" dirty="0" smtClean="0">
                          <a:effectLst/>
                          <a:latin typeface="+mj-lt"/>
                        </a:rPr>
                        <a:t>-Notebook</a:t>
                      </a:r>
                      <a:endParaRPr lang="de-DE" sz="1400" dirty="0">
                        <a:effectLst/>
                        <a:latin typeface="+mj-lt"/>
                      </a:endParaRPr>
                    </a:p>
                  </a:txBody>
                  <a:tcPr marL="37370" marR="37370" marT="26159" marB="26159">
                    <a:solidFill>
                      <a:schemeClr val="tx2">
                        <a:lumMod val="20000"/>
                        <a:lumOff val="80000"/>
                      </a:schemeClr>
                    </a:solidFill>
                  </a:tcPr>
                </a:tc>
              </a:tr>
              <a:tr h="581981">
                <a:tc>
                  <a:txBody>
                    <a:bodyPr/>
                    <a:lstStyle/>
                    <a:p>
                      <a:pPr algn="l" fontAlgn="t"/>
                      <a:r>
                        <a:rPr lang="de-DE" sz="1400">
                          <a:effectLst/>
                          <a:latin typeface="+mj-lt"/>
                        </a:rPr>
                        <a:t>17:30 - 18:00</a:t>
                      </a:r>
                    </a:p>
                  </a:txBody>
                  <a:tcPr marL="37370" marR="37370" marT="26159" marB="26159">
                    <a:solidFill>
                      <a:schemeClr val="tx2">
                        <a:lumMod val="20000"/>
                        <a:lumOff val="80000"/>
                      </a:schemeClr>
                    </a:solidFill>
                  </a:tcPr>
                </a:tc>
                <a:tc>
                  <a:txBody>
                    <a:bodyPr/>
                    <a:lstStyle/>
                    <a:p>
                      <a:pPr algn="l" fontAlgn="t"/>
                      <a:r>
                        <a:rPr lang="de-DE" sz="1400" dirty="0" smtClean="0">
                          <a:effectLst/>
                          <a:latin typeface="+mj-lt"/>
                        </a:rPr>
                        <a:t>Praxis: ResNet34 </a:t>
                      </a:r>
                      <a:r>
                        <a:rPr lang="de-DE" sz="1400" dirty="0">
                          <a:effectLst/>
                          <a:latin typeface="+mj-lt"/>
                        </a:rPr>
                        <a:t>mit </a:t>
                      </a:r>
                      <a:r>
                        <a:rPr lang="de-DE" sz="1400" dirty="0" smtClean="0">
                          <a:effectLst/>
                          <a:latin typeface="+mj-lt"/>
                        </a:rPr>
                        <a:t>Demo-Bildern</a:t>
                      </a:r>
                      <a:endParaRPr lang="de-DE" sz="1400" dirty="0">
                        <a:effectLst/>
                        <a:latin typeface="+mj-lt"/>
                      </a:endParaRPr>
                    </a:p>
                  </a:txBody>
                  <a:tcPr marL="37370" marR="37370" marT="26159" marB="26159">
                    <a:solidFill>
                      <a:schemeClr val="tx2">
                        <a:lumMod val="20000"/>
                        <a:lumOff val="80000"/>
                      </a:schemeClr>
                    </a:solidFill>
                  </a:tcPr>
                </a:tc>
              </a:tr>
              <a:tr h="581981">
                <a:tc>
                  <a:txBody>
                    <a:bodyPr/>
                    <a:lstStyle/>
                    <a:p>
                      <a:pPr algn="l" fontAlgn="t"/>
                      <a:r>
                        <a:rPr lang="de-DE" sz="1400" dirty="0">
                          <a:effectLst/>
                          <a:latin typeface="+mj-lt"/>
                        </a:rPr>
                        <a:t>18:00 - 18:30</a:t>
                      </a:r>
                    </a:p>
                  </a:txBody>
                  <a:tcPr marL="37370" marR="37370" marT="26159" marB="26159">
                    <a:solidFill>
                      <a:schemeClr val="tx2">
                        <a:lumMod val="20000"/>
                        <a:lumOff val="80000"/>
                      </a:schemeClr>
                    </a:solidFill>
                  </a:tcPr>
                </a:tc>
                <a:tc>
                  <a:txBody>
                    <a:bodyPr/>
                    <a:lstStyle/>
                    <a:p>
                      <a:pPr algn="l" fontAlgn="t"/>
                      <a:r>
                        <a:rPr lang="de-DE" sz="1400" dirty="0" smtClean="0">
                          <a:effectLst/>
                          <a:latin typeface="+mj-lt"/>
                        </a:rPr>
                        <a:t>Praxis: ResNet34 mit eigenen Bildern</a:t>
                      </a:r>
                      <a:endParaRPr lang="de-DE" sz="1400" dirty="0">
                        <a:effectLst/>
                        <a:latin typeface="+mj-lt"/>
                      </a:endParaRPr>
                    </a:p>
                  </a:txBody>
                  <a:tcPr marL="37370" marR="37370" marT="26159" marB="26159">
                    <a:solidFill>
                      <a:schemeClr val="tx2">
                        <a:lumMod val="20000"/>
                        <a:lumOff val="80000"/>
                      </a:schemeClr>
                    </a:solidFill>
                  </a:tcPr>
                </a:tc>
              </a:tr>
            </a:tbl>
          </a:graphicData>
        </a:graphic>
      </p:graphicFrame>
      <p:graphicFrame>
        <p:nvGraphicFramePr>
          <p:cNvPr id="8" name="Inhaltsplatzhalter 7"/>
          <p:cNvGraphicFramePr>
            <a:graphicFrameLocks noGrp="1"/>
          </p:cNvGraphicFramePr>
          <p:nvPr>
            <p:ph sz="half" idx="2"/>
            <p:extLst>
              <p:ext uri="{D42A27DB-BD31-4B8C-83A1-F6EECF244321}">
                <p14:modId xmlns:p14="http://schemas.microsoft.com/office/powerpoint/2010/main" val="1787346809"/>
              </p:ext>
            </p:extLst>
          </p:nvPr>
        </p:nvGraphicFramePr>
        <p:xfrm>
          <a:off x="6186196" y="1442694"/>
          <a:ext cx="5382410" cy="4073865"/>
        </p:xfrm>
        <a:graphic>
          <a:graphicData uri="http://schemas.openxmlformats.org/drawingml/2006/table">
            <a:tbl>
              <a:tblPr>
                <a:tableStyleId>{3B4B98B0-60AC-42C2-AFA5-B58CD77FA1E5}</a:tableStyleId>
              </a:tblPr>
              <a:tblGrid>
                <a:gridCol w="1250302"/>
                <a:gridCol w="4132108"/>
              </a:tblGrid>
              <a:tr h="287830">
                <a:tc>
                  <a:txBody>
                    <a:bodyPr/>
                    <a:lstStyle/>
                    <a:p>
                      <a:pPr algn="l" fontAlgn="t"/>
                      <a:r>
                        <a:rPr lang="de-DE" sz="1400" dirty="0">
                          <a:effectLst/>
                          <a:latin typeface="+mj-lt"/>
                        </a:rPr>
                        <a:t>Uhrzeit</a:t>
                      </a:r>
                    </a:p>
                  </a:txBody>
                  <a:tcPr marL="29112" marR="29112" marT="20378" marB="20378"/>
                </a:tc>
                <a:tc>
                  <a:txBody>
                    <a:bodyPr/>
                    <a:lstStyle/>
                    <a:p>
                      <a:pPr algn="l" fontAlgn="t"/>
                      <a:r>
                        <a:rPr lang="de-DE" sz="1400" dirty="0">
                          <a:effectLst/>
                          <a:latin typeface="+mj-lt"/>
                        </a:rPr>
                        <a:t>Inhalt</a:t>
                      </a:r>
                    </a:p>
                  </a:txBody>
                  <a:tcPr marL="29112" marR="29112" marT="20378" marB="20378"/>
                </a:tc>
              </a:tr>
              <a:tr h="287830">
                <a:tc>
                  <a:txBody>
                    <a:bodyPr/>
                    <a:lstStyle/>
                    <a:p>
                      <a:pPr algn="l" fontAlgn="t"/>
                      <a:r>
                        <a:rPr lang="de-DE" sz="1400" dirty="0">
                          <a:effectLst/>
                          <a:latin typeface="+mj-lt"/>
                        </a:rPr>
                        <a:t>09:00 - 09:45</a:t>
                      </a:r>
                    </a:p>
                  </a:txBody>
                  <a:tcPr marL="29112" marR="29112" marT="20378" marB="20378"/>
                </a:tc>
                <a:tc>
                  <a:txBody>
                    <a:bodyPr/>
                    <a:lstStyle/>
                    <a:p>
                      <a:pPr algn="l" fontAlgn="t"/>
                      <a:r>
                        <a:rPr lang="de-DE" sz="1400" dirty="0" smtClean="0">
                          <a:effectLst/>
                          <a:latin typeface="+mj-lt"/>
                        </a:rPr>
                        <a:t>Grundlagen neuronale Netze</a:t>
                      </a:r>
                      <a:endParaRPr lang="de-DE" sz="1400" dirty="0">
                        <a:effectLst/>
                        <a:latin typeface="+mj-lt"/>
                      </a:endParaRPr>
                    </a:p>
                  </a:txBody>
                  <a:tcPr marL="29112" marR="29112" marT="20378" marB="20378"/>
                </a:tc>
              </a:tr>
              <a:tr h="285504">
                <a:tc>
                  <a:txBody>
                    <a:bodyPr/>
                    <a:lstStyle/>
                    <a:p>
                      <a:pPr algn="l" fontAlgn="t"/>
                      <a:r>
                        <a:rPr lang="de-DE" sz="1400" dirty="0">
                          <a:effectLst/>
                          <a:latin typeface="+mj-lt"/>
                        </a:rPr>
                        <a:t>09:45 - 10:05</a:t>
                      </a:r>
                    </a:p>
                  </a:txBody>
                  <a:tcPr marL="29112" marR="29112" marT="20378" marB="20378">
                    <a:solidFill>
                      <a:schemeClr val="tx2">
                        <a:lumMod val="20000"/>
                        <a:lumOff val="80000"/>
                      </a:schemeClr>
                    </a:solidFill>
                  </a:tcPr>
                </a:tc>
                <a:tc>
                  <a:txBody>
                    <a:bodyPr/>
                    <a:lstStyle/>
                    <a:p>
                      <a:pPr algn="l" fontAlgn="t"/>
                      <a:r>
                        <a:rPr lang="de-DE" sz="1400" dirty="0" smtClean="0">
                          <a:effectLst/>
                          <a:latin typeface="+mj-lt"/>
                        </a:rPr>
                        <a:t>Praxis:</a:t>
                      </a:r>
                      <a:r>
                        <a:rPr lang="de-DE" sz="1400" baseline="0" dirty="0" smtClean="0">
                          <a:effectLst/>
                          <a:latin typeface="+mj-lt"/>
                        </a:rPr>
                        <a:t> </a:t>
                      </a:r>
                      <a:r>
                        <a:rPr lang="de-DE" sz="1400" dirty="0" smtClean="0">
                          <a:effectLst/>
                          <a:latin typeface="+mj-lt"/>
                        </a:rPr>
                        <a:t>Einfaches neuronales Netz</a:t>
                      </a:r>
                      <a:r>
                        <a:rPr lang="de-DE" sz="1400" baseline="0" dirty="0" smtClean="0">
                          <a:effectLst/>
                          <a:latin typeface="+mj-lt"/>
                        </a:rPr>
                        <a:t> „MLP“</a:t>
                      </a:r>
                      <a:endParaRPr lang="de-DE" sz="1400" dirty="0">
                        <a:effectLst/>
                        <a:latin typeface="+mj-lt"/>
                      </a:endParaRPr>
                    </a:p>
                  </a:txBody>
                  <a:tcPr marL="29112" marR="29112" marT="20378" marB="20378">
                    <a:solidFill>
                      <a:schemeClr val="tx2">
                        <a:lumMod val="20000"/>
                        <a:lumOff val="80000"/>
                      </a:schemeClr>
                    </a:solidFill>
                  </a:tcPr>
                </a:tc>
              </a:tr>
              <a:tr h="287830">
                <a:tc>
                  <a:txBody>
                    <a:bodyPr/>
                    <a:lstStyle/>
                    <a:p>
                      <a:pPr algn="l" fontAlgn="t"/>
                      <a:r>
                        <a:rPr lang="de-DE" sz="1400">
                          <a:effectLst/>
                          <a:latin typeface="+mj-lt"/>
                        </a:rPr>
                        <a:t>10:05 - 10:20</a:t>
                      </a:r>
                    </a:p>
                  </a:txBody>
                  <a:tcPr marL="29112" marR="29112" marT="20378" marB="20378"/>
                </a:tc>
                <a:tc>
                  <a:txBody>
                    <a:bodyPr/>
                    <a:lstStyle/>
                    <a:p>
                      <a:pPr algn="l" fontAlgn="t"/>
                      <a:r>
                        <a:rPr lang="de-DE" sz="1400" dirty="0" err="1" smtClean="0">
                          <a:effectLst/>
                          <a:latin typeface="+mj-lt"/>
                        </a:rPr>
                        <a:t>Convolutional</a:t>
                      </a:r>
                      <a:r>
                        <a:rPr lang="de-DE" sz="1400" dirty="0" smtClean="0">
                          <a:effectLst/>
                          <a:latin typeface="+mj-lt"/>
                        </a:rPr>
                        <a:t> </a:t>
                      </a:r>
                      <a:r>
                        <a:rPr lang="de-DE" sz="1400" dirty="0" err="1" smtClean="0">
                          <a:effectLst/>
                          <a:latin typeface="+mj-lt"/>
                        </a:rPr>
                        <a:t>Neural</a:t>
                      </a:r>
                      <a:r>
                        <a:rPr lang="de-DE" sz="1400" dirty="0" smtClean="0">
                          <a:effectLst/>
                          <a:latin typeface="+mj-lt"/>
                        </a:rPr>
                        <a:t> Networks (CNN)</a:t>
                      </a:r>
                      <a:endParaRPr lang="de-DE" sz="1400" dirty="0">
                        <a:effectLst/>
                        <a:latin typeface="+mj-lt"/>
                      </a:endParaRPr>
                    </a:p>
                  </a:txBody>
                  <a:tcPr marL="29112" marR="29112" marT="20378" marB="20378"/>
                </a:tc>
              </a:tr>
              <a:tr h="287830">
                <a:tc>
                  <a:txBody>
                    <a:bodyPr/>
                    <a:lstStyle/>
                    <a:p>
                      <a:pPr algn="l" fontAlgn="t"/>
                      <a:r>
                        <a:rPr lang="de-DE" sz="1400">
                          <a:effectLst/>
                          <a:latin typeface="+mj-lt"/>
                        </a:rPr>
                        <a:t>10:20 - 10:40</a:t>
                      </a:r>
                    </a:p>
                  </a:txBody>
                  <a:tcPr marL="29112" marR="29112" marT="20378" marB="20378">
                    <a:solidFill>
                      <a:schemeClr val="tx2">
                        <a:lumMod val="20000"/>
                        <a:lumOff val="80000"/>
                      </a:schemeClr>
                    </a:solidFill>
                  </a:tcPr>
                </a:tc>
                <a:tc>
                  <a:txBody>
                    <a:bodyPr/>
                    <a:lstStyle/>
                    <a:p>
                      <a:pPr algn="l" fontAlgn="t"/>
                      <a:r>
                        <a:rPr lang="de-DE" sz="1400" dirty="0" smtClean="0">
                          <a:effectLst/>
                          <a:latin typeface="+mj-lt"/>
                        </a:rPr>
                        <a:t>Praxis: CNN</a:t>
                      </a:r>
                      <a:endParaRPr lang="de-DE" sz="1400" dirty="0">
                        <a:effectLst/>
                        <a:latin typeface="+mj-lt"/>
                      </a:endParaRPr>
                    </a:p>
                  </a:txBody>
                  <a:tcPr marL="29112" marR="29112" marT="20378" marB="20378">
                    <a:solidFill>
                      <a:schemeClr val="tx2">
                        <a:lumMod val="20000"/>
                        <a:lumOff val="80000"/>
                      </a:schemeClr>
                    </a:solidFill>
                  </a:tcPr>
                </a:tc>
              </a:tr>
              <a:tr h="287830">
                <a:tc>
                  <a:txBody>
                    <a:bodyPr/>
                    <a:lstStyle/>
                    <a:p>
                      <a:pPr algn="l" fontAlgn="t"/>
                      <a:r>
                        <a:rPr lang="de-DE" sz="1400">
                          <a:effectLst/>
                          <a:latin typeface="+mj-lt"/>
                        </a:rPr>
                        <a:t>10:40 - 10:50</a:t>
                      </a:r>
                    </a:p>
                  </a:txBody>
                  <a:tcPr marL="29112" marR="29112" marT="20378" marB="20378"/>
                </a:tc>
                <a:tc>
                  <a:txBody>
                    <a:bodyPr/>
                    <a:lstStyle/>
                    <a:p>
                      <a:pPr algn="l" fontAlgn="t"/>
                      <a:r>
                        <a:rPr lang="de-DE" sz="1400" dirty="0">
                          <a:effectLst/>
                          <a:latin typeface="+mj-lt"/>
                        </a:rPr>
                        <a:t>Augmentation und </a:t>
                      </a:r>
                      <a:r>
                        <a:rPr lang="de-DE" sz="1400" dirty="0" smtClean="0">
                          <a:effectLst/>
                          <a:latin typeface="+mj-lt"/>
                        </a:rPr>
                        <a:t>Transfer-Learning</a:t>
                      </a:r>
                      <a:endParaRPr lang="de-DE" sz="1400" dirty="0">
                        <a:effectLst/>
                        <a:latin typeface="+mj-lt"/>
                      </a:endParaRPr>
                    </a:p>
                  </a:txBody>
                  <a:tcPr marL="29112" marR="29112" marT="20378" marB="20378"/>
                </a:tc>
              </a:tr>
              <a:tr h="270285">
                <a:tc>
                  <a:txBody>
                    <a:bodyPr/>
                    <a:lstStyle/>
                    <a:p>
                      <a:pPr algn="l" fontAlgn="t"/>
                      <a:r>
                        <a:rPr lang="de-DE" sz="1400">
                          <a:effectLst/>
                          <a:latin typeface="+mj-lt"/>
                        </a:rPr>
                        <a:t>10:50 - 11:15</a:t>
                      </a:r>
                    </a:p>
                  </a:txBody>
                  <a:tcPr marL="29112" marR="29112" marT="20378" marB="20378">
                    <a:solidFill>
                      <a:schemeClr val="tx2">
                        <a:lumMod val="20000"/>
                        <a:lumOff val="80000"/>
                      </a:schemeClr>
                    </a:solidFill>
                  </a:tcPr>
                </a:tc>
                <a:tc>
                  <a:txBody>
                    <a:bodyPr/>
                    <a:lstStyle/>
                    <a:p>
                      <a:pPr algn="l" fontAlgn="t"/>
                      <a:r>
                        <a:rPr lang="de-DE" sz="1400" dirty="0" smtClean="0">
                          <a:effectLst/>
                          <a:latin typeface="+mj-lt"/>
                        </a:rPr>
                        <a:t>Praxis: Augmentation </a:t>
                      </a:r>
                      <a:r>
                        <a:rPr lang="de-DE" sz="1400" dirty="0">
                          <a:effectLst/>
                          <a:latin typeface="+mj-lt"/>
                        </a:rPr>
                        <a:t>und </a:t>
                      </a:r>
                      <a:r>
                        <a:rPr lang="de-DE" sz="1400" dirty="0" smtClean="0">
                          <a:effectLst/>
                          <a:latin typeface="+mj-lt"/>
                        </a:rPr>
                        <a:t>Transfer-Learning</a:t>
                      </a:r>
                      <a:endParaRPr lang="de-DE" sz="1400" dirty="0">
                        <a:effectLst/>
                        <a:latin typeface="+mj-lt"/>
                      </a:endParaRPr>
                    </a:p>
                  </a:txBody>
                  <a:tcPr marL="29112" marR="29112" marT="20378" marB="20378">
                    <a:solidFill>
                      <a:schemeClr val="tx2">
                        <a:lumMod val="20000"/>
                        <a:lumOff val="80000"/>
                      </a:schemeClr>
                    </a:solidFill>
                  </a:tcPr>
                </a:tc>
              </a:tr>
              <a:tr h="287830">
                <a:tc>
                  <a:txBody>
                    <a:bodyPr/>
                    <a:lstStyle/>
                    <a:p>
                      <a:pPr algn="l" fontAlgn="t"/>
                      <a:r>
                        <a:rPr lang="de-DE" sz="1400">
                          <a:effectLst/>
                          <a:latin typeface="+mj-lt"/>
                        </a:rPr>
                        <a:t>11:15 - 11:30</a:t>
                      </a:r>
                    </a:p>
                  </a:txBody>
                  <a:tcPr marL="29112" marR="29112" marT="20378" marB="20378"/>
                </a:tc>
                <a:tc>
                  <a:txBody>
                    <a:bodyPr/>
                    <a:lstStyle/>
                    <a:p>
                      <a:pPr algn="l" fontAlgn="t"/>
                      <a:r>
                        <a:rPr lang="de-DE" sz="1400" dirty="0">
                          <a:effectLst/>
                          <a:latin typeface="+mj-lt"/>
                        </a:rPr>
                        <a:t>Pause</a:t>
                      </a:r>
                    </a:p>
                  </a:txBody>
                  <a:tcPr marL="29112" marR="29112" marT="20378" marB="20378"/>
                </a:tc>
              </a:tr>
              <a:tr h="287830">
                <a:tc>
                  <a:txBody>
                    <a:bodyPr/>
                    <a:lstStyle/>
                    <a:p>
                      <a:pPr algn="l" fontAlgn="t"/>
                      <a:r>
                        <a:rPr lang="de-DE" sz="1400">
                          <a:effectLst/>
                          <a:latin typeface="+mj-lt"/>
                        </a:rPr>
                        <a:t>11:30 - 11:45</a:t>
                      </a:r>
                    </a:p>
                  </a:txBody>
                  <a:tcPr marL="29112" marR="29112" marT="20378" marB="20378"/>
                </a:tc>
                <a:tc>
                  <a:txBody>
                    <a:bodyPr/>
                    <a:lstStyle/>
                    <a:p>
                      <a:pPr algn="l" fontAlgn="t"/>
                      <a:r>
                        <a:rPr lang="de-DE" sz="1400" dirty="0" smtClean="0">
                          <a:effectLst/>
                          <a:latin typeface="+mj-lt"/>
                        </a:rPr>
                        <a:t>Learning-Rate</a:t>
                      </a:r>
                      <a:endParaRPr lang="de-DE" sz="1400" dirty="0">
                        <a:effectLst/>
                        <a:latin typeface="+mj-lt"/>
                      </a:endParaRPr>
                    </a:p>
                  </a:txBody>
                  <a:tcPr marL="29112" marR="29112" marT="20378" marB="20378"/>
                </a:tc>
              </a:tr>
              <a:tr h="287830">
                <a:tc>
                  <a:txBody>
                    <a:bodyPr/>
                    <a:lstStyle/>
                    <a:p>
                      <a:pPr algn="l" fontAlgn="t"/>
                      <a:r>
                        <a:rPr lang="de-DE" sz="1400">
                          <a:effectLst/>
                          <a:latin typeface="+mj-lt"/>
                        </a:rPr>
                        <a:t>11:45 - 12:00</a:t>
                      </a:r>
                    </a:p>
                  </a:txBody>
                  <a:tcPr marL="29112" marR="29112" marT="20378" marB="20378">
                    <a:solidFill>
                      <a:schemeClr val="tx2">
                        <a:lumMod val="20000"/>
                        <a:lumOff val="80000"/>
                      </a:schemeClr>
                    </a:solidFill>
                  </a:tcPr>
                </a:tc>
                <a:tc>
                  <a:txBody>
                    <a:bodyPr/>
                    <a:lstStyle/>
                    <a:p>
                      <a:pPr algn="l" fontAlgn="t"/>
                      <a:r>
                        <a:rPr lang="de-DE" sz="1400" dirty="0" smtClean="0">
                          <a:effectLst/>
                          <a:latin typeface="+mj-lt"/>
                        </a:rPr>
                        <a:t>Praxis: Learning-Rate</a:t>
                      </a:r>
                      <a:endParaRPr lang="de-DE" sz="1400" dirty="0">
                        <a:effectLst/>
                        <a:latin typeface="+mj-lt"/>
                      </a:endParaRPr>
                    </a:p>
                  </a:txBody>
                  <a:tcPr marL="29112" marR="29112" marT="20378" marB="20378">
                    <a:solidFill>
                      <a:schemeClr val="tx2">
                        <a:lumMod val="20000"/>
                        <a:lumOff val="80000"/>
                      </a:schemeClr>
                    </a:solidFill>
                  </a:tcPr>
                </a:tc>
              </a:tr>
              <a:tr h="287830">
                <a:tc>
                  <a:txBody>
                    <a:bodyPr/>
                    <a:lstStyle/>
                    <a:p>
                      <a:pPr algn="l" fontAlgn="t"/>
                      <a:r>
                        <a:rPr lang="de-DE" sz="1400">
                          <a:effectLst/>
                          <a:latin typeface="+mj-lt"/>
                        </a:rPr>
                        <a:t>12:00 - 13:00</a:t>
                      </a:r>
                    </a:p>
                  </a:txBody>
                  <a:tcPr marL="29112" marR="29112" marT="20378" marB="20378">
                    <a:solidFill>
                      <a:schemeClr val="tx2">
                        <a:lumMod val="20000"/>
                        <a:lumOff val="80000"/>
                      </a:schemeClr>
                    </a:solidFill>
                  </a:tcPr>
                </a:tc>
                <a:tc>
                  <a:txBody>
                    <a:bodyPr/>
                    <a:lstStyle/>
                    <a:p>
                      <a:pPr algn="l" fontAlgn="t"/>
                      <a:r>
                        <a:rPr lang="de-DE" sz="1400" dirty="0" smtClean="0">
                          <a:effectLst/>
                          <a:latin typeface="+mj-lt"/>
                        </a:rPr>
                        <a:t>Praxis: Handy-App</a:t>
                      </a:r>
                      <a:endParaRPr lang="de-DE" sz="1400" dirty="0">
                        <a:effectLst/>
                        <a:latin typeface="+mj-lt"/>
                      </a:endParaRPr>
                    </a:p>
                  </a:txBody>
                  <a:tcPr marL="29112" marR="29112" marT="20378" marB="20378">
                    <a:solidFill>
                      <a:schemeClr val="tx2">
                        <a:lumMod val="20000"/>
                        <a:lumOff val="80000"/>
                      </a:schemeClr>
                    </a:solidFill>
                  </a:tcPr>
                </a:tc>
              </a:tr>
              <a:tr h="287830">
                <a:tc>
                  <a:txBody>
                    <a:bodyPr/>
                    <a:lstStyle/>
                    <a:p>
                      <a:pPr algn="l" fontAlgn="t"/>
                      <a:r>
                        <a:rPr lang="de-DE" sz="1400">
                          <a:effectLst/>
                          <a:latin typeface="+mj-lt"/>
                        </a:rPr>
                        <a:t>13:00 - 14:00</a:t>
                      </a:r>
                    </a:p>
                  </a:txBody>
                  <a:tcPr marL="29112" marR="29112" marT="20378" marB="20378"/>
                </a:tc>
                <a:tc>
                  <a:txBody>
                    <a:bodyPr/>
                    <a:lstStyle/>
                    <a:p>
                      <a:pPr algn="l" fontAlgn="t"/>
                      <a:r>
                        <a:rPr lang="de-DE" sz="1400" dirty="0">
                          <a:effectLst/>
                          <a:latin typeface="+mj-lt"/>
                        </a:rPr>
                        <a:t>Mittagessen</a:t>
                      </a:r>
                    </a:p>
                  </a:txBody>
                  <a:tcPr marL="29112" marR="29112" marT="20378" marB="20378"/>
                </a:tc>
              </a:tr>
              <a:tr h="287830">
                <a:tc>
                  <a:txBody>
                    <a:bodyPr/>
                    <a:lstStyle/>
                    <a:p>
                      <a:pPr algn="l" fontAlgn="t"/>
                      <a:r>
                        <a:rPr lang="de-DE" sz="1400">
                          <a:effectLst/>
                          <a:latin typeface="+mj-lt"/>
                        </a:rPr>
                        <a:t>14:00 - 14:15</a:t>
                      </a:r>
                    </a:p>
                  </a:txBody>
                  <a:tcPr marL="29112" marR="29112" marT="20378" marB="20378"/>
                </a:tc>
                <a:tc>
                  <a:txBody>
                    <a:bodyPr/>
                    <a:lstStyle/>
                    <a:p>
                      <a:pPr algn="l" fontAlgn="t">
                        <a:buFont typeface="Arial" panose="020B0604020202020204" pitchFamily="34" charset="0"/>
                        <a:buNone/>
                      </a:pPr>
                      <a:r>
                        <a:rPr lang="de-DE" sz="1400" dirty="0" smtClean="0">
                          <a:effectLst/>
                          <a:latin typeface="+mj-lt"/>
                        </a:rPr>
                        <a:t>Einordnung,</a:t>
                      </a:r>
                      <a:r>
                        <a:rPr lang="de-DE" sz="1400" baseline="0" dirty="0" smtClean="0">
                          <a:effectLst/>
                          <a:latin typeface="+mj-lt"/>
                        </a:rPr>
                        <a:t> </a:t>
                      </a:r>
                      <a:r>
                        <a:rPr lang="de-DE" sz="1400" dirty="0" smtClean="0">
                          <a:effectLst/>
                          <a:latin typeface="+mj-lt"/>
                        </a:rPr>
                        <a:t>Ausblick</a:t>
                      </a:r>
                      <a:r>
                        <a:rPr lang="de-DE" sz="1400" dirty="0">
                          <a:effectLst/>
                          <a:latin typeface="+mj-lt"/>
                        </a:rPr>
                        <a:t> </a:t>
                      </a:r>
                      <a:r>
                        <a:rPr lang="de-DE" sz="1400" dirty="0" smtClean="0">
                          <a:effectLst/>
                          <a:latin typeface="+mj-lt"/>
                        </a:rPr>
                        <a:t>und</a:t>
                      </a:r>
                      <a:r>
                        <a:rPr lang="de-DE" sz="1400" dirty="0">
                          <a:effectLst/>
                          <a:latin typeface="+mj-lt"/>
                        </a:rPr>
                        <a:t> Stand der </a:t>
                      </a:r>
                      <a:r>
                        <a:rPr lang="de-DE" sz="1400" dirty="0" smtClean="0">
                          <a:effectLst/>
                          <a:latin typeface="+mj-lt"/>
                        </a:rPr>
                        <a:t>Technik</a:t>
                      </a:r>
                      <a:endParaRPr lang="de-DE" sz="1400" dirty="0">
                        <a:effectLst/>
                        <a:latin typeface="+mj-lt"/>
                      </a:endParaRPr>
                    </a:p>
                  </a:txBody>
                  <a:tcPr marL="29112" marR="29112" marT="20378" marB="20378"/>
                </a:tc>
              </a:tr>
              <a:tr h="351946">
                <a:tc>
                  <a:txBody>
                    <a:bodyPr/>
                    <a:lstStyle/>
                    <a:p>
                      <a:pPr algn="l" fontAlgn="t"/>
                      <a:r>
                        <a:rPr lang="de-DE" sz="1400" dirty="0">
                          <a:effectLst/>
                          <a:latin typeface="+mj-lt"/>
                        </a:rPr>
                        <a:t>14:15 - 14:45</a:t>
                      </a:r>
                    </a:p>
                  </a:txBody>
                  <a:tcPr marL="29112" marR="29112" marT="20378" marB="20378"/>
                </a:tc>
                <a:tc>
                  <a:txBody>
                    <a:bodyPr/>
                    <a:lstStyle/>
                    <a:p>
                      <a:pPr algn="l" fontAlgn="t"/>
                      <a:r>
                        <a:rPr lang="de-DE" sz="1400" dirty="0">
                          <a:effectLst/>
                          <a:latin typeface="+mj-lt"/>
                        </a:rPr>
                        <a:t>Vorbereitung </a:t>
                      </a:r>
                      <a:r>
                        <a:rPr lang="de-DE" sz="1400" dirty="0" smtClean="0">
                          <a:effectLst/>
                          <a:latin typeface="+mj-lt"/>
                        </a:rPr>
                        <a:t>Ergebnisbasar</a:t>
                      </a:r>
                      <a:endParaRPr lang="de-DE" sz="1400" dirty="0">
                        <a:effectLst/>
                        <a:latin typeface="+mj-lt"/>
                      </a:endParaRPr>
                    </a:p>
                  </a:txBody>
                  <a:tcPr marL="29112" marR="29112" marT="20378" marB="20378"/>
                </a:tc>
              </a:tr>
            </a:tbl>
          </a:graphicData>
        </a:graphic>
      </p:graphicFrame>
      <p:sp>
        <p:nvSpPr>
          <p:cNvPr id="4" name="Foliennummernplatzhalter 3"/>
          <p:cNvSpPr>
            <a:spLocks noGrp="1"/>
          </p:cNvSpPr>
          <p:nvPr>
            <p:ph type="sldNum" sz="quarter" idx="12"/>
          </p:nvPr>
        </p:nvSpPr>
        <p:spPr/>
        <p:txBody>
          <a:bodyPr/>
          <a:lstStyle/>
          <a:p>
            <a:fld id="{45B24253-E62C-4215-B393-B45F13A987CD}" type="slidenum">
              <a:rPr lang="de-DE" smtClean="0"/>
              <a:pPr/>
              <a:t>4</a:t>
            </a:fld>
            <a:endParaRPr lang="de-DE" dirty="0"/>
          </a:p>
        </p:txBody>
      </p:sp>
      <p:sp>
        <p:nvSpPr>
          <p:cNvPr id="5" name="Titel 4"/>
          <p:cNvSpPr>
            <a:spLocks noGrp="1"/>
          </p:cNvSpPr>
          <p:nvPr>
            <p:ph type="title"/>
          </p:nvPr>
        </p:nvSpPr>
        <p:spPr/>
        <p:txBody>
          <a:bodyPr/>
          <a:lstStyle/>
          <a:p>
            <a:endParaRPr lang="de-DE"/>
          </a:p>
        </p:txBody>
      </p:sp>
      <p:sp>
        <p:nvSpPr>
          <p:cNvPr id="6" name="Textplatzhalter 5"/>
          <p:cNvSpPr>
            <a:spLocks noGrp="1"/>
          </p:cNvSpPr>
          <p:nvPr>
            <p:ph type="body" sz="quarter" idx="13"/>
          </p:nvPr>
        </p:nvSpPr>
        <p:spPr/>
        <p:txBody>
          <a:bodyPr/>
          <a:lstStyle/>
          <a:p>
            <a:r>
              <a:rPr lang="de-DE" dirty="0" smtClean="0"/>
              <a:t>Agenda für heute und morgen</a:t>
            </a:r>
            <a:endParaRPr lang="de-DE" dirty="0"/>
          </a:p>
        </p:txBody>
      </p:sp>
    </p:spTree>
    <p:extLst>
      <p:ext uri="{BB962C8B-B14F-4D97-AF65-F5344CB8AC3E}">
        <p14:creationId xmlns:p14="http://schemas.microsoft.com/office/powerpoint/2010/main" val="20156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DE"/>
          </a:p>
        </p:txBody>
      </p:sp>
      <p:sp>
        <p:nvSpPr>
          <p:cNvPr id="3" name="Inhaltsplatzhalter 2"/>
          <p:cNvSpPr>
            <a:spLocks noGrp="1"/>
          </p:cNvSpPr>
          <p:nvPr>
            <p:ph sz="half" idx="2"/>
          </p:nvPr>
        </p:nvSpPr>
        <p:spPr/>
        <p:txBody>
          <a:bodyPr/>
          <a:lstStyle/>
          <a:p>
            <a:endParaRPr lang="de-DE"/>
          </a:p>
        </p:txBody>
      </p:sp>
      <p:sp>
        <p:nvSpPr>
          <p:cNvPr id="4" name="Foliennummernplatzhalter 3"/>
          <p:cNvSpPr>
            <a:spLocks noGrp="1"/>
          </p:cNvSpPr>
          <p:nvPr>
            <p:ph type="sldNum" sz="quarter" idx="12"/>
          </p:nvPr>
        </p:nvSpPr>
        <p:spPr/>
        <p:txBody>
          <a:bodyPr/>
          <a:lstStyle/>
          <a:p>
            <a:fld id="{45B24253-E62C-4215-B393-B45F13A987CD}" type="slidenum">
              <a:rPr lang="de-DE" smtClean="0"/>
              <a:pPr/>
              <a:t>5</a:t>
            </a:fld>
            <a:endParaRPr lang="de-DE" dirty="0"/>
          </a:p>
        </p:txBody>
      </p:sp>
      <p:sp>
        <p:nvSpPr>
          <p:cNvPr id="5" name="Titel 4"/>
          <p:cNvSpPr>
            <a:spLocks noGrp="1"/>
          </p:cNvSpPr>
          <p:nvPr>
            <p:ph type="title"/>
          </p:nvPr>
        </p:nvSpPr>
        <p:spPr/>
        <p:txBody>
          <a:bodyPr/>
          <a:lstStyle/>
          <a:p>
            <a:endParaRPr lang="de-DE"/>
          </a:p>
        </p:txBody>
      </p:sp>
      <p:sp>
        <p:nvSpPr>
          <p:cNvPr id="6" name="Textplatzhalter 5"/>
          <p:cNvSpPr>
            <a:spLocks noGrp="1"/>
          </p:cNvSpPr>
          <p:nvPr>
            <p:ph type="body" sz="quarter" idx="13"/>
          </p:nvPr>
        </p:nvSpPr>
        <p:spPr/>
        <p:txBody>
          <a:bodyPr/>
          <a:lstStyle/>
          <a:p>
            <a:r>
              <a:rPr lang="de-DE" dirty="0" smtClean="0"/>
              <a:t>Vorstellung von Bildern</a:t>
            </a:r>
            <a:endParaRPr lang="de-DE" dirty="0"/>
          </a:p>
        </p:txBody>
      </p:sp>
      <p:sp>
        <p:nvSpPr>
          <p:cNvPr id="7" name="Rechteck 6"/>
          <p:cNvSpPr/>
          <p:nvPr/>
        </p:nvSpPr>
        <p:spPr>
          <a:xfrm>
            <a:off x="6166" y="0"/>
            <a:ext cx="12185834" cy="6861643"/>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ctr"/>
            <a:r>
              <a:rPr lang="de-DE" sz="7200" dirty="0" smtClean="0">
                <a:solidFill>
                  <a:schemeClr val="tx2"/>
                </a:solidFill>
                <a:latin typeface="+mj-lt"/>
              </a:rPr>
              <a:t>Welche Bilder habt ihr mitgebracht?</a:t>
            </a:r>
          </a:p>
        </p:txBody>
      </p:sp>
    </p:spTree>
    <p:extLst>
      <p:ext uri="{BB962C8B-B14F-4D97-AF65-F5344CB8AC3E}">
        <p14:creationId xmlns:p14="http://schemas.microsoft.com/office/powerpoint/2010/main" val="2946329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ext uri="{D42A27DB-BD31-4B8C-83A1-F6EECF244321}">
                <p14:modId xmlns:p14="http://schemas.microsoft.com/office/powerpoint/2010/main" val="37354107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90" name="think-cell Folie" r:id="rId4" imgW="473" imgH="468" progId="TCLayout.ActiveDocument.1">
                  <p:embed/>
                </p:oleObj>
              </mc:Choice>
              <mc:Fallback>
                <p:oleObj name="think-cell Folie" r:id="rId4" imgW="473" imgH="46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itel 7"/>
          <p:cNvSpPr>
            <a:spLocks noGrp="1"/>
          </p:cNvSpPr>
          <p:nvPr>
            <p:ph type="title"/>
          </p:nvPr>
        </p:nvSpPr>
        <p:spPr/>
        <p:txBody>
          <a:bodyPr/>
          <a:lstStyle/>
          <a:p>
            <a:r>
              <a:rPr lang="de-DE" dirty="0" smtClean="0"/>
              <a:t>Muriel</a:t>
            </a:r>
            <a:endParaRPr lang="de-DE" dirty="0"/>
          </a:p>
        </p:txBody>
      </p:sp>
      <p:sp>
        <p:nvSpPr>
          <p:cNvPr id="6" name="Textplatzhalter 5"/>
          <p:cNvSpPr>
            <a:spLocks noGrp="1"/>
          </p:cNvSpPr>
          <p:nvPr>
            <p:ph type="body" sz="quarter" idx="14"/>
          </p:nvPr>
        </p:nvSpPr>
        <p:spPr/>
        <p:txBody>
          <a:bodyPr/>
          <a:lstStyle/>
          <a:p>
            <a:r>
              <a:rPr lang="de-DE" dirty="0" smtClean="0"/>
              <a:t>Einführung in </a:t>
            </a:r>
            <a:r>
              <a:rPr lang="de-DE" dirty="0" err="1" smtClean="0"/>
              <a:t>Jupyter</a:t>
            </a:r>
            <a:r>
              <a:rPr lang="de-DE" dirty="0" smtClean="0"/>
              <a:t>-Notebook</a:t>
            </a:r>
            <a:endParaRPr lang="de-DE" dirty="0"/>
          </a:p>
        </p:txBody>
      </p:sp>
      <p:sp>
        <p:nvSpPr>
          <p:cNvPr id="4" name="Foliennummernplatzhalter 3"/>
          <p:cNvSpPr>
            <a:spLocks noGrp="1"/>
          </p:cNvSpPr>
          <p:nvPr>
            <p:ph type="sldNum" sz="quarter" idx="17"/>
          </p:nvPr>
        </p:nvSpPr>
        <p:spPr/>
        <p:txBody>
          <a:bodyPr/>
          <a:lstStyle/>
          <a:p>
            <a:fld id="{45B24253-E62C-4215-B393-B45F13A987CD}" type="slidenum">
              <a:rPr lang="de-DE" smtClean="0"/>
              <a:pPr/>
              <a:t>6</a:t>
            </a:fld>
            <a:endParaRPr lang="de-DE" dirty="0"/>
          </a:p>
        </p:txBody>
      </p:sp>
    </p:spTree>
    <p:extLst>
      <p:ext uri="{BB962C8B-B14F-4D97-AF65-F5344CB8AC3E}">
        <p14:creationId xmlns:p14="http://schemas.microsoft.com/office/powerpoint/2010/main" val="3656454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4" name="think-cell Folie" r:id="rId4" imgW="473" imgH="468" progId="TCLayout.ActiveDocument.1">
                  <p:embed/>
                </p:oleObj>
              </mc:Choice>
              <mc:Fallback>
                <p:oleObj name="think-cell Folie" r:id="rId4" imgW="473" imgH="46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itel 7"/>
          <p:cNvSpPr>
            <a:spLocks noGrp="1"/>
          </p:cNvSpPr>
          <p:nvPr>
            <p:ph type="title"/>
          </p:nvPr>
        </p:nvSpPr>
        <p:spPr/>
        <p:txBody>
          <a:bodyPr/>
          <a:lstStyle/>
          <a:p>
            <a:r>
              <a:rPr lang="de-DE" dirty="0" smtClean="0"/>
              <a:t>Muriel</a:t>
            </a:r>
            <a:endParaRPr lang="de-DE" dirty="0"/>
          </a:p>
        </p:txBody>
      </p:sp>
      <p:sp>
        <p:nvSpPr>
          <p:cNvPr id="6" name="Textplatzhalter 5"/>
          <p:cNvSpPr>
            <a:spLocks noGrp="1"/>
          </p:cNvSpPr>
          <p:nvPr>
            <p:ph type="body" sz="quarter" idx="14"/>
          </p:nvPr>
        </p:nvSpPr>
        <p:spPr/>
        <p:txBody>
          <a:bodyPr/>
          <a:lstStyle/>
          <a:p>
            <a:r>
              <a:rPr lang="de-DE" dirty="0" smtClean="0"/>
              <a:t>Praxis ResNet34</a:t>
            </a:r>
            <a:endParaRPr lang="de-DE" dirty="0"/>
          </a:p>
        </p:txBody>
      </p:sp>
      <p:sp>
        <p:nvSpPr>
          <p:cNvPr id="4" name="Foliennummernplatzhalter 3"/>
          <p:cNvSpPr>
            <a:spLocks noGrp="1"/>
          </p:cNvSpPr>
          <p:nvPr>
            <p:ph type="sldNum" sz="quarter" idx="17"/>
          </p:nvPr>
        </p:nvSpPr>
        <p:spPr/>
        <p:txBody>
          <a:bodyPr/>
          <a:lstStyle/>
          <a:p>
            <a:fld id="{45B24253-E62C-4215-B393-B45F13A987CD}" type="slidenum">
              <a:rPr lang="de-DE" smtClean="0"/>
              <a:pPr/>
              <a:t>7</a:t>
            </a:fld>
            <a:endParaRPr lang="de-DE" dirty="0"/>
          </a:p>
        </p:txBody>
      </p:sp>
    </p:spTree>
    <p:extLst>
      <p:ext uri="{BB962C8B-B14F-4D97-AF65-F5344CB8AC3E}">
        <p14:creationId xmlns:p14="http://schemas.microsoft.com/office/powerpoint/2010/main" val="695261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ext uri="{D42A27DB-BD31-4B8C-83A1-F6EECF244321}">
                <p14:modId xmlns:p14="http://schemas.microsoft.com/office/powerpoint/2010/main" val="7415140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9" name="think-cell Folie" r:id="rId4" imgW="473" imgH="468" progId="TCLayout.ActiveDocument.1">
                  <p:embed/>
                </p:oleObj>
              </mc:Choice>
              <mc:Fallback>
                <p:oleObj name="think-cell Folie" r:id="rId4" imgW="473" imgH="46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itel 7"/>
          <p:cNvSpPr>
            <a:spLocks noGrp="1"/>
          </p:cNvSpPr>
          <p:nvPr>
            <p:ph type="title"/>
          </p:nvPr>
        </p:nvSpPr>
        <p:spPr/>
        <p:txBody>
          <a:bodyPr/>
          <a:lstStyle/>
          <a:p>
            <a:r>
              <a:rPr lang="de-DE" dirty="0" smtClean="0"/>
              <a:t>Yann</a:t>
            </a:r>
            <a:endParaRPr lang="de-DE" dirty="0"/>
          </a:p>
        </p:txBody>
      </p:sp>
      <p:sp>
        <p:nvSpPr>
          <p:cNvPr id="6" name="Textplatzhalter 5"/>
          <p:cNvSpPr>
            <a:spLocks noGrp="1"/>
          </p:cNvSpPr>
          <p:nvPr>
            <p:ph type="body" sz="quarter" idx="14"/>
          </p:nvPr>
        </p:nvSpPr>
        <p:spPr/>
        <p:txBody>
          <a:bodyPr/>
          <a:lstStyle/>
          <a:p>
            <a:r>
              <a:rPr lang="de-DE" dirty="0" smtClean="0"/>
              <a:t>Grundlagen neuronale Netze</a:t>
            </a:r>
            <a:endParaRPr lang="de-DE" dirty="0"/>
          </a:p>
        </p:txBody>
      </p:sp>
      <p:sp>
        <p:nvSpPr>
          <p:cNvPr id="4" name="Foliennummernplatzhalter 3"/>
          <p:cNvSpPr>
            <a:spLocks noGrp="1"/>
          </p:cNvSpPr>
          <p:nvPr>
            <p:ph type="sldNum" sz="quarter" idx="17"/>
          </p:nvPr>
        </p:nvSpPr>
        <p:spPr/>
        <p:txBody>
          <a:bodyPr/>
          <a:lstStyle/>
          <a:p>
            <a:fld id="{45B24253-E62C-4215-B393-B45F13A987CD}" type="slidenum">
              <a:rPr lang="de-DE" smtClean="0"/>
              <a:pPr/>
              <a:t>8</a:t>
            </a:fld>
            <a:endParaRPr lang="de-DE" dirty="0"/>
          </a:p>
        </p:txBody>
      </p:sp>
    </p:spTree>
    <p:extLst>
      <p:ext uri="{BB962C8B-B14F-4D97-AF65-F5344CB8AC3E}">
        <p14:creationId xmlns:p14="http://schemas.microsoft.com/office/powerpoint/2010/main" val="308865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extLst>
              <p:ext uri="{D42A27DB-BD31-4B8C-83A1-F6EECF244321}">
                <p14:modId xmlns:p14="http://schemas.microsoft.com/office/powerpoint/2010/main" val="28977652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13" name="think-cell Folie" r:id="rId6" imgW="473" imgH="468" progId="TCLayout.ActiveDocument.1">
                  <p:embed/>
                </p:oleObj>
              </mc:Choice>
              <mc:Fallback>
                <p:oleObj name="think-cell Folie" r:id="rId6" imgW="473" imgH="468"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endParaRPr lang="de-DE" sz="2000" dirty="0" smtClean="0">
              <a:solidFill>
                <a:schemeClr val="tx1"/>
              </a:solidFill>
              <a:latin typeface="DIN OT Light" panose="020B0504020201010104" pitchFamily="34" charset="0"/>
              <a:ea typeface="+mj-ea"/>
              <a:cs typeface="+mj-cs"/>
              <a:sym typeface="DIN OT Light" panose="020B0504020201010104" pitchFamily="34" charset="0"/>
            </a:endParaRPr>
          </a:p>
        </p:txBody>
      </p:sp>
      <p:sp>
        <p:nvSpPr>
          <p:cNvPr id="4" name="Foliennummernplatzhalter 3"/>
          <p:cNvSpPr>
            <a:spLocks noGrp="1"/>
          </p:cNvSpPr>
          <p:nvPr>
            <p:ph type="sldNum" sz="quarter" idx="12"/>
          </p:nvPr>
        </p:nvSpPr>
        <p:spPr/>
        <p:txBody>
          <a:bodyPr/>
          <a:lstStyle/>
          <a:p>
            <a:fld id="{45B24253-E62C-4215-B393-B45F13A987CD}" type="slidenum">
              <a:rPr lang="de-DE" smtClean="0"/>
              <a:pPr/>
              <a:t>9</a:t>
            </a:fld>
            <a:endParaRPr lang="de-DE" dirty="0"/>
          </a:p>
        </p:txBody>
      </p:sp>
      <p:sp>
        <p:nvSpPr>
          <p:cNvPr id="5" name="Titel 4"/>
          <p:cNvSpPr>
            <a:spLocks noGrp="1"/>
          </p:cNvSpPr>
          <p:nvPr>
            <p:ph type="title"/>
          </p:nvPr>
        </p:nvSpPr>
        <p:spPr/>
        <p:txBody>
          <a:bodyPr/>
          <a:lstStyle/>
          <a:p>
            <a:r>
              <a:rPr lang="de-DE" dirty="0" smtClean="0"/>
              <a:t>Grundlagen neuronale Netze</a:t>
            </a:r>
            <a:endParaRPr lang="de-DE" dirty="0"/>
          </a:p>
        </p:txBody>
      </p:sp>
      <p:sp>
        <p:nvSpPr>
          <p:cNvPr id="6" name="Textplatzhalter 5"/>
          <p:cNvSpPr>
            <a:spLocks noGrp="1"/>
          </p:cNvSpPr>
          <p:nvPr>
            <p:ph type="body" sz="quarter" idx="13"/>
          </p:nvPr>
        </p:nvSpPr>
        <p:spPr/>
        <p:txBody>
          <a:bodyPr/>
          <a:lstStyle/>
          <a:p>
            <a:r>
              <a:rPr lang="de-DE" dirty="0" smtClean="0"/>
              <a:t>Aufbau eines neuronalen Netzes</a:t>
            </a:r>
            <a:endParaRPr lang="de-DE" dirty="0"/>
          </a:p>
        </p:txBody>
      </p:sp>
      <p:grpSp>
        <p:nvGrpSpPr>
          <p:cNvPr id="37918" name="Gruppieren 37917"/>
          <p:cNvGrpSpPr/>
          <p:nvPr/>
        </p:nvGrpSpPr>
        <p:grpSpPr>
          <a:xfrm>
            <a:off x="1815152" y="2029477"/>
            <a:ext cx="508000" cy="3595834"/>
            <a:chOff x="2877512" y="1631083"/>
            <a:chExt cx="508000" cy="3595834"/>
          </a:xfrm>
        </p:grpSpPr>
        <p:sp>
          <p:nvSpPr>
            <p:cNvPr id="18" name="Ellipse 17">
              <a:extLst>
                <a:ext uri="{FF2B5EF4-FFF2-40B4-BE49-F238E27FC236}">
                  <a16:creationId xmlns:a16="http://schemas.microsoft.com/office/drawing/2014/main" xmlns="" id="{4777B433-A015-4BBD-BB37-368443FC1B95}"/>
                </a:ext>
              </a:extLst>
            </p:cNvPr>
            <p:cNvSpPr/>
            <p:nvPr/>
          </p:nvSpPr>
          <p:spPr>
            <a:xfrm>
              <a:off x="2877512" y="2212076"/>
              <a:ext cx="508000" cy="508000"/>
            </a:xfrm>
            <a:prstGeom prst="ellipse">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dirty="0">
                  <a:solidFill>
                    <a:schemeClr val="tx1"/>
                  </a:solidFill>
                  <a:latin typeface="+mj-lt"/>
                </a:rPr>
                <a:t>x</a:t>
              </a:r>
              <a:r>
                <a:rPr lang="de-DE" baseline="-25000" dirty="0">
                  <a:solidFill>
                    <a:schemeClr val="tx1"/>
                  </a:solidFill>
                  <a:latin typeface="+mj-lt"/>
                </a:rPr>
                <a:t>1</a:t>
              </a:r>
            </a:p>
          </p:txBody>
        </p:sp>
        <p:sp>
          <p:nvSpPr>
            <p:cNvPr id="19" name="Ellipse 18">
              <a:extLst>
                <a:ext uri="{FF2B5EF4-FFF2-40B4-BE49-F238E27FC236}">
                  <a16:creationId xmlns:a16="http://schemas.microsoft.com/office/drawing/2014/main" xmlns="" id="{E7F0870F-D6FE-46DA-925A-14A5BD06F9FC}"/>
                </a:ext>
              </a:extLst>
            </p:cNvPr>
            <p:cNvSpPr/>
            <p:nvPr/>
          </p:nvSpPr>
          <p:spPr>
            <a:xfrm>
              <a:off x="2877512" y="2858379"/>
              <a:ext cx="508000" cy="508000"/>
            </a:xfrm>
            <a:prstGeom prst="ellipse">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a:solidFill>
                    <a:schemeClr val="tx1"/>
                  </a:solidFill>
                  <a:latin typeface="+mj-lt"/>
                </a:rPr>
                <a:t>x</a:t>
              </a:r>
              <a:r>
                <a:rPr lang="de-DE" baseline="-25000">
                  <a:solidFill>
                    <a:schemeClr val="tx1"/>
                  </a:solidFill>
                  <a:latin typeface="+mj-lt"/>
                </a:rPr>
                <a:t>2</a:t>
              </a:r>
              <a:endParaRPr lang="de-DE" baseline="-25000" dirty="0">
                <a:solidFill>
                  <a:schemeClr val="tx1"/>
                </a:solidFill>
                <a:latin typeface="+mj-lt"/>
              </a:endParaRPr>
            </a:p>
          </p:txBody>
        </p:sp>
        <p:sp>
          <p:nvSpPr>
            <p:cNvPr id="20" name="Ellipse 19">
              <a:extLst>
                <a:ext uri="{FF2B5EF4-FFF2-40B4-BE49-F238E27FC236}">
                  <a16:creationId xmlns:a16="http://schemas.microsoft.com/office/drawing/2014/main" xmlns="" id="{2D603D27-CF82-468B-9FCE-01A700830E03}"/>
                </a:ext>
              </a:extLst>
            </p:cNvPr>
            <p:cNvSpPr/>
            <p:nvPr/>
          </p:nvSpPr>
          <p:spPr>
            <a:xfrm>
              <a:off x="2877512" y="3504682"/>
              <a:ext cx="508000" cy="508000"/>
            </a:xfrm>
            <a:prstGeom prst="ellipse">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a:solidFill>
                    <a:schemeClr val="tx1"/>
                  </a:solidFill>
                  <a:latin typeface="+mj-lt"/>
                </a:rPr>
                <a:t>x</a:t>
              </a:r>
              <a:r>
                <a:rPr lang="de-DE" baseline="-25000">
                  <a:solidFill>
                    <a:schemeClr val="tx1"/>
                  </a:solidFill>
                  <a:latin typeface="+mj-lt"/>
                </a:rPr>
                <a:t>3</a:t>
              </a:r>
              <a:endParaRPr lang="de-DE" baseline="-25000" dirty="0">
                <a:solidFill>
                  <a:schemeClr val="tx1"/>
                </a:solidFill>
                <a:latin typeface="+mj-lt"/>
              </a:endParaRPr>
            </a:p>
          </p:txBody>
        </p:sp>
        <p:sp>
          <p:nvSpPr>
            <p:cNvPr id="21" name="Ellipse 20">
              <a:extLst>
                <a:ext uri="{FF2B5EF4-FFF2-40B4-BE49-F238E27FC236}">
                  <a16:creationId xmlns:a16="http://schemas.microsoft.com/office/drawing/2014/main" xmlns="" id="{356D93B8-CFBC-4655-8793-EA8FFA3E42A6}"/>
                </a:ext>
              </a:extLst>
            </p:cNvPr>
            <p:cNvSpPr/>
            <p:nvPr/>
          </p:nvSpPr>
          <p:spPr>
            <a:xfrm>
              <a:off x="2877512" y="4718917"/>
              <a:ext cx="508000" cy="508000"/>
            </a:xfrm>
            <a:prstGeom prst="ellipse">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dirty="0" err="1">
                  <a:solidFill>
                    <a:schemeClr val="tx1"/>
                  </a:solidFill>
                  <a:latin typeface="+mj-lt"/>
                </a:rPr>
                <a:t>x</a:t>
              </a:r>
              <a:r>
                <a:rPr lang="de-DE" baseline="-25000" dirty="0" err="1">
                  <a:solidFill>
                    <a:schemeClr val="tx1"/>
                  </a:solidFill>
                  <a:latin typeface="+mj-lt"/>
                </a:rPr>
                <a:t>n</a:t>
              </a:r>
              <a:endParaRPr lang="de-DE" baseline="-25000" dirty="0">
                <a:solidFill>
                  <a:schemeClr val="tx1"/>
                </a:solidFill>
                <a:latin typeface="+mj-lt"/>
              </a:endParaRPr>
            </a:p>
          </p:txBody>
        </p:sp>
        <p:sp>
          <p:nvSpPr>
            <p:cNvPr id="22" name="Ellipse 21">
              <a:extLst>
                <a:ext uri="{FF2B5EF4-FFF2-40B4-BE49-F238E27FC236}">
                  <a16:creationId xmlns:a16="http://schemas.microsoft.com/office/drawing/2014/main" xmlns="" id="{A711A4F7-0C25-40D8-9767-910E416DC1EA}"/>
                </a:ext>
              </a:extLst>
            </p:cNvPr>
            <p:cNvSpPr/>
            <p:nvPr/>
          </p:nvSpPr>
          <p:spPr>
            <a:xfrm>
              <a:off x="2877512" y="1631083"/>
              <a:ext cx="508000" cy="508000"/>
            </a:xfrm>
            <a:prstGeom prst="ellipse">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dirty="0" smtClean="0">
                  <a:solidFill>
                    <a:schemeClr val="tx1"/>
                  </a:solidFill>
                  <a:latin typeface="+mj-lt"/>
                </a:rPr>
                <a:t>x</a:t>
              </a:r>
              <a:r>
                <a:rPr lang="de-DE" baseline="-25000" dirty="0" smtClean="0">
                  <a:solidFill>
                    <a:schemeClr val="tx1"/>
                  </a:solidFill>
                  <a:latin typeface="+mj-lt"/>
                </a:rPr>
                <a:t>0</a:t>
              </a:r>
              <a:endParaRPr lang="de-DE" sz="1000" baseline="-25000" dirty="0">
                <a:solidFill>
                  <a:schemeClr val="tx1"/>
                </a:solidFill>
                <a:latin typeface="+mj-lt"/>
              </a:endParaRPr>
            </a:p>
          </p:txBody>
        </p:sp>
        <p:sp>
          <p:nvSpPr>
            <p:cNvPr id="23" name="Ellipse 22">
              <a:extLst>
                <a:ext uri="{FF2B5EF4-FFF2-40B4-BE49-F238E27FC236}">
                  <a16:creationId xmlns:a16="http://schemas.microsoft.com/office/drawing/2014/main" xmlns="" id="{2D603D27-CF82-468B-9FCE-01A700830E03}"/>
                </a:ext>
              </a:extLst>
            </p:cNvPr>
            <p:cNvSpPr/>
            <p:nvPr/>
          </p:nvSpPr>
          <p:spPr>
            <a:xfrm>
              <a:off x="2877512" y="4150985"/>
              <a:ext cx="508000" cy="508000"/>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dirty="0" smtClean="0">
                  <a:solidFill>
                    <a:schemeClr val="tx1"/>
                  </a:solidFill>
                  <a:latin typeface="+mj-lt"/>
                </a:rPr>
                <a:t>…</a:t>
              </a:r>
              <a:endParaRPr lang="de-DE" baseline="-25000" dirty="0">
                <a:solidFill>
                  <a:schemeClr val="tx1"/>
                </a:solidFill>
                <a:latin typeface="+mj-lt"/>
              </a:endParaRPr>
            </a:p>
          </p:txBody>
        </p:sp>
      </p:grpSp>
      <p:sp>
        <p:nvSpPr>
          <p:cNvPr id="45" name="Textfeld 44">
            <a:extLst>
              <a:ext uri="{FF2B5EF4-FFF2-40B4-BE49-F238E27FC236}">
                <a16:creationId xmlns:a16="http://schemas.microsoft.com/office/drawing/2014/main" xmlns="" id="{D1DE57E8-0A28-4EC9-84EF-9799AD5F4D85}"/>
              </a:ext>
            </a:extLst>
          </p:cNvPr>
          <p:cNvSpPr txBox="1"/>
          <p:nvPr/>
        </p:nvSpPr>
        <p:spPr>
          <a:xfrm>
            <a:off x="1469033" y="1345954"/>
            <a:ext cx="1236236" cy="338554"/>
          </a:xfrm>
          <a:prstGeom prst="rect">
            <a:avLst/>
          </a:prstGeom>
          <a:noFill/>
        </p:spPr>
        <p:txBody>
          <a:bodyPr wrap="none" rtlCol="0">
            <a:spAutoFit/>
          </a:bodyPr>
          <a:lstStyle/>
          <a:p>
            <a:pPr algn="r">
              <a:spcAft>
                <a:spcPts val="300"/>
              </a:spcAft>
              <a:buClr>
                <a:schemeClr val="tx2"/>
              </a:buClr>
            </a:pPr>
            <a:r>
              <a:rPr lang="de-DE" sz="1600" dirty="0" smtClean="0">
                <a:solidFill>
                  <a:schemeClr val="accent1"/>
                </a:solidFill>
                <a:latin typeface="+mj-lt"/>
              </a:rPr>
              <a:t>Input Layer</a:t>
            </a:r>
          </a:p>
        </p:txBody>
      </p:sp>
      <p:cxnSp>
        <p:nvCxnSpPr>
          <p:cNvPr id="51" name="Gerader Verbinder 50">
            <a:extLst>
              <a:ext uri="{FF2B5EF4-FFF2-40B4-BE49-F238E27FC236}">
                <a16:creationId xmlns:a16="http://schemas.microsoft.com/office/drawing/2014/main" xmlns="" id="{07CD2910-9681-4EAC-BBD8-4E9ACA8D1781}"/>
              </a:ext>
            </a:extLst>
          </p:cNvPr>
          <p:cNvCxnSpPr>
            <a:cxnSpLocks/>
            <a:stCxn id="106" idx="6"/>
            <a:endCxn id="155" idx="1"/>
          </p:cNvCxnSpPr>
          <p:nvPr/>
        </p:nvCxnSpPr>
        <p:spPr>
          <a:xfrm flipV="1">
            <a:off x="4160931" y="2713790"/>
            <a:ext cx="1197525" cy="265202"/>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xmlns="" id="{D1DE57E8-0A28-4EC9-84EF-9799AD5F4D85}"/>
              </a:ext>
            </a:extLst>
          </p:cNvPr>
          <p:cNvSpPr txBox="1"/>
          <p:nvPr/>
        </p:nvSpPr>
        <p:spPr>
          <a:xfrm>
            <a:off x="8628999" y="1345954"/>
            <a:ext cx="1378904" cy="338554"/>
          </a:xfrm>
          <a:prstGeom prst="rect">
            <a:avLst/>
          </a:prstGeom>
          <a:noFill/>
        </p:spPr>
        <p:txBody>
          <a:bodyPr wrap="none" rtlCol="0">
            <a:spAutoFit/>
          </a:bodyPr>
          <a:lstStyle/>
          <a:p>
            <a:pPr algn="r">
              <a:spcAft>
                <a:spcPts val="300"/>
              </a:spcAft>
              <a:buClr>
                <a:schemeClr val="tx2"/>
              </a:buClr>
            </a:pPr>
            <a:r>
              <a:rPr lang="de-DE" sz="1600" dirty="0" smtClean="0">
                <a:solidFill>
                  <a:schemeClr val="accent1"/>
                </a:solidFill>
                <a:latin typeface="+mj-lt"/>
              </a:rPr>
              <a:t>Output Layer</a:t>
            </a:r>
          </a:p>
        </p:txBody>
      </p:sp>
      <p:cxnSp>
        <p:nvCxnSpPr>
          <p:cNvPr id="77" name="Gerader Verbinder 76">
            <a:extLst>
              <a:ext uri="{FF2B5EF4-FFF2-40B4-BE49-F238E27FC236}">
                <a16:creationId xmlns:a16="http://schemas.microsoft.com/office/drawing/2014/main" xmlns="" id="{07CD2910-9681-4EAC-BBD8-4E9ACA8D1781}"/>
              </a:ext>
            </a:extLst>
          </p:cNvPr>
          <p:cNvCxnSpPr>
            <a:cxnSpLocks/>
            <a:stCxn id="22" idx="6"/>
            <a:endCxn id="85" idx="2"/>
          </p:cNvCxnSpPr>
          <p:nvPr/>
        </p:nvCxnSpPr>
        <p:spPr>
          <a:xfrm>
            <a:off x="2323152" y="2283477"/>
            <a:ext cx="1157743" cy="2179818"/>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8" name="Gerader Verbinder 77">
            <a:extLst>
              <a:ext uri="{FF2B5EF4-FFF2-40B4-BE49-F238E27FC236}">
                <a16:creationId xmlns:a16="http://schemas.microsoft.com/office/drawing/2014/main" xmlns="" id="{07CD2910-9681-4EAC-BBD8-4E9ACA8D1781}"/>
              </a:ext>
            </a:extLst>
          </p:cNvPr>
          <p:cNvCxnSpPr>
            <a:cxnSpLocks/>
            <a:stCxn id="18" idx="6"/>
            <a:endCxn id="86" idx="2"/>
          </p:cNvCxnSpPr>
          <p:nvPr/>
        </p:nvCxnSpPr>
        <p:spPr>
          <a:xfrm>
            <a:off x="2323152" y="2864470"/>
            <a:ext cx="1112097" cy="1685658"/>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9" name="Gerader Verbinder 78">
            <a:extLst>
              <a:ext uri="{FF2B5EF4-FFF2-40B4-BE49-F238E27FC236}">
                <a16:creationId xmlns:a16="http://schemas.microsoft.com/office/drawing/2014/main" xmlns="" id="{07CD2910-9681-4EAC-BBD8-4E9ACA8D1781}"/>
              </a:ext>
            </a:extLst>
          </p:cNvPr>
          <p:cNvCxnSpPr>
            <a:cxnSpLocks/>
            <a:stCxn id="19" idx="6"/>
            <a:endCxn id="87" idx="2"/>
          </p:cNvCxnSpPr>
          <p:nvPr/>
        </p:nvCxnSpPr>
        <p:spPr>
          <a:xfrm>
            <a:off x="2323152" y="3510773"/>
            <a:ext cx="1094731" cy="1126114"/>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0" name="Gerader Verbinder 79">
            <a:extLst>
              <a:ext uri="{FF2B5EF4-FFF2-40B4-BE49-F238E27FC236}">
                <a16:creationId xmlns:a16="http://schemas.microsoft.com/office/drawing/2014/main" xmlns="" id="{07CD2910-9681-4EAC-BBD8-4E9ACA8D1781}"/>
              </a:ext>
            </a:extLst>
          </p:cNvPr>
          <p:cNvCxnSpPr>
            <a:cxnSpLocks/>
            <a:stCxn id="20" idx="6"/>
            <a:endCxn id="88" idx="2"/>
          </p:cNvCxnSpPr>
          <p:nvPr/>
        </p:nvCxnSpPr>
        <p:spPr>
          <a:xfrm>
            <a:off x="2323152" y="4157076"/>
            <a:ext cx="1094731" cy="565195"/>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xmlns="" id="{07CD2910-9681-4EAC-BBD8-4E9ACA8D1781}"/>
              </a:ext>
            </a:extLst>
          </p:cNvPr>
          <p:cNvCxnSpPr>
            <a:cxnSpLocks/>
            <a:stCxn id="23" idx="6"/>
            <a:endCxn id="89" idx="2"/>
          </p:cNvCxnSpPr>
          <p:nvPr/>
        </p:nvCxnSpPr>
        <p:spPr>
          <a:xfrm>
            <a:off x="2323152" y="4803379"/>
            <a:ext cx="1120780" cy="7247"/>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xmlns="" id="{07CD2910-9681-4EAC-BBD8-4E9ACA8D1781}"/>
              </a:ext>
            </a:extLst>
          </p:cNvPr>
          <p:cNvCxnSpPr>
            <a:cxnSpLocks/>
            <a:stCxn id="21" idx="6"/>
            <a:endCxn id="90" idx="2"/>
          </p:cNvCxnSpPr>
          <p:nvPr/>
        </p:nvCxnSpPr>
        <p:spPr>
          <a:xfrm flipV="1">
            <a:off x="2323152" y="4897459"/>
            <a:ext cx="1157743" cy="473852"/>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9" name="Gerader Verbinder 98">
            <a:extLst>
              <a:ext uri="{FF2B5EF4-FFF2-40B4-BE49-F238E27FC236}">
                <a16:creationId xmlns:a16="http://schemas.microsoft.com/office/drawing/2014/main" xmlns="" id="{07CD2910-9681-4EAC-BBD8-4E9ACA8D1781}"/>
              </a:ext>
            </a:extLst>
          </p:cNvPr>
          <p:cNvCxnSpPr>
            <a:cxnSpLocks/>
            <a:stCxn id="22" idx="6"/>
            <a:endCxn id="107" idx="2"/>
          </p:cNvCxnSpPr>
          <p:nvPr/>
        </p:nvCxnSpPr>
        <p:spPr>
          <a:xfrm>
            <a:off x="2323152" y="2283477"/>
            <a:ext cx="1157743" cy="483013"/>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0" name="Gerader Verbinder 99">
            <a:extLst>
              <a:ext uri="{FF2B5EF4-FFF2-40B4-BE49-F238E27FC236}">
                <a16:creationId xmlns:a16="http://schemas.microsoft.com/office/drawing/2014/main" xmlns="" id="{07CD2910-9681-4EAC-BBD8-4E9ACA8D1781}"/>
              </a:ext>
            </a:extLst>
          </p:cNvPr>
          <p:cNvCxnSpPr>
            <a:cxnSpLocks/>
            <a:stCxn id="18" idx="6"/>
            <a:endCxn id="108" idx="2"/>
          </p:cNvCxnSpPr>
          <p:nvPr/>
        </p:nvCxnSpPr>
        <p:spPr>
          <a:xfrm flipV="1">
            <a:off x="2323152" y="2853323"/>
            <a:ext cx="1112097" cy="11147"/>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1" name="Gerader Verbinder 100">
            <a:extLst>
              <a:ext uri="{FF2B5EF4-FFF2-40B4-BE49-F238E27FC236}">
                <a16:creationId xmlns:a16="http://schemas.microsoft.com/office/drawing/2014/main" xmlns="" id="{07CD2910-9681-4EAC-BBD8-4E9ACA8D1781}"/>
              </a:ext>
            </a:extLst>
          </p:cNvPr>
          <p:cNvCxnSpPr>
            <a:cxnSpLocks/>
            <a:stCxn id="19" idx="6"/>
            <a:endCxn id="109" idx="2"/>
          </p:cNvCxnSpPr>
          <p:nvPr/>
        </p:nvCxnSpPr>
        <p:spPr>
          <a:xfrm flipV="1">
            <a:off x="2323152" y="2940082"/>
            <a:ext cx="1094731" cy="570691"/>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Gerader Verbinder 101">
            <a:extLst>
              <a:ext uri="{FF2B5EF4-FFF2-40B4-BE49-F238E27FC236}">
                <a16:creationId xmlns:a16="http://schemas.microsoft.com/office/drawing/2014/main" xmlns="" id="{07CD2910-9681-4EAC-BBD8-4E9ACA8D1781}"/>
              </a:ext>
            </a:extLst>
          </p:cNvPr>
          <p:cNvCxnSpPr>
            <a:cxnSpLocks/>
            <a:stCxn id="20" idx="6"/>
            <a:endCxn id="110" idx="2"/>
          </p:cNvCxnSpPr>
          <p:nvPr/>
        </p:nvCxnSpPr>
        <p:spPr>
          <a:xfrm flipV="1">
            <a:off x="2323152" y="3025466"/>
            <a:ext cx="1094731" cy="1131610"/>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xmlns="" id="{07CD2910-9681-4EAC-BBD8-4E9ACA8D1781}"/>
              </a:ext>
            </a:extLst>
          </p:cNvPr>
          <p:cNvCxnSpPr>
            <a:cxnSpLocks/>
            <a:stCxn id="23" idx="6"/>
            <a:endCxn id="111" idx="2"/>
          </p:cNvCxnSpPr>
          <p:nvPr/>
        </p:nvCxnSpPr>
        <p:spPr>
          <a:xfrm flipV="1">
            <a:off x="2323152" y="3113821"/>
            <a:ext cx="1120780" cy="1689558"/>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xmlns="" id="{07CD2910-9681-4EAC-BBD8-4E9ACA8D1781}"/>
              </a:ext>
            </a:extLst>
          </p:cNvPr>
          <p:cNvCxnSpPr>
            <a:cxnSpLocks/>
            <a:stCxn id="21" idx="6"/>
            <a:endCxn id="112" idx="2"/>
          </p:cNvCxnSpPr>
          <p:nvPr/>
        </p:nvCxnSpPr>
        <p:spPr>
          <a:xfrm flipV="1">
            <a:off x="2323152" y="3200654"/>
            <a:ext cx="1157743" cy="2170657"/>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xmlns="" id="{07CD2910-9681-4EAC-BBD8-4E9ACA8D1781}"/>
              </a:ext>
            </a:extLst>
          </p:cNvPr>
          <p:cNvCxnSpPr>
            <a:cxnSpLocks/>
            <a:stCxn id="22" idx="6"/>
            <a:endCxn id="121" idx="2"/>
          </p:cNvCxnSpPr>
          <p:nvPr/>
        </p:nvCxnSpPr>
        <p:spPr>
          <a:xfrm>
            <a:off x="2323152" y="2283477"/>
            <a:ext cx="1157743" cy="1331415"/>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4" name="Gerader Verbinder 113">
            <a:extLst>
              <a:ext uri="{FF2B5EF4-FFF2-40B4-BE49-F238E27FC236}">
                <a16:creationId xmlns:a16="http://schemas.microsoft.com/office/drawing/2014/main" xmlns="" id="{07CD2910-9681-4EAC-BBD8-4E9ACA8D1781}"/>
              </a:ext>
            </a:extLst>
          </p:cNvPr>
          <p:cNvCxnSpPr>
            <a:cxnSpLocks/>
            <a:stCxn id="18" idx="6"/>
            <a:endCxn id="122" idx="2"/>
          </p:cNvCxnSpPr>
          <p:nvPr/>
        </p:nvCxnSpPr>
        <p:spPr>
          <a:xfrm>
            <a:off x="2323152" y="2864470"/>
            <a:ext cx="1112097" cy="837255"/>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5" name="Gerader Verbinder 114">
            <a:extLst>
              <a:ext uri="{FF2B5EF4-FFF2-40B4-BE49-F238E27FC236}">
                <a16:creationId xmlns:a16="http://schemas.microsoft.com/office/drawing/2014/main" xmlns="" id="{07CD2910-9681-4EAC-BBD8-4E9ACA8D1781}"/>
              </a:ext>
            </a:extLst>
          </p:cNvPr>
          <p:cNvCxnSpPr>
            <a:cxnSpLocks/>
            <a:stCxn id="19" idx="6"/>
            <a:endCxn id="123" idx="2"/>
          </p:cNvCxnSpPr>
          <p:nvPr/>
        </p:nvCxnSpPr>
        <p:spPr>
          <a:xfrm>
            <a:off x="2323152" y="3510773"/>
            <a:ext cx="1094731" cy="277711"/>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6" name="Gerader Verbinder 115">
            <a:extLst>
              <a:ext uri="{FF2B5EF4-FFF2-40B4-BE49-F238E27FC236}">
                <a16:creationId xmlns:a16="http://schemas.microsoft.com/office/drawing/2014/main" xmlns="" id="{07CD2910-9681-4EAC-BBD8-4E9ACA8D1781}"/>
              </a:ext>
            </a:extLst>
          </p:cNvPr>
          <p:cNvCxnSpPr>
            <a:cxnSpLocks/>
            <a:stCxn id="20" idx="6"/>
            <a:endCxn id="124" idx="2"/>
          </p:cNvCxnSpPr>
          <p:nvPr/>
        </p:nvCxnSpPr>
        <p:spPr>
          <a:xfrm flipV="1">
            <a:off x="2323152" y="3873868"/>
            <a:ext cx="1094731" cy="283208"/>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xmlns="" id="{07CD2910-9681-4EAC-BBD8-4E9ACA8D1781}"/>
              </a:ext>
            </a:extLst>
          </p:cNvPr>
          <p:cNvCxnSpPr>
            <a:cxnSpLocks/>
            <a:stCxn id="23" idx="6"/>
            <a:endCxn id="125" idx="2"/>
          </p:cNvCxnSpPr>
          <p:nvPr/>
        </p:nvCxnSpPr>
        <p:spPr>
          <a:xfrm flipV="1">
            <a:off x="2323152" y="3962223"/>
            <a:ext cx="1120780" cy="841156"/>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xmlns="" id="{07CD2910-9681-4EAC-BBD8-4E9ACA8D1781}"/>
              </a:ext>
            </a:extLst>
          </p:cNvPr>
          <p:cNvCxnSpPr>
            <a:cxnSpLocks/>
            <a:stCxn id="21" idx="6"/>
            <a:endCxn id="126" idx="2"/>
          </p:cNvCxnSpPr>
          <p:nvPr/>
        </p:nvCxnSpPr>
        <p:spPr>
          <a:xfrm flipV="1">
            <a:off x="2323152" y="4049056"/>
            <a:ext cx="1157743" cy="1322255"/>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37917" name="Gruppieren 37916"/>
          <p:cNvGrpSpPr/>
          <p:nvPr/>
        </p:nvGrpSpPr>
        <p:grpSpPr>
          <a:xfrm>
            <a:off x="3410827" y="2603940"/>
            <a:ext cx="750104" cy="2446909"/>
            <a:chOff x="4748912" y="2212076"/>
            <a:chExt cx="750104" cy="2446909"/>
          </a:xfrm>
        </p:grpSpPr>
        <p:grpSp>
          <p:nvGrpSpPr>
            <p:cNvPr id="83" name="Gruppieren 82"/>
            <p:cNvGrpSpPr/>
            <p:nvPr/>
          </p:nvGrpSpPr>
          <p:grpSpPr>
            <a:xfrm>
              <a:off x="4748912" y="3908881"/>
              <a:ext cx="750104" cy="750104"/>
              <a:chOff x="6771380" y="2770746"/>
              <a:chExt cx="1316508" cy="1316508"/>
            </a:xfrm>
          </p:grpSpPr>
          <p:sp>
            <p:nvSpPr>
              <p:cNvPr id="84" name="Ellipse 83"/>
              <p:cNvSpPr/>
              <p:nvPr/>
            </p:nvSpPr>
            <p:spPr>
              <a:xfrm>
                <a:off x="6771380" y="2770746"/>
                <a:ext cx="1316508" cy="1316508"/>
              </a:xfrm>
              <a:prstGeom prst="ellipse">
                <a:avLst/>
              </a:prstGeom>
              <a:gradFill>
                <a:gsLst>
                  <a:gs pos="0">
                    <a:srgbClr val="FEFFC1"/>
                  </a:gs>
                  <a:gs pos="50000">
                    <a:srgbClr val="FEFFC1"/>
                  </a:gs>
                  <a:gs pos="50000">
                    <a:srgbClr val="EDE1EE"/>
                  </a:gs>
                  <a:gs pos="100000">
                    <a:srgbClr val="EDE1EE"/>
                  </a:gs>
                </a:gsLst>
                <a:lin ang="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400" dirty="0">
                    <a:solidFill>
                      <a:schemeClr val="tx1"/>
                    </a:solidFill>
                    <a:latin typeface="+mj-lt"/>
                    <a:cs typeface="Arial" panose="020B0604020202020204" pitchFamily="34" charset="0"/>
                  </a:rPr>
                  <a:t>∑</a:t>
                </a:r>
                <a:r>
                  <a:rPr lang="de-DE" sz="2400" b="1" dirty="0" smtClean="0">
                    <a:solidFill>
                      <a:schemeClr val="accent3"/>
                    </a:solidFill>
                    <a:latin typeface="+mj-lt"/>
                  </a:rPr>
                  <a:t> </a:t>
                </a:r>
                <a:r>
                  <a:rPr lang="de-DE" sz="2400" dirty="0" smtClean="0">
                    <a:solidFill>
                      <a:schemeClr val="tx1"/>
                    </a:solidFill>
                    <a:latin typeface="+mj-lt"/>
                  </a:rPr>
                  <a:t> </a:t>
                </a:r>
                <a:r>
                  <a:rPr lang="el-GR" sz="2400" dirty="0" smtClean="0">
                    <a:solidFill>
                      <a:schemeClr val="tx1"/>
                    </a:solidFill>
                    <a:latin typeface="+mj-lt"/>
                  </a:rPr>
                  <a:t>σ</a:t>
                </a:r>
                <a:endParaRPr lang="de-DE" sz="1100" b="1" baseline="-25000" dirty="0">
                  <a:solidFill>
                    <a:schemeClr val="accent3"/>
                  </a:solidFill>
                  <a:latin typeface="+mj-lt"/>
                </a:endParaRPr>
              </a:p>
            </p:txBody>
          </p:sp>
          <p:sp>
            <p:nvSpPr>
              <p:cNvPr id="85" name="Ellipse 84"/>
              <p:cNvSpPr/>
              <p:nvPr/>
            </p:nvSpPr>
            <p:spPr>
              <a:xfrm>
                <a:off x="6894356" y="30331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86" name="Ellipse 85"/>
              <p:cNvSpPr/>
              <p:nvPr/>
            </p:nvSpPr>
            <p:spPr>
              <a:xfrm>
                <a:off x="6814243" y="31855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87" name="Ellipse 86"/>
              <p:cNvSpPr/>
              <p:nvPr/>
            </p:nvSpPr>
            <p:spPr>
              <a:xfrm>
                <a:off x="6783764" y="333784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88" name="Ellipse 87"/>
              <p:cNvSpPr/>
              <p:nvPr/>
            </p:nvSpPr>
            <p:spPr>
              <a:xfrm>
                <a:off x="6783764" y="3487707"/>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89" name="Ellipse 88"/>
              <p:cNvSpPr/>
              <p:nvPr/>
            </p:nvSpPr>
            <p:spPr>
              <a:xfrm>
                <a:off x="6829483" y="36427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90" name="Ellipse 89"/>
              <p:cNvSpPr/>
              <p:nvPr/>
            </p:nvSpPr>
            <p:spPr>
              <a:xfrm>
                <a:off x="6894356" y="37951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grpSp>
        <p:grpSp>
          <p:nvGrpSpPr>
            <p:cNvPr id="105" name="Gruppieren 104"/>
            <p:cNvGrpSpPr/>
            <p:nvPr/>
          </p:nvGrpSpPr>
          <p:grpSpPr>
            <a:xfrm>
              <a:off x="4748912" y="2212076"/>
              <a:ext cx="750104" cy="750104"/>
              <a:chOff x="6771380" y="2770746"/>
              <a:chExt cx="1316508" cy="1316508"/>
            </a:xfrm>
          </p:grpSpPr>
          <p:sp>
            <p:nvSpPr>
              <p:cNvPr id="106" name="Ellipse 105"/>
              <p:cNvSpPr/>
              <p:nvPr/>
            </p:nvSpPr>
            <p:spPr>
              <a:xfrm>
                <a:off x="6771380" y="2770746"/>
                <a:ext cx="1316508" cy="1316508"/>
              </a:xfrm>
              <a:prstGeom prst="ellipse">
                <a:avLst/>
              </a:prstGeom>
              <a:gradFill>
                <a:gsLst>
                  <a:gs pos="0">
                    <a:srgbClr val="FEFFC1"/>
                  </a:gs>
                  <a:gs pos="50000">
                    <a:srgbClr val="FEFFC1"/>
                  </a:gs>
                  <a:gs pos="50000">
                    <a:srgbClr val="EDE1EE"/>
                  </a:gs>
                  <a:gs pos="100000">
                    <a:srgbClr val="EDE1EE"/>
                  </a:gs>
                </a:gsLst>
                <a:lin ang="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400" dirty="0">
                    <a:solidFill>
                      <a:schemeClr val="tx1"/>
                    </a:solidFill>
                    <a:latin typeface="+mj-lt"/>
                    <a:cs typeface="Arial" panose="020B0604020202020204" pitchFamily="34" charset="0"/>
                  </a:rPr>
                  <a:t>∑</a:t>
                </a:r>
                <a:r>
                  <a:rPr lang="de-DE" sz="2400" b="1" dirty="0" smtClean="0">
                    <a:solidFill>
                      <a:schemeClr val="accent3"/>
                    </a:solidFill>
                    <a:latin typeface="+mj-lt"/>
                  </a:rPr>
                  <a:t> </a:t>
                </a:r>
                <a:r>
                  <a:rPr lang="de-DE" sz="2400" dirty="0" smtClean="0">
                    <a:solidFill>
                      <a:schemeClr val="tx1"/>
                    </a:solidFill>
                    <a:latin typeface="+mj-lt"/>
                  </a:rPr>
                  <a:t> </a:t>
                </a:r>
                <a:r>
                  <a:rPr lang="el-GR" sz="2400" dirty="0" smtClean="0">
                    <a:solidFill>
                      <a:schemeClr val="tx1"/>
                    </a:solidFill>
                    <a:latin typeface="+mj-lt"/>
                  </a:rPr>
                  <a:t>σ</a:t>
                </a:r>
                <a:endParaRPr lang="de-DE" sz="1100" b="1" baseline="-25000" dirty="0">
                  <a:solidFill>
                    <a:schemeClr val="accent3"/>
                  </a:solidFill>
                  <a:latin typeface="+mj-lt"/>
                </a:endParaRPr>
              </a:p>
            </p:txBody>
          </p:sp>
          <p:sp>
            <p:nvSpPr>
              <p:cNvPr id="107" name="Ellipse 106"/>
              <p:cNvSpPr/>
              <p:nvPr/>
            </p:nvSpPr>
            <p:spPr>
              <a:xfrm>
                <a:off x="6894356" y="30331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08" name="Ellipse 107"/>
              <p:cNvSpPr/>
              <p:nvPr/>
            </p:nvSpPr>
            <p:spPr>
              <a:xfrm>
                <a:off x="6814243" y="31855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09" name="Ellipse 108"/>
              <p:cNvSpPr/>
              <p:nvPr/>
            </p:nvSpPr>
            <p:spPr>
              <a:xfrm>
                <a:off x="6783764" y="333784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10" name="Ellipse 109"/>
              <p:cNvSpPr/>
              <p:nvPr/>
            </p:nvSpPr>
            <p:spPr>
              <a:xfrm>
                <a:off x="6783764" y="3487707"/>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11" name="Ellipse 110"/>
              <p:cNvSpPr/>
              <p:nvPr/>
            </p:nvSpPr>
            <p:spPr>
              <a:xfrm>
                <a:off x="6829483" y="36427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12" name="Ellipse 111"/>
              <p:cNvSpPr/>
              <p:nvPr/>
            </p:nvSpPr>
            <p:spPr>
              <a:xfrm>
                <a:off x="6894356" y="37951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grpSp>
        <p:grpSp>
          <p:nvGrpSpPr>
            <p:cNvPr id="119" name="Gruppieren 118"/>
            <p:cNvGrpSpPr/>
            <p:nvPr/>
          </p:nvGrpSpPr>
          <p:grpSpPr>
            <a:xfrm>
              <a:off x="4748912" y="3060478"/>
              <a:ext cx="750104" cy="750104"/>
              <a:chOff x="6771380" y="2770746"/>
              <a:chExt cx="1316508" cy="1316508"/>
            </a:xfrm>
          </p:grpSpPr>
          <p:sp>
            <p:nvSpPr>
              <p:cNvPr id="120" name="Ellipse 119"/>
              <p:cNvSpPr/>
              <p:nvPr/>
            </p:nvSpPr>
            <p:spPr>
              <a:xfrm>
                <a:off x="6771380" y="2770746"/>
                <a:ext cx="1316508" cy="1316508"/>
              </a:xfrm>
              <a:prstGeom prst="ellipse">
                <a:avLst/>
              </a:prstGeom>
              <a:gradFill>
                <a:gsLst>
                  <a:gs pos="0">
                    <a:srgbClr val="FEFFC1"/>
                  </a:gs>
                  <a:gs pos="50000">
                    <a:srgbClr val="FEFFC1"/>
                  </a:gs>
                  <a:gs pos="50000">
                    <a:srgbClr val="EDE1EE"/>
                  </a:gs>
                  <a:gs pos="100000">
                    <a:srgbClr val="EDE1EE"/>
                  </a:gs>
                </a:gsLst>
                <a:lin ang="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400" dirty="0">
                    <a:solidFill>
                      <a:schemeClr val="tx1"/>
                    </a:solidFill>
                    <a:latin typeface="+mj-lt"/>
                    <a:cs typeface="Arial" panose="020B0604020202020204" pitchFamily="34" charset="0"/>
                  </a:rPr>
                  <a:t>∑</a:t>
                </a:r>
                <a:r>
                  <a:rPr lang="de-DE" sz="2400" b="1" dirty="0" smtClean="0">
                    <a:solidFill>
                      <a:schemeClr val="accent3"/>
                    </a:solidFill>
                    <a:latin typeface="+mj-lt"/>
                  </a:rPr>
                  <a:t> </a:t>
                </a:r>
                <a:r>
                  <a:rPr lang="de-DE" sz="2400" dirty="0" smtClean="0">
                    <a:solidFill>
                      <a:schemeClr val="tx1"/>
                    </a:solidFill>
                    <a:latin typeface="+mj-lt"/>
                  </a:rPr>
                  <a:t> </a:t>
                </a:r>
                <a:r>
                  <a:rPr lang="el-GR" sz="2400" dirty="0" smtClean="0">
                    <a:solidFill>
                      <a:schemeClr val="tx1"/>
                    </a:solidFill>
                    <a:latin typeface="+mj-lt"/>
                  </a:rPr>
                  <a:t>σ</a:t>
                </a:r>
                <a:endParaRPr lang="de-DE" sz="1100" b="1" baseline="-25000" dirty="0">
                  <a:solidFill>
                    <a:schemeClr val="accent3"/>
                  </a:solidFill>
                  <a:latin typeface="+mj-lt"/>
                </a:endParaRPr>
              </a:p>
            </p:txBody>
          </p:sp>
          <p:sp>
            <p:nvSpPr>
              <p:cNvPr id="121" name="Ellipse 120"/>
              <p:cNvSpPr/>
              <p:nvPr/>
            </p:nvSpPr>
            <p:spPr>
              <a:xfrm>
                <a:off x="6894356" y="30331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22" name="Ellipse 121"/>
              <p:cNvSpPr/>
              <p:nvPr/>
            </p:nvSpPr>
            <p:spPr>
              <a:xfrm>
                <a:off x="6814243" y="31855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23" name="Ellipse 122"/>
              <p:cNvSpPr/>
              <p:nvPr/>
            </p:nvSpPr>
            <p:spPr>
              <a:xfrm>
                <a:off x="6783764" y="333784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24" name="Ellipse 123"/>
              <p:cNvSpPr/>
              <p:nvPr/>
            </p:nvSpPr>
            <p:spPr>
              <a:xfrm>
                <a:off x="6783764" y="3487707"/>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25" name="Ellipse 124"/>
              <p:cNvSpPr/>
              <p:nvPr/>
            </p:nvSpPr>
            <p:spPr>
              <a:xfrm>
                <a:off x="6829483" y="36427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26" name="Ellipse 125"/>
              <p:cNvSpPr/>
              <p:nvPr/>
            </p:nvSpPr>
            <p:spPr>
              <a:xfrm>
                <a:off x="6894356" y="37951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grpSp>
      </p:grpSp>
      <p:grpSp>
        <p:nvGrpSpPr>
          <p:cNvPr id="146" name="Gruppieren 145"/>
          <p:cNvGrpSpPr/>
          <p:nvPr/>
        </p:nvGrpSpPr>
        <p:grpSpPr>
          <a:xfrm>
            <a:off x="5248606" y="4300745"/>
            <a:ext cx="750104" cy="750104"/>
            <a:chOff x="6771380" y="2770746"/>
            <a:chExt cx="1316508" cy="1316508"/>
          </a:xfrm>
        </p:grpSpPr>
        <p:sp>
          <p:nvSpPr>
            <p:cNvPr id="147" name="Ellipse 146"/>
            <p:cNvSpPr/>
            <p:nvPr/>
          </p:nvSpPr>
          <p:spPr>
            <a:xfrm>
              <a:off x="6771380" y="2770746"/>
              <a:ext cx="1316508" cy="1316508"/>
            </a:xfrm>
            <a:prstGeom prst="ellipse">
              <a:avLst/>
            </a:prstGeom>
            <a:gradFill>
              <a:gsLst>
                <a:gs pos="0">
                  <a:srgbClr val="FEFFC1"/>
                </a:gs>
                <a:gs pos="50000">
                  <a:srgbClr val="FEFFC1"/>
                </a:gs>
                <a:gs pos="50000">
                  <a:srgbClr val="EDE1EE"/>
                </a:gs>
                <a:gs pos="100000">
                  <a:srgbClr val="EDE1EE"/>
                </a:gs>
              </a:gsLst>
              <a:lin ang="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400" dirty="0">
                  <a:solidFill>
                    <a:schemeClr val="tx1"/>
                  </a:solidFill>
                  <a:latin typeface="+mj-lt"/>
                  <a:cs typeface="Arial" panose="020B0604020202020204" pitchFamily="34" charset="0"/>
                </a:rPr>
                <a:t>∑</a:t>
              </a:r>
              <a:r>
                <a:rPr lang="de-DE" sz="2400" b="1" dirty="0" smtClean="0">
                  <a:solidFill>
                    <a:schemeClr val="accent3"/>
                  </a:solidFill>
                  <a:latin typeface="+mj-lt"/>
                </a:rPr>
                <a:t> </a:t>
              </a:r>
              <a:r>
                <a:rPr lang="de-DE" sz="2400" dirty="0" smtClean="0">
                  <a:solidFill>
                    <a:schemeClr val="tx1"/>
                  </a:solidFill>
                  <a:latin typeface="+mj-lt"/>
                </a:rPr>
                <a:t> </a:t>
              </a:r>
              <a:r>
                <a:rPr lang="el-GR" sz="2400" dirty="0" smtClean="0">
                  <a:solidFill>
                    <a:schemeClr val="tx1"/>
                  </a:solidFill>
                  <a:latin typeface="+mj-lt"/>
                </a:rPr>
                <a:t>σ</a:t>
              </a:r>
              <a:endParaRPr lang="de-DE" sz="1100" b="1" baseline="-25000" dirty="0">
                <a:solidFill>
                  <a:schemeClr val="accent3"/>
                </a:solidFill>
                <a:latin typeface="+mj-lt"/>
              </a:endParaRPr>
            </a:p>
          </p:txBody>
        </p:sp>
        <p:sp>
          <p:nvSpPr>
            <p:cNvPr id="148" name="Ellipse 147"/>
            <p:cNvSpPr/>
            <p:nvPr/>
          </p:nvSpPr>
          <p:spPr>
            <a:xfrm>
              <a:off x="6894356" y="30331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49" name="Ellipse 148"/>
            <p:cNvSpPr/>
            <p:nvPr/>
          </p:nvSpPr>
          <p:spPr>
            <a:xfrm>
              <a:off x="6814243" y="31855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50" name="Ellipse 149"/>
            <p:cNvSpPr/>
            <p:nvPr/>
          </p:nvSpPr>
          <p:spPr>
            <a:xfrm>
              <a:off x="6783764" y="333784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51" name="Ellipse 150"/>
            <p:cNvSpPr/>
            <p:nvPr/>
          </p:nvSpPr>
          <p:spPr>
            <a:xfrm>
              <a:off x="6783764" y="3487707"/>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52" name="Ellipse 151"/>
            <p:cNvSpPr/>
            <p:nvPr/>
          </p:nvSpPr>
          <p:spPr>
            <a:xfrm>
              <a:off x="6829483" y="36427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53" name="Ellipse 152"/>
            <p:cNvSpPr/>
            <p:nvPr/>
          </p:nvSpPr>
          <p:spPr>
            <a:xfrm>
              <a:off x="6894356" y="37951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grpSp>
      <p:sp>
        <p:nvSpPr>
          <p:cNvPr id="155" name="Ellipse 154"/>
          <p:cNvSpPr/>
          <p:nvPr/>
        </p:nvSpPr>
        <p:spPr>
          <a:xfrm>
            <a:off x="5248606" y="2603940"/>
            <a:ext cx="750104" cy="750104"/>
          </a:xfrm>
          <a:prstGeom prst="ellipse">
            <a:avLst/>
          </a:prstGeom>
          <a:gradFill>
            <a:gsLst>
              <a:gs pos="0">
                <a:srgbClr val="FEFFC1"/>
              </a:gs>
              <a:gs pos="50000">
                <a:srgbClr val="FEFFC1"/>
              </a:gs>
              <a:gs pos="50000">
                <a:srgbClr val="EDE1EE"/>
              </a:gs>
              <a:gs pos="100000">
                <a:srgbClr val="EDE1EE"/>
              </a:gs>
            </a:gsLst>
            <a:lin ang="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400" dirty="0">
                <a:solidFill>
                  <a:schemeClr val="tx1"/>
                </a:solidFill>
                <a:latin typeface="+mj-lt"/>
                <a:cs typeface="Arial" panose="020B0604020202020204" pitchFamily="34" charset="0"/>
              </a:rPr>
              <a:t>∑</a:t>
            </a:r>
            <a:r>
              <a:rPr lang="de-DE" sz="2400" b="1" dirty="0" smtClean="0">
                <a:solidFill>
                  <a:schemeClr val="accent3"/>
                </a:solidFill>
                <a:latin typeface="+mj-lt"/>
              </a:rPr>
              <a:t> </a:t>
            </a:r>
            <a:r>
              <a:rPr lang="de-DE" sz="2400" dirty="0" smtClean="0">
                <a:solidFill>
                  <a:schemeClr val="tx1"/>
                </a:solidFill>
                <a:latin typeface="+mj-lt"/>
              </a:rPr>
              <a:t> </a:t>
            </a:r>
            <a:r>
              <a:rPr lang="el-GR" sz="2400" dirty="0" smtClean="0">
                <a:solidFill>
                  <a:schemeClr val="tx1"/>
                </a:solidFill>
                <a:latin typeface="+mj-lt"/>
              </a:rPr>
              <a:t>σ</a:t>
            </a:r>
            <a:endParaRPr lang="de-DE" sz="1100" b="1" baseline="-25000" dirty="0">
              <a:solidFill>
                <a:schemeClr val="accent3"/>
              </a:solidFill>
              <a:latin typeface="+mj-lt"/>
            </a:endParaRPr>
          </a:p>
        </p:txBody>
      </p:sp>
      <p:sp>
        <p:nvSpPr>
          <p:cNvPr id="156" name="Ellipse 155"/>
          <p:cNvSpPr/>
          <p:nvPr/>
        </p:nvSpPr>
        <p:spPr>
          <a:xfrm>
            <a:off x="5318674" y="2753465"/>
            <a:ext cx="26049" cy="2604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57" name="Ellipse 156"/>
          <p:cNvSpPr/>
          <p:nvPr/>
        </p:nvSpPr>
        <p:spPr>
          <a:xfrm>
            <a:off x="5273028" y="2840298"/>
            <a:ext cx="26049" cy="2604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58" name="Ellipse 157"/>
          <p:cNvSpPr/>
          <p:nvPr/>
        </p:nvSpPr>
        <p:spPr>
          <a:xfrm>
            <a:off x="5255662" y="2927057"/>
            <a:ext cx="26049" cy="2604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59" name="Ellipse 158"/>
          <p:cNvSpPr/>
          <p:nvPr/>
        </p:nvSpPr>
        <p:spPr>
          <a:xfrm>
            <a:off x="5255662" y="3012441"/>
            <a:ext cx="26049" cy="2604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60" name="Ellipse 159"/>
          <p:cNvSpPr/>
          <p:nvPr/>
        </p:nvSpPr>
        <p:spPr>
          <a:xfrm>
            <a:off x="5281711" y="3100796"/>
            <a:ext cx="26049" cy="2604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61" name="Ellipse 160"/>
          <p:cNvSpPr/>
          <p:nvPr/>
        </p:nvSpPr>
        <p:spPr>
          <a:xfrm>
            <a:off x="5318674" y="3187629"/>
            <a:ext cx="26049" cy="2604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grpSp>
        <p:nvGrpSpPr>
          <p:cNvPr id="162" name="Gruppieren 161"/>
          <p:cNvGrpSpPr/>
          <p:nvPr/>
        </p:nvGrpSpPr>
        <p:grpSpPr>
          <a:xfrm>
            <a:off x="5248606" y="3452342"/>
            <a:ext cx="750104" cy="750104"/>
            <a:chOff x="6771380" y="2770746"/>
            <a:chExt cx="1316508" cy="1316508"/>
          </a:xfrm>
        </p:grpSpPr>
        <p:sp>
          <p:nvSpPr>
            <p:cNvPr id="163" name="Ellipse 162"/>
            <p:cNvSpPr/>
            <p:nvPr/>
          </p:nvSpPr>
          <p:spPr>
            <a:xfrm>
              <a:off x="6771380" y="2770746"/>
              <a:ext cx="1316508" cy="1316508"/>
            </a:xfrm>
            <a:prstGeom prst="ellipse">
              <a:avLst/>
            </a:prstGeom>
            <a:gradFill>
              <a:gsLst>
                <a:gs pos="0">
                  <a:srgbClr val="FEFFC1"/>
                </a:gs>
                <a:gs pos="50000">
                  <a:srgbClr val="FEFFC1"/>
                </a:gs>
                <a:gs pos="50000">
                  <a:srgbClr val="EDE1EE"/>
                </a:gs>
                <a:gs pos="100000">
                  <a:srgbClr val="EDE1EE"/>
                </a:gs>
              </a:gsLst>
              <a:lin ang="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400" dirty="0">
                  <a:solidFill>
                    <a:schemeClr val="tx1"/>
                  </a:solidFill>
                  <a:latin typeface="+mj-lt"/>
                  <a:cs typeface="Arial" panose="020B0604020202020204" pitchFamily="34" charset="0"/>
                </a:rPr>
                <a:t>∑</a:t>
              </a:r>
              <a:r>
                <a:rPr lang="de-DE" sz="2400" b="1" dirty="0" smtClean="0">
                  <a:solidFill>
                    <a:schemeClr val="accent3"/>
                  </a:solidFill>
                  <a:latin typeface="+mj-lt"/>
                </a:rPr>
                <a:t> </a:t>
              </a:r>
              <a:r>
                <a:rPr lang="de-DE" sz="2400" dirty="0" smtClean="0">
                  <a:solidFill>
                    <a:schemeClr val="tx1"/>
                  </a:solidFill>
                  <a:latin typeface="+mj-lt"/>
                </a:rPr>
                <a:t> </a:t>
              </a:r>
              <a:r>
                <a:rPr lang="el-GR" sz="2400" dirty="0" smtClean="0">
                  <a:solidFill>
                    <a:schemeClr val="tx1"/>
                  </a:solidFill>
                  <a:latin typeface="+mj-lt"/>
                </a:rPr>
                <a:t>σ</a:t>
              </a:r>
              <a:endParaRPr lang="de-DE" sz="1100" b="1" baseline="-25000" dirty="0">
                <a:solidFill>
                  <a:schemeClr val="accent3"/>
                </a:solidFill>
                <a:latin typeface="+mj-lt"/>
              </a:endParaRPr>
            </a:p>
          </p:txBody>
        </p:sp>
        <p:sp>
          <p:nvSpPr>
            <p:cNvPr id="164" name="Ellipse 163"/>
            <p:cNvSpPr/>
            <p:nvPr/>
          </p:nvSpPr>
          <p:spPr>
            <a:xfrm>
              <a:off x="6894356" y="30331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65" name="Ellipse 164"/>
            <p:cNvSpPr/>
            <p:nvPr/>
          </p:nvSpPr>
          <p:spPr>
            <a:xfrm>
              <a:off x="6814243" y="31855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66" name="Ellipse 165"/>
            <p:cNvSpPr/>
            <p:nvPr/>
          </p:nvSpPr>
          <p:spPr>
            <a:xfrm>
              <a:off x="6783764" y="333784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67" name="Ellipse 166"/>
            <p:cNvSpPr/>
            <p:nvPr/>
          </p:nvSpPr>
          <p:spPr>
            <a:xfrm>
              <a:off x="6783764" y="3487707"/>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68" name="Ellipse 167"/>
            <p:cNvSpPr/>
            <p:nvPr/>
          </p:nvSpPr>
          <p:spPr>
            <a:xfrm>
              <a:off x="6829483" y="36427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69" name="Ellipse 168"/>
            <p:cNvSpPr/>
            <p:nvPr/>
          </p:nvSpPr>
          <p:spPr>
            <a:xfrm>
              <a:off x="6894356" y="37951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grpSp>
      <p:grpSp>
        <p:nvGrpSpPr>
          <p:cNvPr id="37915" name="Gruppieren 37914"/>
          <p:cNvGrpSpPr/>
          <p:nvPr/>
        </p:nvGrpSpPr>
        <p:grpSpPr>
          <a:xfrm>
            <a:off x="7086385" y="3028141"/>
            <a:ext cx="750104" cy="1598506"/>
            <a:chOff x="8004594" y="2646626"/>
            <a:chExt cx="750104" cy="1598506"/>
          </a:xfrm>
        </p:grpSpPr>
        <p:grpSp>
          <p:nvGrpSpPr>
            <p:cNvPr id="194" name="Gruppieren 193"/>
            <p:cNvGrpSpPr/>
            <p:nvPr/>
          </p:nvGrpSpPr>
          <p:grpSpPr>
            <a:xfrm>
              <a:off x="8004594" y="2646626"/>
              <a:ext cx="750104" cy="750104"/>
              <a:chOff x="6771380" y="2770746"/>
              <a:chExt cx="1316508" cy="1316508"/>
            </a:xfrm>
          </p:grpSpPr>
          <p:sp>
            <p:nvSpPr>
              <p:cNvPr id="195" name="Ellipse 194"/>
              <p:cNvSpPr/>
              <p:nvPr/>
            </p:nvSpPr>
            <p:spPr>
              <a:xfrm>
                <a:off x="6771380" y="2770746"/>
                <a:ext cx="1316508" cy="1316508"/>
              </a:xfrm>
              <a:prstGeom prst="ellipse">
                <a:avLst/>
              </a:prstGeom>
              <a:gradFill>
                <a:gsLst>
                  <a:gs pos="0">
                    <a:srgbClr val="FEFFC1"/>
                  </a:gs>
                  <a:gs pos="50000">
                    <a:srgbClr val="FEFFC1"/>
                  </a:gs>
                  <a:gs pos="50000">
                    <a:srgbClr val="EDE1EE"/>
                  </a:gs>
                  <a:gs pos="100000">
                    <a:srgbClr val="EDE1EE"/>
                  </a:gs>
                </a:gsLst>
                <a:lin ang="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400" dirty="0">
                    <a:solidFill>
                      <a:schemeClr val="tx1"/>
                    </a:solidFill>
                    <a:latin typeface="+mj-lt"/>
                    <a:cs typeface="Arial" panose="020B0604020202020204" pitchFamily="34" charset="0"/>
                  </a:rPr>
                  <a:t>∑</a:t>
                </a:r>
                <a:r>
                  <a:rPr lang="de-DE" sz="2400" b="1" dirty="0" smtClean="0">
                    <a:solidFill>
                      <a:schemeClr val="accent3"/>
                    </a:solidFill>
                    <a:latin typeface="+mj-lt"/>
                  </a:rPr>
                  <a:t> </a:t>
                </a:r>
                <a:r>
                  <a:rPr lang="de-DE" sz="2400" dirty="0" smtClean="0">
                    <a:solidFill>
                      <a:schemeClr val="tx1"/>
                    </a:solidFill>
                    <a:latin typeface="+mj-lt"/>
                  </a:rPr>
                  <a:t> </a:t>
                </a:r>
                <a:r>
                  <a:rPr lang="el-GR" sz="2400" dirty="0" smtClean="0">
                    <a:solidFill>
                      <a:schemeClr val="tx1"/>
                    </a:solidFill>
                    <a:latin typeface="+mj-lt"/>
                  </a:rPr>
                  <a:t>σ</a:t>
                </a:r>
                <a:endParaRPr lang="de-DE" sz="1100" b="1" baseline="-25000" dirty="0">
                  <a:solidFill>
                    <a:schemeClr val="accent3"/>
                  </a:solidFill>
                  <a:latin typeface="+mj-lt"/>
                </a:endParaRPr>
              </a:p>
            </p:txBody>
          </p:sp>
          <p:sp>
            <p:nvSpPr>
              <p:cNvPr id="196" name="Ellipse 195"/>
              <p:cNvSpPr/>
              <p:nvPr/>
            </p:nvSpPr>
            <p:spPr>
              <a:xfrm>
                <a:off x="6894356" y="30331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97" name="Ellipse 196"/>
              <p:cNvSpPr/>
              <p:nvPr/>
            </p:nvSpPr>
            <p:spPr>
              <a:xfrm>
                <a:off x="6814243" y="31855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98" name="Ellipse 197"/>
              <p:cNvSpPr/>
              <p:nvPr/>
            </p:nvSpPr>
            <p:spPr>
              <a:xfrm>
                <a:off x="6783764" y="333784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199" name="Ellipse 198"/>
              <p:cNvSpPr/>
              <p:nvPr/>
            </p:nvSpPr>
            <p:spPr>
              <a:xfrm>
                <a:off x="6783764" y="3487707"/>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200" name="Ellipse 199"/>
              <p:cNvSpPr/>
              <p:nvPr/>
            </p:nvSpPr>
            <p:spPr>
              <a:xfrm>
                <a:off x="6829483" y="36427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201" name="Ellipse 200"/>
              <p:cNvSpPr/>
              <p:nvPr/>
            </p:nvSpPr>
            <p:spPr>
              <a:xfrm>
                <a:off x="6894356" y="37951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grpSp>
        <p:grpSp>
          <p:nvGrpSpPr>
            <p:cNvPr id="202" name="Gruppieren 201"/>
            <p:cNvGrpSpPr/>
            <p:nvPr/>
          </p:nvGrpSpPr>
          <p:grpSpPr>
            <a:xfrm>
              <a:off x="8004594" y="3495028"/>
              <a:ext cx="750104" cy="750104"/>
              <a:chOff x="6771380" y="2770746"/>
              <a:chExt cx="1316508" cy="1316508"/>
            </a:xfrm>
          </p:grpSpPr>
          <p:sp>
            <p:nvSpPr>
              <p:cNvPr id="203" name="Ellipse 202"/>
              <p:cNvSpPr/>
              <p:nvPr/>
            </p:nvSpPr>
            <p:spPr>
              <a:xfrm>
                <a:off x="6771380" y="2770746"/>
                <a:ext cx="1316508" cy="1316508"/>
              </a:xfrm>
              <a:prstGeom prst="ellipse">
                <a:avLst/>
              </a:prstGeom>
              <a:gradFill>
                <a:gsLst>
                  <a:gs pos="0">
                    <a:srgbClr val="FEFFC1"/>
                  </a:gs>
                  <a:gs pos="50000">
                    <a:srgbClr val="FEFFC1"/>
                  </a:gs>
                  <a:gs pos="50000">
                    <a:srgbClr val="EDE1EE"/>
                  </a:gs>
                  <a:gs pos="100000">
                    <a:srgbClr val="EDE1EE"/>
                  </a:gs>
                </a:gsLst>
                <a:lin ang="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400" dirty="0">
                    <a:solidFill>
                      <a:schemeClr val="tx1"/>
                    </a:solidFill>
                    <a:latin typeface="+mj-lt"/>
                    <a:cs typeface="Arial" panose="020B0604020202020204" pitchFamily="34" charset="0"/>
                  </a:rPr>
                  <a:t>∑</a:t>
                </a:r>
                <a:r>
                  <a:rPr lang="de-DE" sz="2400" b="1" dirty="0" smtClean="0">
                    <a:solidFill>
                      <a:schemeClr val="accent3"/>
                    </a:solidFill>
                    <a:latin typeface="+mj-lt"/>
                  </a:rPr>
                  <a:t> </a:t>
                </a:r>
                <a:r>
                  <a:rPr lang="de-DE" sz="2400" dirty="0" smtClean="0">
                    <a:solidFill>
                      <a:schemeClr val="tx1"/>
                    </a:solidFill>
                    <a:latin typeface="+mj-lt"/>
                  </a:rPr>
                  <a:t> </a:t>
                </a:r>
                <a:r>
                  <a:rPr lang="el-GR" sz="2400" dirty="0" smtClean="0">
                    <a:solidFill>
                      <a:schemeClr val="tx1"/>
                    </a:solidFill>
                    <a:latin typeface="+mj-lt"/>
                  </a:rPr>
                  <a:t>σ</a:t>
                </a:r>
                <a:endParaRPr lang="de-DE" sz="1100" b="1" baseline="-25000" dirty="0">
                  <a:solidFill>
                    <a:schemeClr val="accent3"/>
                  </a:solidFill>
                  <a:latin typeface="+mj-lt"/>
                </a:endParaRPr>
              </a:p>
            </p:txBody>
          </p:sp>
          <p:sp>
            <p:nvSpPr>
              <p:cNvPr id="204" name="Ellipse 203"/>
              <p:cNvSpPr/>
              <p:nvPr/>
            </p:nvSpPr>
            <p:spPr>
              <a:xfrm>
                <a:off x="6894356" y="30331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205" name="Ellipse 204"/>
              <p:cNvSpPr/>
              <p:nvPr/>
            </p:nvSpPr>
            <p:spPr>
              <a:xfrm>
                <a:off x="6814243" y="31855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206" name="Ellipse 205"/>
              <p:cNvSpPr/>
              <p:nvPr/>
            </p:nvSpPr>
            <p:spPr>
              <a:xfrm>
                <a:off x="6783764" y="333784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207" name="Ellipse 206"/>
              <p:cNvSpPr/>
              <p:nvPr/>
            </p:nvSpPr>
            <p:spPr>
              <a:xfrm>
                <a:off x="6783764" y="3487707"/>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208" name="Ellipse 207"/>
              <p:cNvSpPr/>
              <p:nvPr/>
            </p:nvSpPr>
            <p:spPr>
              <a:xfrm>
                <a:off x="6829483" y="36427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209" name="Ellipse 208"/>
              <p:cNvSpPr/>
              <p:nvPr/>
            </p:nvSpPr>
            <p:spPr>
              <a:xfrm>
                <a:off x="6894356" y="37951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grpSp>
      </p:grpSp>
      <p:grpSp>
        <p:nvGrpSpPr>
          <p:cNvPr id="210" name="Gruppieren 209"/>
          <p:cNvGrpSpPr/>
          <p:nvPr/>
        </p:nvGrpSpPr>
        <p:grpSpPr>
          <a:xfrm>
            <a:off x="8924163" y="3452342"/>
            <a:ext cx="750104" cy="750104"/>
            <a:chOff x="6771380" y="2770746"/>
            <a:chExt cx="1316508" cy="1316508"/>
          </a:xfrm>
        </p:grpSpPr>
        <p:sp>
          <p:nvSpPr>
            <p:cNvPr id="211" name="Ellipse 210"/>
            <p:cNvSpPr/>
            <p:nvPr/>
          </p:nvSpPr>
          <p:spPr>
            <a:xfrm>
              <a:off x="6771380" y="2770746"/>
              <a:ext cx="1316508" cy="1316508"/>
            </a:xfrm>
            <a:prstGeom prst="ellipse">
              <a:avLst/>
            </a:prstGeom>
            <a:gradFill>
              <a:gsLst>
                <a:gs pos="0">
                  <a:srgbClr val="FEFFC1"/>
                </a:gs>
                <a:gs pos="50000">
                  <a:srgbClr val="FEFFC1"/>
                </a:gs>
                <a:gs pos="50000">
                  <a:srgbClr val="EDE1EE"/>
                </a:gs>
                <a:gs pos="100000">
                  <a:srgbClr val="EDE1EE"/>
                </a:gs>
              </a:gsLst>
              <a:lin ang="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2400" dirty="0">
                  <a:solidFill>
                    <a:schemeClr val="tx1"/>
                  </a:solidFill>
                  <a:latin typeface="+mj-lt"/>
                  <a:cs typeface="Arial" panose="020B0604020202020204" pitchFamily="34" charset="0"/>
                </a:rPr>
                <a:t>∑</a:t>
              </a:r>
              <a:r>
                <a:rPr lang="de-DE" sz="2400" b="1" dirty="0" smtClean="0">
                  <a:solidFill>
                    <a:schemeClr val="accent3"/>
                  </a:solidFill>
                  <a:latin typeface="+mj-lt"/>
                </a:rPr>
                <a:t> </a:t>
              </a:r>
              <a:r>
                <a:rPr lang="de-DE" sz="2400" dirty="0" smtClean="0">
                  <a:solidFill>
                    <a:schemeClr val="tx1"/>
                  </a:solidFill>
                  <a:latin typeface="+mj-lt"/>
                </a:rPr>
                <a:t> </a:t>
              </a:r>
              <a:r>
                <a:rPr lang="el-GR" sz="2400" dirty="0" smtClean="0">
                  <a:solidFill>
                    <a:schemeClr val="tx1"/>
                  </a:solidFill>
                  <a:latin typeface="+mj-lt"/>
                </a:rPr>
                <a:t>σ</a:t>
              </a:r>
              <a:endParaRPr lang="de-DE" sz="1100" b="1" baseline="-25000" dirty="0">
                <a:solidFill>
                  <a:schemeClr val="accent3"/>
                </a:solidFill>
                <a:latin typeface="+mj-lt"/>
              </a:endParaRPr>
            </a:p>
          </p:txBody>
        </p:sp>
        <p:sp>
          <p:nvSpPr>
            <p:cNvPr id="212" name="Ellipse 211"/>
            <p:cNvSpPr/>
            <p:nvPr/>
          </p:nvSpPr>
          <p:spPr>
            <a:xfrm>
              <a:off x="6894356" y="30331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213" name="Ellipse 212"/>
            <p:cNvSpPr/>
            <p:nvPr/>
          </p:nvSpPr>
          <p:spPr>
            <a:xfrm>
              <a:off x="6814243" y="318557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214" name="Ellipse 213"/>
            <p:cNvSpPr/>
            <p:nvPr/>
          </p:nvSpPr>
          <p:spPr>
            <a:xfrm>
              <a:off x="6783764" y="3337848"/>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215" name="Ellipse 214"/>
            <p:cNvSpPr/>
            <p:nvPr/>
          </p:nvSpPr>
          <p:spPr>
            <a:xfrm>
              <a:off x="6783764" y="3487707"/>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216" name="Ellipse 215"/>
            <p:cNvSpPr/>
            <p:nvPr/>
          </p:nvSpPr>
          <p:spPr>
            <a:xfrm>
              <a:off x="6829483" y="36427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sp>
          <p:nvSpPr>
            <p:cNvPr id="217" name="Ellipse 216"/>
            <p:cNvSpPr/>
            <p:nvPr/>
          </p:nvSpPr>
          <p:spPr>
            <a:xfrm>
              <a:off x="6894356" y="3795179"/>
              <a:ext cx="45719" cy="45719"/>
            </a:xfrm>
            <a:prstGeom prst="ellipse">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de-DE" sz="1100" dirty="0" smtClean="0">
                <a:solidFill>
                  <a:schemeClr val="tx1"/>
                </a:solidFill>
              </a:endParaRPr>
            </a:p>
          </p:txBody>
        </p:sp>
      </p:grpSp>
      <p:cxnSp>
        <p:nvCxnSpPr>
          <p:cNvPr id="231" name="Gerader Verbinder 230">
            <a:extLst>
              <a:ext uri="{FF2B5EF4-FFF2-40B4-BE49-F238E27FC236}">
                <a16:creationId xmlns:a16="http://schemas.microsoft.com/office/drawing/2014/main" xmlns="" id="{07CD2910-9681-4EAC-BBD8-4E9ACA8D1781}"/>
              </a:ext>
            </a:extLst>
          </p:cNvPr>
          <p:cNvCxnSpPr>
            <a:cxnSpLocks/>
            <a:stCxn id="106" idx="6"/>
            <a:endCxn id="163" idx="1"/>
          </p:cNvCxnSpPr>
          <p:nvPr/>
        </p:nvCxnSpPr>
        <p:spPr>
          <a:xfrm>
            <a:off x="4160931" y="2978992"/>
            <a:ext cx="1197525" cy="583200"/>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4" name="Gerader Verbinder 233">
            <a:extLst>
              <a:ext uri="{FF2B5EF4-FFF2-40B4-BE49-F238E27FC236}">
                <a16:creationId xmlns:a16="http://schemas.microsoft.com/office/drawing/2014/main" xmlns="" id="{07CD2910-9681-4EAC-BBD8-4E9ACA8D1781}"/>
              </a:ext>
            </a:extLst>
          </p:cNvPr>
          <p:cNvCxnSpPr>
            <a:cxnSpLocks/>
            <a:stCxn id="106" idx="6"/>
            <a:endCxn id="147" idx="1"/>
          </p:cNvCxnSpPr>
          <p:nvPr/>
        </p:nvCxnSpPr>
        <p:spPr>
          <a:xfrm>
            <a:off x="4160931" y="2978992"/>
            <a:ext cx="1197525" cy="1431603"/>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8" name="Gerader Verbinder 237">
            <a:extLst>
              <a:ext uri="{FF2B5EF4-FFF2-40B4-BE49-F238E27FC236}">
                <a16:creationId xmlns:a16="http://schemas.microsoft.com/office/drawing/2014/main" xmlns="" id="{07CD2910-9681-4EAC-BBD8-4E9ACA8D1781}"/>
              </a:ext>
            </a:extLst>
          </p:cNvPr>
          <p:cNvCxnSpPr>
            <a:cxnSpLocks/>
            <a:stCxn id="120" idx="6"/>
            <a:endCxn id="163" idx="2"/>
          </p:cNvCxnSpPr>
          <p:nvPr/>
        </p:nvCxnSpPr>
        <p:spPr>
          <a:xfrm>
            <a:off x="4160931" y="3827394"/>
            <a:ext cx="1087675" cy="0"/>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2" name="Gerader Verbinder 241">
            <a:extLst>
              <a:ext uri="{FF2B5EF4-FFF2-40B4-BE49-F238E27FC236}">
                <a16:creationId xmlns:a16="http://schemas.microsoft.com/office/drawing/2014/main" xmlns="" id="{07CD2910-9681-4EAC-BBD8-4E9ACA8D1781}"/>
              </a:ext>
            </a:extLst>
          </p:cNvPr>
          <p:cNvCxnSpPr>
            <a:cxnSpLocks/>
            <a:stCxn id="120" idx="6"/>
            <a:endCxn id="155" idx="2"/>
          </p:cNvCxnSpPr>
          <p:nvPr/>
        </p:nvCxnSpPr>
        <p:spPr>
          <a:xfrm flipV="1">
            <a:off x="4160931" y="2978992"/>
            <a:ext cx="1087675" cy="848402"/>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5" name="Gerader Verbinder 244">
            <a:extLst>
              <a:ext uri="{FF2B5EF4-FFF2-40B4-BE49-F238E27FC236}">
                <a16:creationId xmlns:a16="http://schemas.microsoft.com/office/drawing/2014/main" xmlns="" id="{07CD2910-9681-4EAC-BBD8-4E9ACA8D1781}"/>
              </a:ext>
            </a:extLst>
          </p:cNvPr>
          <p:cNvCxnSpPr>
            <a:cxnSpLocks/>
            <a:stCxn id="120" idx="6"/>
            <a:endCxn id="147" idx="2"/>
          </p:cNvCxnSpPr>
          <p:nvPr/>
        </p:nvCxnSpPr>
        <p:spPr>
          <a:xfrm>
            <a:off x="4160931" y="3827394"/>
            <a:ext cx="1087675" cy="848403"/>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8" name="Gerader Verbinder 247">
            <a:extLst>
              <a:ext uri="{FF2B5EF4-FFF2-40B4-BE49-F238E27FC236}">
                <a16:creationId xmlns:a16="http://schemas.microsoft.com/office/drawing/2014/main" xmlns="" id="{07CD2910-9681-4EAC-BBD8-4E9ACA8D1781}"/>
              </a:ext>
            </a:extLst>
          </p:cNvPr>
          <p:cNvCxnSpPr>
            <a:cxnSpLocks/>
            <a:stCxn id="84" idx="6"/>
            <a:endCxn id="155" idx="3"/>
          </p:cNvCxnSpPr>
          <p:nvPr/>
        </p:nvCxnSpPr>
        <p:spPr>
          <a:xfrm flipV="1">
            <a:off x="4160931" y="3244194"/>
            <a:ext cx="1197525" cy="1431603"/>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1" name="Gerader Verbinder 250">
            <a:extLst>
              <a:ext uri="{FF2B5EF4-FFF2-40B4-BE49-F238E27FC236}">
                <a16:creationId xmlns:a16="http://schemas.microsoft.com/office/drawing/2014/main" xmlns="" id="{07CD2910-9681-4EAC-BBD8-4E9ACA8D1781}"/>
              </a:ext>
            </a:extLst>
          </p:cNvPr>
          <p:cNvCxnSpPr>
            <a:cxnSpLocks/>
            <a:stCxn id="84" idx="6"/>
            <a:endCxn id="163" idx="3"/>
          </p:cNvCxnSpPr>
          <p:nvPr/>
        </p:nvCxnSpPr>
        <p:spPr>
          <a:xfrm flipV="1">
            <a:off x="4160931" y="4092596"/>
            <a:ext cx="1197525" cy="583201"/>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4" name="Gerader Verbinder 253">
            <a:extLst>
              <a:ext uri="{FF2B5EF4-FFF2-40B4-BE49-F238E27FC236}">
                <a16:creationId xmlns:a16="http://schemas.microsoft.com/office/drawing/2014/main" xmlns="" id="{07CD2910-9681-4EAC-BBD8-4E9ACA8D1781}"/>
              </a:ext>
            </a:extLst>
          </p:cNvPr>
          <p:cNvCxnSpPr>
            <a:cxnSpLocks/>
            <a:stCxn id="84" idx="6"/>
            <a:endCxn id="147" idx="3"/>
          </p:cNvCxnSpPr>
          <p:nvPr/>
        </p:nvCxnSpPr>
        <p:spPr>
          <a:xfrm>
            <a:off x="4160931" y="4675797"/>
            <a:ext cx="1197525" cy="265202"/>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7" name="Gerader Verbinder 256">
            <a:extLst>
              <a:ext uri="{FF2B5EF4-FFF2-40B4-BE49-F238E27FC236}">
                <a16:creationId xmlns:a16="http://schemas.microsoft.com/office/drawing/2014/main" xmlns="" id="{07CD2910-9681-4EAC-BBD8-4E9ACA8D1781}"/>
              </a:ext>
            </a:extLst>
          </p:cNvPr>
          <p:cNvCxnSpPr>
            <a:cxnSpLocks/>
            <a:stCxn id="155" idx="6"/>
            <a:endCxn id="195" idx="1"/>
          </p:cNvCxnSpPr>
          <p:nvPr/>
        </p:nvCxnSpPr>
        <p:spPr>
          <a:xfrm>
            <a:off x="5998710" y="2978992"/>
            <a:ext cx="1197525" cy="158999"/>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0" name="Gerader Verbinder 259">
            <a:extLst>
              <a:ext uri="{FF2B5EF4-FFF2-40B4-BE49-F238E27FC236}">
                <a16:creationId xmlns:a16="http://schemas.microsoft.com/office/drawing/2014/main" xmlns="" id="{07CD2910-9681-4EAC-BBD8-4E9ACA8D1781}"/>
              </a:ext>
            </a:extLst>
          </p:cNvPr>
          <p:cNvCxnSpPr>
            <a:cxnSpLocks/>
            <a:stCxn id="163" idx="6"/>
            <a:endCxn id="195" idx="2"/>
          </p:cNvCxnSpPr>
          <p:nvPr/>
        </p:nvCxnSpPr>
        <p:spPr>
          <a:xfrm flipV="1">
            <a:off x="5998710" y="3403193"/>
            <a:ext cx="1087675" cy="424201"/>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3" name="Gerader Verbinder 262">
            <a:extLst>
              <a:ext uri="{FF2B5EF4-FFF2-40B4-BE49-F238E27FC236}">
                <a16:creationId xmlns:a16="http://schemas.microsoft.com/office/drawing/2014/main" xmlns="" id="{07CD2910-9681-4EAC-BBD8-4E9ACA8D1781}"/>
              </a:ext>
            </a:extLst>
          </p:cNvPr>
          <p:cNvCxnSpPr>
            <a:cxnSpLocks/>
            <a:stCxn id="163" idx="6"/>
            <a:endCxn id="203" idx="2"/>
          </p:cNvCxnSpPr>
          <p:nvPr/>
        </p:nvCxnSpPr>
        <p:spPr>
          <a:xfrm>
            <a:off x="5998710" y="3827394"/>
            <a:ext cx="1087675" cy="424201"/>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6" name="Gerader Verbinder 265">
            <a:extLst>
              <a:ext uri="{FF2B5EF4-FFF2-40B4-BE49-F238E27FC236}">
                <a16:creationId xmlns:a16="http://schemas.microsoft.com/office/drawing/2014/main" xmlns="" id="{07CD2910-9681-4EAC-BBD8-4E9ACA8D1781}"/>
              </a:ext>
            </a:extLst>
          </p:cNvPr>
          <p:cNvCxnSpPr>
            <a:cxnSpLocks/>
            <a:stCxn id="155" idx="6"/>
            <a:endCxn id="203" idx="1"/>
          </p:cNvCxnSpPr>
          <p:nvPr/>
        </p:nvCxnSpPr>
        <p:spPr>
          <a:xfrm>
            <a:off x="5998710" y="2978992"/>
            <a:ext cx="1197525" cy="1007401"/>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1" name="Gerader Verbinder 270">
            <a:extLst>
              <a:ext uri="{FF2B5EF4-FFF2-40B4-BE49-F238E27FC236}">
                <a16:creationId xmlns:a16="http://schemas.microsoft.com/office/drawing/2014/main" xmlns="" id="{07CD2910-9681-4EAC-BBD8-4E9ACA8D1781}"/>
              </a:ext>
            </a:extLst>
          </p:cNvPr>
          <p:cNvCxnSpPr>
            <a:cxnSpLocks/>
            <a:stCxn id="147" idx="6"/>
            <a:endCxn id="195" idx="3"/>
          </p:cNvCxnSpPr>
          <p:nvPr/>
        </p:nvCxnSpPr>
        <p:spPr>
          <a:xfrm flipV="1">
            <a:off x="5998710" y="3668395"/>
            <a:ext cx="1197525" cy="1007402"/>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4" name="Gerader Verbinder 273">
            <a:extLst>
              <a:ext uri="{FF2B5EF4-FFF2-40B4-BE49-F238E27FC236}">
                <a16:creationId xmlns:a16="http://schemas.microsoft.com/office/drawing/2014/main" xmlns="" id="{07CD2910-9681-4EAC-BBD8-4E9ACA8D1781}"/>
              </a:ext>
            </a:extLst>
          </p:cNvPr>
          <p:cNvCxnSpPr>
            <a:cxnSpLocks/>
            <a:stCxn id="147" idx="6"/>
            <a:endCxn id="203" idx="3"/>
          </p:cNvCxnSpPr>
          <p:nvPr/>
        </p:nvCxnSpPr>
        <p:spPr>
          <a:xfrm flipV="1">
            <a:off x="5998710" y="4516797"/>
            <a:ext cx="1197525" cy="159000"/>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7" name="Gerader Verbinder 276">
            <a:extLst>
              <a:ext uri="{FF2B5EF4-FFF2-40B4-BE49-F238E27FC236}">
                <a16:creationId xmlns:a16="http://schemas.microsoft.com/office/drawing/2014/main" xmlns="" id="{07CD2910-9681-4EAC-BBD8-4E9ACA8D1781}"/>
              </a:ext>
            </a:extLst>
          </p:cNvPr>
          <p:cNvCxnSpPr>
            <a:cxnSpLocks/>
            <a:stCxn id="203" idx="6"/>
            <a:endCxn id="211" idx="3"/>
          </p:cNvCxnSpPr>
          <p:nvPr/>
        </p:nvCxnSpPr>
        <p:spPr>
          <a:xfrm flipV="1">
            <a:off x="7836489" y="4092596"/>
            <a:ext cx="1197524" cy="158999"/>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0" name="Gerader Verbinder 279">
            <a:extLst>
              <a:ext uri="{FF2B5EF4-FFF2-40B4-BE49-F238E27FC236}">
                <a16:creationId xmlns:a16="http://schemas.microsoft.com/office/drawing/2014/main" xmlns="" id="{07CD2910-9681-4EAC-BBD8-4E9ACA8D1781}"/>
              </a:ext>
            </a:extLst>
          </p:cNvPr>
          <p:cNvCxnSpPr>
            <a:cxnSpLocks/>
            <a:stCxn id="195" idx="6"/>
            <a:endCxn id="211" idx="1"/>
          </p:cNvCxnSpPr>
          <p:nvPr/>
        </p:nvCxnSpPr>
        <p:spPr>
          <a:xfrm>
            <a:off x="7836489" y="3403193"/>
            <a:ext cx="1197524" cy="158999"/>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4" name="Gerader Verbinder 283">
            <a:extLst>
              <a:ext uri="{FF2B5EF4-FFF2-40B4-BE49-F238E27FC236}">
                <a16:creationId xmlns:a16="http://schemas.microsoft.com/office/drawing/2014/main" xmlns="" id="{07CD2910-9681-4EAC-BBD8-4E9ACA8D1781}"/>
              </a:ext>
            </a:extLst>
          </p:cNvPr>
          <p:cNvCxnSpPr>
            <a:cxnSpLocks/>
            <a:stCxn id="211" idx="6"/>
            <a:endCxn id="289" idx="1"/>
          </p:cNvCxnSpPr>
          <p:nvPr/>
        </p:nvCxnSpPr>
        <p:spPr>
          <a:xfrm>
            <a:off x="9674267" y="3827394"/>
            <a:ext cx="1087674" cy="0"/>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7" name="Textfeld 286">
            <a:extLst>
              <a:ext uri="{FF2B5EF4-FFF2-40B4-BE49-F238E27FC236}">
                <a16:creationId xmlns:a16="http://schemas.microsoft.com/office/drawing/2014/main" xmlns="" id="{D1DE57E8-0A28-4EC9-84EF-9799AD5F4D85}"/>
              </a:ext>
            </a:extLst>
          </p:cNvPr>
          <p:cNvSpPr txBox="1"/>
          <p:nvPr/>
        </p:nvSpPr>
        <p:spPr>
          <a:xfrm>
            <a:off x="4868483" y="1332896"/>
            <a:ext cx="1510350" cy="338554"/>
          </a:xfrm>
          <a:prstGeom prst="rect">
            <a:avLst/>
          </a:prstGeom>
          <a:noFill/>
        </p:spPr>
        <p:txBody>
          <a:bodyPr wrap="none" rtlCol="0">
            <a:spAutoFit/>
          </a:bodyPr>
          <a:lstStyle/>
          <a:p>
            <a:pPr algn="r">
              <a:spcAft>
                <a:spcPts val="300"/>
              </a:spcAft>
              <a:buClr>
                <a:schemeClr val="tx2"/>
              </a:buClr>
            </a:pPr>
            <a:r>
              <a:rPr lang="de-DE" sz="1600" dirty="0" smtClean="0">
                <a:solidFill>
                  <a:schemeClr val="accent1"/>
                </a:solidFill>
                <a:latin typeface="+mj-lt"/>
              </a:rPr>
              <a:t>Hidden </a:t>
            </a:r>
            <a:r>
              <a:rPr lang="de-DE" sz="1600" dirty="0" err="1" smtClean="0">
                <a:solidFill>
                  <a:schemeClr val="accent1"/>
                </a:solidFill>
                <a:latin typeface="+mj-lt"/>
              </a:rPr>
              <a:t>Layers</a:t>
            </a:r>
            <a:endParaRPr lang="de-DE" sz="1600" dirty="0" smtClean="0">
              <a:solidFill>
                <a:schemeClr val="accent1"/>
              </a:solidFill>
              <a:latin typeface="+mj-lt"/>
            </a:endParaRPr>
          </a:p>
        </p:txBody>
      </p:sp>
      <p:sp>
        <p:nvSpPr>
          <p:cNvPr id="289" name="Textfeld 288">
            <a:extLst>
              <a:ext uri="{FF2B5EF4-FFF2-40B4-BE49-F238E27FC236}">
                <a16:creationId xmlns:a16="http://schemas.microsoft.com/office/drawing/2014/main" xmlns="" id="{D1DE57E8-0A28-4EC9-84EF-9799AD5F4D85}"/>
              </a:ext>
            </a:extLst>
          </p:cNvPr>
          <p:cNvSpPr txBox="1"/>
          <p:nvPr/>
        </p:nvSpPr>
        <p:spPr>
          <a:xfrm>
            <a:off x="10761941" y="3658117"/>
            <a:ext cx="806631" cy="338554"/>
          </a:xfrm>
          <a:prstGeom prst="rect">
            <a:avLst/>
          </a:prstGeom>
          <a:noFill/>
        </p:spPr>
        <p:txBody>
          <a:bodyPr wrap="none" rtlCol="0">
            <a:spAutoFit/>
          </a:bodyPr>
          <a:lstStyle/>
          <a:p>
            <a:pPr algn="r">
              <a:spcAft>
                <a:spcPts val="300"/>
              </a:spcAft>
              <a:buClr>
                <a:schemeClr val="tx2"/>
              </a:buClr>
            </a:pPr>
            <a:r>
              <a:rPr lang="de-DE" sz="1600" dirty="0" smtClean="0">
                <a:solidFill>
                  <a:schemeClr val="accent1"/>
                </a:solidFill>
                <a:latin typeface="+mj-lt"/>
              </a:rPr>
              <a:t>Output</a:t>
            </a:r>
          </a:p>
        </p:txBody>
      </p:sp>
      <p:sp>
        <p:nvSpPr>
          <p:cNvPr id="291" name="Textfeld 290">
            <a:extLst>
              <a:ext uri="{FF2B5EF4-FFF2-40B4-BE49-F238E27FC236}">
                <a16:creationId xmlns:a16="http://schemas.microsoft.com/office/drawing/2014/main" xmlns="" id="{D1DE57E8-0A28-4EC9-84EF-9799AD5F4D85}"/>
              </a:ext>
            </a:extLst>
          </p:cNvPr>
          <p:cNvSpPr txBox="1"/>
          <p:nvPr/>
        </p:nvSpPr>
        <p:spPr>
          <a:xfrm>
            <a:off x="623429" y="3658118"/>
            <a:ext cx="663964" cy="338554"/>
          </a:xfrm>
          <a:prstGeom prst="rect">
            <a:avLst/>
          </a:prstGeom>
          <a:noFill/>
        </p:spPr>
        <p:txBody>
          <a:bodyPr wrap="none" rtlCol="0">
            <a:spAutoFit/>
          </a:bodyPr>
          <a:lstStyle/>
          <a:p>
            <a:pPr algn="r">
              <a:spcAft>
                <a:spcPts val="300"/>
              </a:spcAft>
              <a:buClr>
                <a:schemeClr val="tx2"/>
              </a:buClr>
            </a:pPr>
            <a:r>
              <a:rPr lang="de-DE" sz="1600" dirty="0" smtClean="0">
                <a:solidFill>
                  <a:schemeClr val="accent1"/>
                </a:solidFill>
                <a:latin typeface="+mj-lt"/>
              </a:rPr>
              <a:t>Input</a:t>
            </a:r>
          </a:p>
        </p:txBody>
      </p:sp>
      <p:sp>
        <p:nvSpPr>
          <p:cNvPr id="292" name="Geschweifte Klammer links 291">
            <a:extLst>
              <a:ext uri="{FF2B5EF4-FFF2-40B4-BE49-F238E27FC236}">
                <a16:creationId xmlns:a16="http://schemas.microsoft.com/office/drawing/2014/main" xmlns="" id="{91238249-EA4C-4194-A531-4A9B5DB4E866}"/>
              </a:ext>
            </a:extLst>
          </p:cNvPr>
          <p:cNvSpPr/>
          <p:nvPr/>
        </p:nvSpPr>
        <p:spPr>
          <a:xfrm>
            <a:off x="1310969" y="2029478"/>
            <a:ext cx="328395" cy="3595834"/>
          </a:xfrm>
          <a:prstGeom prst="leftBrace">
            <a:avLst>
              <a:gd name="adj1" fmla="val 4285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98" name="Geschweifte Klammer links 297">
            <a:extLst>
              <a:ext uri="{FF2B5EF4-FFF2-40B4-BE49-F238E27FC236}">
                <a16:creationId xmlns:a16="http://schemas.microsoft.com/office/drawing/2014/main" xmlns="" id="{91238249-EA4C-4194-A531-4A9B5DB4E866}"/>
              </a:ext>
            </a:extLst>
          </p:cNvPr>
          <p:cNvSpPr/>
          <p:nvPr/>
        </p:nvSpPr>
        <p:spPr>
          <a:xfrm rot="5400000">
            <a:off x="5459461" y="-351369"/>
            <a:ext cx="328395" cy="4425664"/>
          </a:xfrm>
          <a:prstGeom prst="leftBrace">
            <a:avLst>
              <a:gd name="adj1" fmla="val 4285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343173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9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5"/>
                                        </p:tgtEl>
                                        <p:attrNameLst>
                                          <p:attrName>style.visibility</p:attrName>
                                        </p:attrNameLst>
                                      </p:cBhvr>
                                      <p:to>
                                        <p:strVal val="visible"/>
                                      </p:to>
                                    </p:set>
                                  </p:childTnLst>
                                </p:cTn>
                              </p:par>
                              <p:par>
                                <p:cTn id="61" presetID="1" presetClass="entr" presetSubtype="0" fill="hold" grpId="0" nodeType="withEffect" nodePh="1">
                                  <p:stCondLst>
                                    <p:cond delay="0"/>
                                  </p:stCondLst>
                                  <p:endCondLst>
                                    <p:cond evt="begin" delay="0">
                                      <p:tn val="61"/>
                                    </p:cond>
                                  </p:endCondLst>
                                  <p:childTnLst>
                                    <p:set>
                                      <p:cBhvr>
                                        <p:cTn id="62" dur="1" fill="hold">
                                          <p:stCondLst>
                                            <p:cond delay="0"/>
                                          </p:stCondLst>
                                        </p:cTn>
                                        <p:tgtEl>
                                          <p:spTgt spid="156"/>
                                        </p:tgtEl>
                                        <p:attrNameLst>
                                          <p:attrName>style.visibility</p:attrName>
                                        </p:attrNameLst>
                                      </p:cBhvr>
                                      <p:to>
                                        <p:strVal val="visible"/>
                                      </p:to>
                                    </p:set>
                                  </p:childTnLst>
                                </p:cTn>
                              </p:par>
                              <p:par>
                                <p:cTn id="63" presetID="1" presetClass="entr" presetSubtype="0" fill="hold" grpId="0" nodeType="withEffect" nodePh="1">
                                  <p:stCondLst>
                                    <p:cond delay="0"/>
                                  </p:stCondLst>
                                  <p:endCondLst>
                                    <p:cond evt="begin" delay="0">
                                      <p:tn val="63"/>
                                    </p:cond>
                                  </p:endCondLst>
                                  <p:childTnLst>
                                    <p:set>
                                      <p:cBhvr>
                                        <p:cTn id="64" dur="1" fill="hold">
                                          <p:stCondLst>
                                            <p:cond delay="0"/>
                                          </p:stCondLst>
                                        </p:cTn>
                                        <p:tgtEl>
                                          <p:spTgt spid="157"/>
                                        </p:tgtEl>
                                        <p:attrNameLst>
                                          <p:attrName>style.visibility</p:attrName>
                                        </p:attrNameLst>
                                      </p:cBhvr>
                                      <p:to>
                                        <p:strVal val="visible"/>
                                      </p:to>
                                    </p:set>
                                  </p:childTnLst>
                                </p:cTn>
                              </p:par>
                              <p:par>
                                <p:cTn id="65" presetID="1" presetClass="entr" presetSubtype="0" fill="hold" grpId="0" nodeType="withEffect" nodePh="1">
                                  <p:stCondLst>
                                    <p:cond delay="0"/>
                                  </p:stCondLst>
                                  <p:endCondLst>
                                    <p:cond evt="begin" delay="0">
                                      <p:tn val="65"/>
                                    </p:cond>
                                  </p:endCondLst>
                                  <p:childTnLst>
                                    <p:set>
                                      <p:cBhvr>
                                        <p:cTn id="66" dur="1" fill="hold">
                                          <p:stCondLst>
                                            <p:cond delay="0"/>
                                          </p:stCondLst>
                                        </p:cTn>
                                        <p:tgtEl>
                                          <p:spTgt spid="158"/>
                                        </p:tgtEl>
                                        <p:attrNameLst>
                                          <p:attrName>style.visibility</p:attrName>
                                        </p:attrNameLst>
                                      </p:cBhvr>
                                      <p:to>
                                        <p:strVal val="visible"/>
                                      </p:to>
                                    </p:set>
                                  </p:childTnLst>
                                </p:cTn>
                              </p:par>
                              <p:par>
                                <p:cTn id="67" presetID="1" presetClass="entr" presetSubtype="0" fill="hold" grpId="0" nodeType="withEffect" nodePh="1">
                                  <p:stCondLst>
                                    <p:cond delay="0"/>
                                  </p:stCondLst>
                                  <p:endCondLst>
                                    <p:cond evt="begin" delay="0">
                                      <p:tn val="67"/>
                                    </p:cond>
                                  </p:endCondLst>
                                  <p:childTnLst>
                                    <p:set>
                                      <p:cBhvr>
                                        <p:cTn id="68" dur="1" fill="hold">
                                          <p:stCondLst>
                                            <p:cond delay="0"/>
                                          </p:stCondLst>
                                        </p:cTn>
                                        <p:tgtEl>
                                          <p:spTgt spid="159"/>
                                        </p:tgtEl>
                                        <p:attrNameLst>
                                          <p:attrName>style.visibility</p:attrName>
                                        </p:attrNameLst>
                                      </p:cBhvr>
                                      <p:to>
                                        <p:strVal val="visible"/>
                                      </p:to>
                                    </p:set>
                                  </p:childTnLst>
                                </p:cTn>
                              </p:par>
                              <p:par>
                                <p:cTn id="69" presetID="1" presetClass="entr" presetSubtype="0" fill="hold" grpId="0" nodeType="withEffect" nodePh="1">
                                  <p:stCondLst>
                                    <p:cond delay="0"/>
                                  </p:stCondLst>
                                  <p:endCondLst>
                                    <p:cond evt="begin" delay="0">
                                      <p:tn val="69"/>
                                    </p:cond>
                                  </p:endCondLst>
                                  <p:childTnLst>
                                    <p:set>
                                      <p:cBhvr>
                                        <p:cTn id="70" dur="1" fill="hold">
                                          <p:stCondLst>
                                            <p:cond delay="0"/>
                                          </p:stCondLst>
                                        </p:cTn>
                                        <p:tgtEl>
                                          <p:spTgt spid="160"/>
                                        </p:tgtEl>
                                        <p:attrNameLst>
                                          <p:attrName>style.visibility</p:attrName>
                                        </p:attrNameLst>
                                      </p:cBhvr>
                                      <p:to>
                                        <p:strVal val="visible"/>
                                      </p:to>
                                    </p:set>
                                  </p:childTnLst>
                                </p:cTn>
                              </p:par>
                              <p:par>
                                <p:cTn id="71" presetID="1" presetClass="entr" presetSubtype="0" fill="hold" grpId="0" nodeType="withEffect" nodePh="1">
                                  <p:stCondLst>
                                    <p:cond delay="0"/>
                                  </p:stCondLst>
                                  <p:endCondLst>
                                    <p:cond evt="begin" delay="0">
                                      <p:tn val="71"/>
                                    </p:cond>
                                  </p:endCondLst>
                                  <p:childTnLst>
                                    <p:set>
                                      <p:cBhvr>
                                        <p:cTn id="72" dur="1" fill="hold">
                                          <p:stCondLst>
                                            <p:cond delay="0"/>
                                          </p:stCondLst>
                                        </p:cTn>
                                        <p:tgtEl>
                                          <p:spTgt spid="16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6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3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3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4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4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4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5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5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791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5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6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6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6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7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7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9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1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7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8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8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4" grpId="0"/>
      <p:bldP spid="155" grpId="0" animBg="1"/>
      <p:bldP spid="156" grpId="0"/>
      <p:bldP spid="157" grpId="0"/>
      <p:bldP spid="158" grpId="0"/>
      <p:bldP spid="159" grpId="0"/>
      <p:bldP spid="160" grpId="0"/>
      <p:bldP spid="161" grpId="0"/>
      <p:bldP spid="287" grpId="0"/>
      <p:bldP spid="289" grpId="0"/>
      <p:bldP spid="291" grpId="0"/>
      <p:bldP spid="292" grpId="0" animBg="1"/>
      <p:bldP spid="29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jmia1aOY4VzT5g0NjF5wz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jmia1aOY4VzT5g0NjF5wz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emNzQY2koP7Age.BrlX0v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mN4TNTVl.pH6YrEod3.HO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XXcellent_basic">
  <a:themeElements>
    <a:clrScheme name="eXXcellent">
      <a:dk1>
        <a:srgbClr val="666D71"/>
      </a:dk1>
      <a:lt1>
        <a:srgbClr val="FFFFFF"/>
      </a:lt1>
      <a:dk2>
        <a:srgbClr val="0060A9"/>
      </a:dk2>
      <a:lt2>
        <a:srgbClr val="FFFFFF"/>
      </a:lt2>
      <a:accent1>
        <a:srgbClr val="0060A9"/>
      </a:accent1>
      <a:accent2>
        <a:srgbClr val="C5C800"/>
      </a:accent2>
      <a:accent3>
        <a:srgbClr val="000000"/>
      </a:accent3>
      <a:accent4>
        <a:srgbClr val="A568A8"/>
      </a:accent4>
      <a:accent5>
        <a:srgbClr val="D9DBDD"/>
      </a:accent5>
      <a:accent6>
        <a:srgbClr val="F4F5F6"/>
      </a:accent6>
      <a:hlink>
        <a:srgbClr val="A568A8"/>
      </a:hlink>
      <a:folHlink>
        <a:srgbClr val="A568A8"/>
      </a:folHlink>
    </a:clrScheme>
    <a:fontScheme name="eXXcellent">
      <a:majorFont>
        <a:latin typeface="DIN OT Medium"/>
        <a:ea typeface=""/>
        <a:cs typeface=""/>
      </a:majorFont>
      <a:minorFont>
        <a:latin typeface="DIN O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chemeClr val="tx2"/>
          </a:solidFill>
        </a:ln>
      </a:spPr>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30400" indent="-230400">
          <a:spcAft>
            <a:spcPts val="300"/>
          </a:spcAft>
          <a:buClr>
            <a:schemeClr val="tx2"/>
          </a:buClr>
          <a:buFont typeface="Wingdings" panose="05000000000000000000" pitchFamily="2" charset="2"/>
          <a:buChar char="§"/>
          <a:defRPr sz="1600" dirty="0"/>
        </a:defPPr>
      </a:lstStyle>
    </a:txDef>
  </a:objectDefaults>
  <a:extraClrSchemeLst/>
  <a:extLst>
    <a:ext uri="{05A4C25C-085E-4340-85A3-A5531E510DB2}">
      <thm15:themeFamily xmlns:thm15="http://schemas.microsoft.com/office/thememl/2012/main" name="2017-07-13 eXXcellent solutions_FOLIENMASTER.POTX" id="{DA79DC8C-7754-409C-A0DD-848BB2FC74F8}" vid="{DA63C088-1EE0-4DED-B498-47ED7D5A07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2017-07-13 eXXcellent solutions_FOLIENMASTER</Template>
  <TotalTime>0</TotalTime>
  <Words>1367</Words>
  <Application>Microsoft Office PowerPoint</Application>
  <PresentationFormat>Breitbild</PresentationFormat>
  <Paragraphs>286</Paragraphs>
  <Slides>24</Slides>
  <Notes>12</Notes>
  <HiddenSlides>0</HiddenSlides>
  <MMClips>0</MMClips>
  <ScaleCrop>false</ScaleCrop>
  <HeadingPairs>
    <vt:vector size="8" baseType="variant">
      <vt:variant>
        <vt:lpstr>Verwendete Schriftarten</vt:lpstr>
      </vt:variant>
      <vt:variant>
        <vt:i4>7</vt:i4>
      </vt:variant>
      <vt:variant>
        <vt:lpstr>Design</vt:lpstr>
      </vt:variant>
      <vt:variant>
        <vt:i4>1</vt:i4>
      </vt:variant>
      <vt:variant>
        <vt:lpstr>Eingebettete OLE-Server</vt:lpstr>
      </vt:variant>
      <vt:variant>
        <vt:i4>1</vt:i4>
      </vt:variant>
      <vt:variant>
        <vt:lpstr>Folientitel</vt:lpstr>
      </vt:variant>
      <vt:variant>
        <vt:i4>24</vt:i4>
      </vt:variant>
    </vt:vector>
  </HeadingPairs>
  <TitlesOfParts>
    <vt:vector size="33" baseType="lpstr">
      <vt:lpstr>Arial</vt:lpstr>
      <vt:lpstr>Calibri</vt:lpstr>
      <vt:lpstr>Cambria Math</vt:lpstr>
      <vt:lpstr>DIN OT Light</vt:lpstr>
      <vt:lpstr>DIN OT Medium</vt:lpstr>
      <vt:lpstr>Symbol</vt:lpstr>
      <vt:lpstr>Wingdings</vt:lpstr>
      <vt:lpstr>eXXcellent_basic</vt:lpstr>
      <vt:lpstr>think-cell Folie</vt:lpstr>
      <vt:lpstr>eXXcellent workshop 2019 - Thema 3 „AI/ML“</vt:lpstr>
      <vt:lpstr>PowerPoint-Präsentation</vt:lpstr>
      <vt:lpstr>PowerPoint-Präsentation</vt:lpstr>
      <vt:lpstr>PowerPoint-Präsentation</vt:lpstr>
      <vt:lpstr>PowerPoint-Präsentation</vt:lpstr>
      <vt:lpstr>Muriel</vt:lpstr>
      <vt:lpstr>Muriel</vt:lpstr>
      <vt:lpstr>Yann</vt:lpstr>
      <vt:lpstr>Grundlagen neuronale Netze</vt:lpstr>
      <vt:lpstr>Grundlagen neuronale Netze</vt:lpstr>
      <vt:lpstr>Grundlagen neuronale Netze</vt:lpstr>
      <vt:lpstr>PowerPoint-Präsentation</vt:lpstr>
      <vt:lpstr>PowerPoint-Präsentation</vt:lpstr>
      <vt:lpstr>PowerPoint-Präsentation</vt:lpstr>
      <vt:lpstr>PowerPoint-Präsentation</vt:lpstr>
      <vt:lpstr>PowerPoint-Präsentation</vt:lpstr>
      <vt:lpstr>Thomas</vt:lpstr>
      <vt:lpstr>Thomas</vt:lpstr>
      <vt:lpstr>Muriel</vt:lpstr>
      <vt:lpstr>Yann</vt:lpstr>
      <vt:lpstr>Thomas</vt:lpstr>
      <vt:lpstr>Yann</vt:lpstr>
      <vt:lpstr>PowerPoint-Präsentation</vt:lpstr>
      <vt:lpstr>Alle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eXXcellent workshop 2019 -</dc:title>
  <dc:creator>Thomas Bierhance</dc:creator>
  <cp:lastModifiedBy>Thomas Bierhance</cp:lastModifiedBy>
  <cp:revision>54</cp:revision>
  <cp:lastPrinted>2017-02-27T12:37:47Z</cp:lastPrinted>
  <dcterms:created xsi:type="dcterms:W3CDTF">2019-05-07T08:56:27Z</dcterms:created>
  <dcterms:modified xsi:type="dcterms:W3CDTF">2019-05-14T08:58:50Z</dcterms:modified>
</cp:coreProperties>
</file>