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508-1444-3E43-8DFB-235E0406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207F5-E620-2946-ADDA-820A9548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918C-AC2D-2B45-A76D-E0CA45A0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2712-381A-5B41-B6CE-3036104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F3BF-1EC0-2B4A-85BA-E4DF0F3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582-85AD-9C44-BBAC-300422D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F52E-44FC-9E4D-8671-4BEBA867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A483-C625-324D-9A68-268DC37E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EB17-23FC-C848-B78F-878AA98B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F665-486D-FF43-88D7-C429C043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54D43-31BF-BE41-8D9B-D18AC653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32330-9E8C-9A44-9006-B1AB6DE4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980B-FE50-A24C-ACE3-50921B7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D817-09B4-B442-ABE8-63365E8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1FC3-82EB-9A44-B280-B11B12DF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3A5-1F07-BA47-B413-00DA608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1113-9524-5F45-999B-BE1B61CD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C29E-A9B2-7140-AE6E-ED7E506B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75C8-11FE-D145-B85B-5968FAB3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4D75-1C4D-D54D-BCBE-CB35843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4F05-6541-884B-B5DE-87AD2C0E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721A-4818-1A4B-AA2E-9E45845D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3A15-5BEB-6A4E-8844-953BD18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FCBC-41A1-4C41-8DAB-DCABA11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D2A0-18B7-C843-9A05-7A76255D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9AD8-B405-D24D-9CEE-14E409B2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3F5C-CF57-2F46-80D8-41F2704F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7108-8245-1747-AF18-B5BA4A18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8A5C-73BD-C449-823E-01CBDC6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AE2D-63B0-C340-A872-4EF516E7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F921-A633-9843-A1CE-02191B1B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C9E6-2C31-FB4B-A7DA-B0B8BE43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1350-5448-7242-A452-372C2702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D233-84B5-0B4A-B639-61A84197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DAF0C-CB43-ED48-9B4B-367436317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16E71-E7E3-AD44-B4B0-6A541C4A6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60A3E-B009-A843-AC88-325BC81D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D3D3A-E331-8241-B177-0C0C97DC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2F7F8-B67E-314A-8BBA-6E64F32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EC5-5AA6-DF4E-B769-5D1463E5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40B80-B5F9-0442-BC68-8CB3DB3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5123C-AA03-AB49-903B-457C7572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B0071-C03D-B542-A183-AF9DD82C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72B90-05C0-9A4C-AE90-7B2AB662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A61C-D1CD-C642-9859-AA840A1C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9F9D-8D5F-8042-97AB-EE875E5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7617-39E5-C849-9DCA-5A7F1C26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E4E0-3403-A744-8349-6871EB2B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81DEE-EFDD-9544-9874-719D9BEC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CF588-B739-C446-9005-5D214D9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6712-FA88-6549-AFFE-F207FB35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6319-E62C-B74F-A135-6E4887B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280A-C57C-CB4D-BE3C-8451AD58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D382-7DF6-7E4E-BF41-243554DC3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9E91-A2E4-0C4C-8643-1112E235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FA01-78CD-A34D-A851-A0C03F58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A612-2C0D-634D-82C5-87C6BDC1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206D-5A4E-3F4C-8722-F7E76916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45266-A8A7-274A-863A-F0327C3C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9C48-28F5-9A4F-A671-1ABA9712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2F02-ECA9-064A-B67A-B6F928B32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555-E5CA-FD4A-8DC5-BA9BC096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5913-2349-CC47-B4BC-351D0190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50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937658" y="2721427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2229548" y="2982369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48" y="2982369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5474892" y="2721427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8882744" y="2710541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124201" y="3298369"/>
            <a:ext cx="2350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6639664" y="3287484"/>
            <a:ext cx="2243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5756934" y="2944426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934" y="2944426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174633" y="293354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633" y="2933540"/>
                <a:ext cx="642099" cy="707886"/>
              </a:xfrm>
              <a:prstGeom prst="rect">
                <a:avLst/>
              </a:prstGeom>
              <a:blipFill>
                <a:blip r:embed="rId4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686B-3587-A944-947E-7319A7F9FF2E}"/>
                  </a:ext>
                </a:extLst>
              </p:cNvPr>
              <p:cNvSpPr txBox="1"/>
              <p:nvPr/>
            </p:nvSpPr>
            <p:spPr>
              <a:xfrm>
                <a:off x="4068639" y="2579011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686B-3587-A944-947E-7319A7F9F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639" y="2579011"/>
                <a:ext cx="310661" cy="430887"/>
              </a:xfrm>
              <a:prstGeom prst="rect">
                <a:avLst/>
              </a:prstGeom>
              <a:blipFill>
                <a:blip r:embed="rId5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B6937-F654-344A-B3EF-53E61C30235C}"/>
                  </a:ext>
                </a:extLst>
              </p:cNvPr>
              <p:cNvSpPr txBox="1"/>
              <p:nvPr/>
            </p:nvSpPr>
            <p:spPr>
              <a:xfrm>
                <a:off x="7657371" y="256236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B6937-F654-344A-B3EF-53E61C302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371" y="2562366"/>
                <a:ext cx="280526" cy="430887"/>
              </a:xfrm>
              <a:prstGeom prst="rect">
                <a:avLst/>
              </a:prstGeom>
              <a:blipFill>
                <a:blip r:embed="rId6"/>
                <a:stretch>
                  <a:fillRect l="-21739" r="-217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71601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63491" y="2917057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91" y="2917057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929744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23397" y="2879114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7" y="2879114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720658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511572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536373" y="3233058"/>
            <a:ext cx="1393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094516" y="3233058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7885430" y="3233058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47895" y="2879114"/>
                <a:ext cx="6407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95" y="2879114"/>
                <a:ext cx="640752" cy="707886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803461" y="2879114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61" y="2879114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392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50CF7C-38CD-7746-B27B-A5800FE88EE7}"/>
                  </a:ext>
                </a:extLst>
              </p:cNvPr>
              <p:cNvSpPr txBox="1"/>
              <p:nvPr/>
            </p:nvSpPr>
            <p:spPr>
              <a:xfrm>
                <a:off x="3024163" y="2510208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50CF7C-38CD-7746-B27B-A5800FE8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3" y="2510208"/>
                <a:ext cx="310661" cy="430887"/>
              </a:xfrm>
              <a:prstGeom prst="rect">
                <a:avLst/>
              </a:prstGeom>
              <a:blipFill>
                <a:blip r:embed="rId6"/>
                <a:stretch>
                  <a:fillRect l="-34615" t="-2857" r="-3076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07F168-56E9-6D40-B21F-49CD97FD3269}"/>
                  </a:ext>
                </a:extLst>
              </p:cNvPr>
              <p:cNvSpPr txBox="1"/>
              <p:nvPr/>
            </p:nvSpPr>
            <p:spPr>
              <a:xfrm>
                <a:off x="8558238" y="2510208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07F168-56E9-6D40-B21F-49CD97FD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38" y="2510208"/>
                <a:ext cx="280526" cy="430887"/>
              </a:xfrm>
              <a:prstGeom prst="rect">
                <a:avLst/>
              </a:prstGeom>
              <a:blipFill>
                <a:blip r:embed="rId7"/>
                <a:stretch>
                  <a:fillRect l="-26087" r="-217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67CFE-A3AC-7E4E-AD3A-0FE42BE6BB0B}"/>
                  </a:ext>
                </a:extLst>
              </p:cNvPr>
              <p:cNvSpPr txBox="1"/>
              <p:nvPr/>
            </p:nvSpPr>
            <p:spPr>
              <a:xfrm>
                <a:off x="5613427" y="2440671"/>
                <a:ext cx="333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67CFE-A3AC-7E4E-AD3A-0FE42BE6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27" y="2440671"/>
                <a:ext cx="333104" cy="430887"/>
              </a:xfrm>
              <a:prstGeom prst="rect">
                <a:avLst/>
              </a:prstGeom>
              <a:blipFill>
                <a:blip r:embed="rId8"/>
                <a:stretch>
                  <a:fillRect l="-22222" r="-2222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0DA10A-F7DB-2244-B736-30FC7B0CF1A5}"/>
              </a:ext>
            </a:extLst>
          </p:cNvPr>
          <p:cNvSpPr/>
          <p:nvPr/>
        </p:nvSpPr>
        <p:spPr>
          <a:xfrm>
            <a:off x="3929744" y="2198914"/>
            <a:ext cx="3955686" cy="19594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5E02E2-E219-5446-80B9-8B41F81A1C0C}"/>
                  </a:ext>
                </a:extLst>
              </p:cNvPr>
              <p:cNvSpPr txBox="1"/>
              <p:nvPr/>
            </p:nvSpPr>
            <p:spPr>
              <a:xfrm>
                <a:off x="5613427" y="4262746"/>
                <a:ext cx="510333" cy="716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5E02E2-E219-5446-80B9-8B41F81A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27" y="4262746"/>
                <a:ext cx="510333" cy="716478"/>
              </a:xfrm>
              <a:prstGeom prst="rect">
                <a:avLst/>
              </a:prstGeom>
              <a:blipFill>
                <a:blip r:embed="rId9"/>
                <a:stretch>
                  <a:fillRect l="-2439"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3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8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blipFill>
                <a:blip r:embed="rId4"/>
                <a:stretch>
                  <a:fillRect l="-370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808577" y="186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741840" y="3058570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492829" y="3374571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</p:cNvCxnSpPr>
          <p:nvPr/>
        </p:nvCxnSpPr>
        <p:spPr>
          <a:xfrm flipV="1">
            <a:off x="5050972" y="2601686"/>
            <a:ext cx="1763485" cy="7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5050971" y="3363371"/>
            <a:ext cx="1829813" cy="922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blipFill>
                <a:blip r:embed="rId6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</p:cNvCxnSpPr>
          <p:nvPr/>
        </p:nvCxnSpPr>
        <p:spPr>
          <a:xfrm>
            <a:off x="7973349" y="2494530"/>
            <a:ext cx="1834680" cy="934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880784" y="383737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blipFill>
                <a:blip r:embed="rId7"/>
                <a:stretch>
                  <a:fillRect l="-172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045556" y="3766457"/>
            <a:ext cx="1696284" cy="64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/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blipFill>
                <a:blip r:embed="rId8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blipFill>
                <a:blip r:embed="rId9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blipFill>
                <a:blip r:embed="rId10"/>
                <a:stretch>
                  <a:fillRect l="-3937" r="-70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blipFill>
                <a:blip r:embed="rId11"/>
                <a:stretch>
                  <a:fillRect l="-16129" r="-322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/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blipFill>
                <a:blip r:embed="rId12"/>
                <a:stretch>
                  <a:fillRect l="-1470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2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979710" y="3058886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537853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blipFill>
                <a:blip r:embed="rId3"/>
                <a:stretch>
                  <a:fillRect l="-185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7981639" y="14508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10184886" y="3110834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144482" y="3635828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7254835" y="2435717"/>
            <a:ext cx="897381" cy="792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4708645" y="3622428"/>
            <a:ext cx="1575420" cy="13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975834" y="2435717"/>
            <a:ext cx="1379629" cy="84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260640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blipFill>
                <a:blip r:embed="rId6"/>
                <a:stretch>
                  <a:fillRect l="-169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>
            <a:off x="7425412" y="3635828"/>
            <a:ext cx="2759474" cy="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blipFill>
                <a:blip r:embed="rId7"/>
                <a:stretch>
                  <a:fillRect l="-210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blipFill>
                <a:blip r:embed="rId8"/>
                <a:stretch>
                  <a:fillRect l="-22222" r="-2222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blipFill>
                <a:blip r:embed="rId9"/>
                <a:stretch>
                  <a:fillRect l="-1935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/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blipFill>
                <a:blip r:embed="rId10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/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blipFill>
                <a:blip r:embed="rId11"/>
                <a:stretch>
                  <a:fillRect l="-1764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5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 to SEIR…</dc:title>
  <dc:creator>Fan Bu</dc:creator>
  <cp:lastModifiedBy>Fan Bu</cp:lastModifiedBy>
  <cp:revision>3</cp:revision>
  <dcterms:created xsi:type="dcterms:W3CDTF">2020-07-16T14:51:06Z</dcterms:created>
  <dcterms:modified xsi:type="dcterms:W3CDTF">2020-07-16T15:03:01Z</dcterms:modified>
</cp:coreProperties>
</file>