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7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B508-1444-3E43-8DFB-235E04066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207F5-E620-2946-ADDA-820A9548B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918C-AC2D-2B45-A76D-E0CA45A0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92712-381A-5B41-B6CE-3036104D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1F3BF-1EC0-2B4A-85BA-E4DF0F3A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9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4582-85AD-9C44-BBAC-300422D6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EF52E-44FC-9E4D-8671-4BEBA8672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A483-C625-324D-9A68-268DC37E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FEB17-23FC-C848-B78F-878AA98B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AF665-486D-FF43-88D7-C429C043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7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54D43-31BF-BE41-8D9B-D18AC6539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32330-9E8C-9A44-9006-B1AB6DE46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980B-FE50-A24C-ACE3-50921B7D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D817-09B4-B442-ABE8-63365E82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1FC3-82EB-9A44-B280-B11B12DF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D3A5-1F07-BA47-B413-00DA6089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1113-9524-5F45-999B-BE1B61CD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8C29E-A9B2-7140-AE6E-ED7E506B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375C8-11FE-D145-B85B-5968FAB3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4D75-1C4D-D54D-BCBE-CB358436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6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4F05-6541-884B-B5DE-87AD2C0E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721A-4818-1A4B-AA2E-9E45845DF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63A15-5BEB-6A4E-8844-953BD187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3FCBC-41A1-4C41-8DAB-DCABA117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CD2A0-18B7-C843-9A05-7A76255D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9AD8-B405-D24D-9CEE-14E409B2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3F5C-CF57-2F46-80D8-41F2704FE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17108-8245-1747-AF18-B5BA4A18F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68A5C-73BD-C449-823E-01CBDC6B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3AE2D-63B0-C340-A872-4EF516E7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6F921-A633-9843-A1CE-02191B1B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5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C9E6-2C31-FB4B-A7DA-B0B8BE43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61350-5448-7242-A452-372C27025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3D233-84B5-0B4A-B639-61A84197C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DAF0C-CB43-ED48-9B4B-367436317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16E71-E7E3-AD44-B4B0-6A541C4A6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60A3E-B009-A843-AC88-325BC81D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D3D3A-E331-8241-B177-0C0C97DC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2F7F8-B67E-314A-8BBA-6E64F32B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3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0EC5-5AA6-DF4E-B769-5D1463E5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40B80-B5F9-0442-BC68-8CB3DB3A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5123C-AA03-AB49-903B-457C7572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B0071-C03D-B542-A183-AF9DD82C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72B90-05C0-9A4C-AE90-7B2AB662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AA61C-D1CD-C642-9859-AA840A1C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B9F9D-8D5F-8042-97AB-EE875E56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7617-39E5-C849-9DCA-5A7F1C26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9E4E0-3403-A744-8349-6871EB2B3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81DEE-EFDD-9544-9874-719D9BECC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CF588-B739-C446-9005-5D214D9C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66712-FA88-6549-AFFE-F207FB35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96319-E62C-B74F-A135-6E4887B5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0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280A-C57C-CB4D-BE3C-8451AD58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CD382-7DF6-7E4E-BF41-243554DC3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D9E91-A2E4-0C4C-8643-1112E235D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CFA01-78CD-A34D-A851-A0C03F58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A612-2C0D-634D-82C5-87C6BDC1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0206D-5A4E-3F4C-8722-F7E76916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5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45266-A8A7-274A-863A-F0327C3C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29C48-28F5-9A4F-A671-1ABA9712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E2F02-ECA9-064A-B67A-B6F928B32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CB611-5B3B-D64A-8F8E-020D4BFE1464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D555-E5CA-FD4A-8DC5-BA9BC0964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5913-2349-CC47-B4BC-351D0190D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8479D-7644-7D42-A17C-5A3BFD24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0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100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50.png"/><Relationship Id="rId9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2F298E-6A0C-504E-979B-AF1F5BCA7F7E}"/>
              </a:ext>
            </a:extLst>
          </p:cNvPr>
          <p:cNvSpPr/>
          <p:nvPr/>
        </p:nvSpPr>
        <p:spPr>
          <a:xfrm>
            <a:off x="1937658" y="2721427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/>
              <p:nvPr/>
            </p:nvSpPr>
            <p:spPr>
              <a:xfrm>
                <a:off x="2229548" y="2982369"/>
                <a:ext cx="5809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548" y="2982369"/>
                <a:ext cx="580993" cy="707886"/>
              </a:xfrm>
              <a:prstGeom prst="rect">
                <a:avLst/>
              </a:prstGeom>
              <a:blipFill>
                <a:blip r:embed="rId2"/>
                <a:stretch>
                  <a:fillRect l="-434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2E14B48-2DA8-D645-87FC-6400C184E1D6}"/>
              </a:ext>
            </a:extLst>
          </p:cNvPr>
          <p:cNvSpPr/>
          <p:nvPr/>
        </p:nvSpPr>
        <p:spPr>
          <a:xfrm>
            <a:off x="5474892" y="2721427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56885E-5EDE-AA41-8576-F4EB0592CDB6}"/>
              </a:ext>
            </a:extLst>
          </p:cNvPr>
          <p:cNvSpPr/>
          <p:nvPr/>
        </p:nvSpPr>
        <p:spPr>
          <a:xfrm>
            <a:off x="8882744" y="2710541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312FF-F9DB-744D-93B4-CF54AB5737BC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3124201" y="3298369"/>
            <a:ext cx="235069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C01A34-8B80-A24E-A12E-0680B9BE3831}"/>
              </a:ext>
            </a:extLst>
          </p:cNvPr>
          <p:cNvCxnSpPr>
            <a:cxnSpLocks/>
          </p:cNvCxnSpPr>
          <p:nvPr/>
        </p:nvCxnSpPr>
        <p:spPr>
          <a:xfrm>
            <a:off x="6639664" y="3287484"/>
            <a:ext cx="22430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/>
              <p:nvPr/>
            </p:nvSpPr>
            <p:spPr>
              <a:xfrm>
                <a:off x="5756934" y="2944426"/>
                <a:ext cx="5103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934" y="2944426"/>
                <a:ext cx="510332" cy="707886"/>
              </a:xfrm>
              <a:prstGeom prst="rect">
                <a:avLst/>
              </a:prstGeom>
              <a:blipFill>
                <a:blip r:embed="rId3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/>
              <p:nvPr/>
            </p:nvSpPr>
            <p:spPr>
              <a:xfrm>
                <a:off x="9174633" y="2933540"/>
                <a:ext cx="6420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633" y="2933540"/>
                <a:ext cx="642099" cy="707886"/>
              </a:xfrm>
              <a:prstGeom prst="rect">
                <a:avLst/>
              </a:prstGeom>
              <a:blipFill>
                <a:blip r:embed="rId4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B2686B-3587-A944-947E-7319A7F9FF2E}"/>
                  </a:ext>
                </a:extLst>
              </p:cNvPr>
              <p:cNvSpPr txBox="1"/>
              <p:nvPr/>
            </p:nvSpPr>
            <p:spPr>
              <a:xfrm>
                <a:off x="4068639" y="2579011"/>
                <a:ext cx="3106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B2686B-3587-A944-947E-7319A7F9F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639" y="2579011"/>
                <a:ext cx="310661" cy="430887"/>
              </a:xfrm>
              <a:prstGeom prst="rect">
                <a:avLst/>
              </a:prstGeom>
              <a:blipFill>
                <a:blip r:embed="rId5"/>
                <a:stretch>
                  <a:fillRect l="-34615" r="-30769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BB6937-F654-344A-B3EF-53E61C30235C}"/>
                  </a:ext>
                </a:extLst>
              </p:cNvPr>
              <p:cNvSpPr txBox="1"/>
              <p:nvPr/>
            </p:nvSpPr>
            <p:spPr>
              <a:xfrm>
                <a:off x="7657371" y="2562366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BB6937-F654-344A-B3EF-53E61C302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371" y="2562366"/>
                <a:ext cx="280526" cy="430887"/>
              </a:xfrm>
              <a:prstGeom prst="rect">
                <a:avLst/>
              </a:prstGeom>
              <a:blipFill>
                <a:blip r:embed="rId6"/>
                <a:stretch>
                  <a:fillRect l="-21739" r="-2173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21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2F298E-6A0C-504E-979B-AF1F5BCA7F7E}"/>
              </a:ext>
            </a:extLst>
          </p:cNvPr>
          <p:cNvSpPr/>
          <p:nvPr/>
        </p:nvSpPr>
        <p:spPr>
          <a:xfrm>
            <a:off x="1371601" y="2656115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/>
              <p:nvPr/>
            </p:nvSpPr>
            <p:spPr>
              <a:xfrm>
                <a:off x="1663491" y="2917057"/>
                <a:ext cx="5809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491" y="2917057"/>
                <a:ext cx="580993" cy="707886"/>
              </a:xfrm>
              <a:prstGeom prst="rect">
                <a:avLst/>
              </a:prstGeom>
              <a:blipFill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2E14B48-2DA8-D645-87FC-6400C184E1D6}"/>
              </a:ext>
            </a:extLst>
          </p:cNvPr>
          <p:cNvSpPr/>
          <p:nvPr/>
        </p:nvSpPr>
        <p:spPr>
          <a:xfrm>
            <a:off x="3929744" y="2656115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/>
              <p:nvPr/>
            </p:nvSpPr>
            <p:spPr>
              <a:xfrm>
                <a:off x="7023397" y="2879114"/>
                <a:ext cx="5103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97" y="2879114"/>
                <a:ext cx="510332" cy="707886"/>
              </a:xfrm>
              <a:prstGeom prst="rect">
                <a:avLst/>
              </a:prstGeom>
              <a:blipFill>
                <a:blip r:embed="rId3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D5122F45-8FDE-4342-A314-118DB12F584C}"/>
              </a:ext>
            </a:extLst>
          </p:cNvPr>
          <p:cNvSpPr/>
          <p:nvPr/>
        </p:nvSpPr>
        <p:spPr>
          <a:xfrm>
            <a:off x="6720658" y="2656115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56885E-5EDE-AA41-8576-F4EB0592CDB6}"/>
              </a:ext>
            </a:extLst>
          </p:cNvPr>
          <p:cNvSpPr/>
          <p:nvPr/>
        </p:nvSpPr>
        <p:spPr>
          <a:xfrm>
            <a:off x="9511572" y="2656115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312FF-F9DB-744D-93B4-CF54AB5737BC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2536373" y="3233058"/>
            <a:ext cx="13933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C62542-E37A-5F41-97D0-20AAF954B793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094516" y="3233058"/>
            <a:ext cx="16261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C01A34-8B80-A24E-A12E-0680B9BE3831}"/>
              </a:ext>
            </a:extLst>
          </p:cNvPr>
          <p:cNvCxnSpPr>
            <a:cxnSpLocks/>
          </p:cNvCxnSpPr>
          <p:nvPr/>
        </p:nvCxnSpPr>
        <p:spPr>
          <a:xfrm>
            <a:off x="7885430" y="3233058"/>
            <a:ext cx="16261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/>
              <p:nvPr/>
            </p:nvSpPr>
            <p:spPr>
              <a:xfrm>
                <a:off x="4147895" y="2879114"/>
                <a:ext cx="6407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895" y="2879114"/>
                <a:ext cx="640752" cy="707886"/>
              </a:xfrm>
              <a:prstGeom prst="rect">
                <a:avLst/>
              </a:prstGeom>
              <a:blipFill>
                <a:blip r:embed="rId4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/>
              <p:nvPr/>
            </p:nvSpPr>
            <p:spPr>
              <a:xfrm>
                <a:off x="9803461" y="2879114"/>
                <a:ext cx="6420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461" y="2879114"/>
                <a:ext cx="642099" cy="707886"/>
              </a:xfrm>
              <a:prstGeom prst="rect">
                <a:avLst/>
              </a:prstGeom>
              <a:blipFill>
                <a:blip r:embed="rId5"/>
                <a:stretch>
                  <a:fillRect l="-3922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50CF7C-38CD-7746-B27B-A5800FE88EE7}"/>
                  </a:ext>
                </a:extLst>
              </p:cNvPr>
              <p:cNvSpPr txBox="1"/>
              <p:nvPr/>
            </p:nvSpPr>
            <p:spPr>
              <a:xfrm>
                <a:off x="3024163" y="2510208"/>
                <a:ext cx="3106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50CF7C-38CD-7746-B27B-A5800FE88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63" y="2510208"/>
                <a:ext cx="310661" cy="430887"/>
              </a:xfrm>
              <a:prstGeom prst="rect">
                <a:avLst/>
              </a:prstGeom>
              <a:blipFill>
                <a:blip r:embed="rId6"/>
                <a:stretch>
                  <a:fillRect l="-34615" t="-2857" r="-3076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07F168-56E9-6D40-B21F-49CD97FD3269}"/>
                  </a:ext>
                </a:extLst>
              </p:cNvPr>
              <p:cNvSpPr txBox="1"/>
              <p:nvPr/>
            </p:nvSpPr>
            <p:spPr>
              <a:xfrm>
                <a:off x="8558238" y="2510208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07F168-56E9-6D40-B21F-49CD97FD3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238" y="2510208"/>
                <a:ext cx="280526" cy="430887"/>
              </a:xfrm>
              <a:prstGeom prst="rect">
                <a:avLst/>
              </a:prstGeom>
              <a:blipFill>
                <a:blip r:embed="rId7"/>
                <a:stretch>
                  <a:fillRect l="-26087" r="-2173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A67CFE-A3AC-7E4E-AD3A-0FE42BE6BB0B}"/>
                  </a:ext>
                </a:extLst>
              </p:cNvPr>
              <p:cNvSpPr txBox="1"/>
              <p:nvPr/>
            </p:nvSpPr>
            <p:spPr>
              <a:xfrm>
                <a:off x="5613427" y="2440671"/>
                <a:ext cx="3331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A67CFE-A3AC-7E4E-AD3A-0FE42BE6B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27" y="2440671"/>
                <a:ext cx="333104" cy="430887"/>
              </a:xfrm>
              <a:prstGeom prst="rect">
                <a:avLst/>
              </a:prstGeom>
              <a:blipFill>
                <a:blip r:embed="rId8"/>
                <a:stretch>
                  <a:fillRect l="-22222" r="-22222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23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2F298E-6A0C-504E-979B-AF1F5BCA7F7E}"/>
              </a:ext>
            </a:extLst>
          </p:cNvPr>
          <p:cNvSpPr/>
          <p:nvPr/>
        </p:nvSpPr>
        <p:spPr>
          <a:xfrm>
            <a:off x="1328057" y="2797629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/>
              <p:nvPr/>
            </p:nvSpPr>
            <p:spPr>
              <a:xfrm>
                <a:off x="1619947" y="3058571"/>
                <a:ext cx="5809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47" y="3058571"/>
                <a:ext cx="580993" cy="707886"/>
              </a:xfrm>
              <a:prstGeom prst="rect">
                <a:avLst/>
              </a:prstGeom>
              <a:blipFill>
                <a:blip r:embed="rId3"/>
                <a:stretch>
                  <a:fillRect l="-434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2E14B48-2DA8-D645-87FC-6400C184E1D6}"/>
              </a:ext>
            </a:extLst>
          </p:cNvPr>
          <p:cNvSpPr/>
          <p:nvPr/>
        </p:nvSpPr>
        <p:spPr>
          <a:xfrm>
            <a:off x="3886200" y="2797628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/>
              <p:nvPr/>
            </p:nvSpPr>
            <p:spPr>
              <a:xfrm>
                <a:off x="7045122" y="2089742"/>
                <a:ext cx="6740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122" y="2089742"/>
                <a:ext cx="674095" cy="707886"/>
              </a:xfrm>
              <a:prstGeom prst="rect">
                <a:avLst/>
              </a:prstGeom>
              <a:blipFill>
                <a:blip r:embed="rId4"/>
                <a:stretch>
                  <a:fillRect l="-3704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D5122F45-8FDE-4342-A314-118DB12F584C}"/>
              </a:ext>
            </a:extLst>
          </p:cNvPr>
          <p:cNvSpPr/>
          <p:nvPr/>
        </p:nvSpPr>
        <p:spPr>
          <a:xfrm>
            <a:off x="6808577" y="1866743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56885E-5EDE-AA41-8576-F4EB0592CDB6}"/>
              </a:ext>
            </a:extLst>
          </p:cNvPr>
          <p:cNvSpPr/>
          <p:nvPr/>
        </p:nvSpPr>
        <p:spPr>
          <a:xfrm>
            <a:off x="9741840" y="3058570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312FF-F9DB-744D-93B4-CF54AB5737BC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2492829" y="3374571"/>
            <a:ext cx="139337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C62542-E37A-5F41-97D0-20AAF954B793}"/>
              </a:ext>
            </a:extLst>
          </p:cNvPr>
          <p:cNvCxnSpPr>
            <a:cxnSpLocks/>
          </p:cNvCxnSpPr>
          <p:nvPr/>
        </p:nvCxnSpPr>
        <p:spPr>
          <a:xfrm flipV="1">
            <a:off x="5050972" y="2601686"/>
            <a:ext cx="1763485" cy="772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C01A34-8B80-A24E-A12E-0680B9BE3831}"/>
              </a:ext>
            </a:extLst>
          </p:cNvPr>
          <p:cNvCxnSpPr>
            <a:cxnSpLocks/>
          </p:cNvCxnSpPr>
          <p:nvPr/>
        </p:nvCxnSpPr>
        <p:spPr>
          <a:xfrm>
            <a:off x="5050971" y="3363371"/>
            <a:ext cx="1829813" cy="922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/>
              <p:nvPr/>
            </p:nvSpPr>
            <p:spPr>
              <a:xfrm>
                <a:off x="4104351" y="3020627"/>
                <a:ext cx="6407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351" y="3020627"/>
                <a:ext cx="640753" cy="707886"/>
              </a:xfrm>
              <a:prstGeom prst="rect">
                <a:avLst/>
              </a:prstGeom>
              <a:blipFill>
                <a:blip r:embed="rId5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/>
              <p:nvPr/>
            </p:nvSpPr>
            <p:spPr>
              <a:xfrm>
                <a:off x="10028723" y="3281570"/>
                <a:ext cx="6420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723" y="3281570"/>
                <a:ext cx="642099" cy="707886"/>
              </a:xfrm>
              <a:prstGeom prst="rect">
                <a:avLst/>
              </a:prstGeom>
              <a:blipFill>
                <a:blip r:embed="rId6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7C3CCC-7E6B-234C-9648-99FDE6FC43E7}"/>
              </a:ext>
            </a:extLst>
          </p:cNvPr>
          <p:cNvCxnSpPr>
            <a:cxnSpLocks/>
          </p:cNvCxnSpPr>
          <p:nvPr/>
        </p:nvCxnSpPr>
        <p:spPr>
          <a:xfrm>
            <a:off x="7973349" y="2494530"/>
            <a:ext cx="1834680" cy="9344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DB6703F-B172-7848-8173-F8B7E4DD3B10}"/>
              </a:ext>
            </a:extLst>
          </p:cNvPr>
          <p:cNvSpPr/>
          <p:nvPr/>
        </p:nvSpPr>
        <p:spPr>
          <a:xfrm>
            <a:off x="6880784" y="3837373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094C19-2C71-3041-8460-819A69E6A83F}"/>
                  </a:ext>
                </a:extLst>
              </p:cNvPr>
              <p:cNvSpPr txBox="1"/>
              <p:nvPr/>
            </p:nvSpPr>
            <p:spPr>
              <a:xfrm>
                <a:off x="7098935" y="4060372"/>
                <a:ext cx="7284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094C19-2C71-3041-8460-819A69E6A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935" y="4060372"/>
                <a:ext cx="728469" cy="707886"/>
              </a:xfrm>
              <a:prstGeom prst="rect">
                <a:avLst/>
              </a:prstGeom>
              <a:blipFill>
                <a:blip r:embed="rId7"/>
                <a:stretch>
                  <a:fillRect l="-1724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B1A05F-6F0B-2D48-8979-1DF728337F4E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8045556" y="3766457"/>
            <a:ext cx="1696284" cy="647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698106-B32B-B044-85D9-D7059BF5D3DE}"/>
                  </a:ext>
                </a:extLst>
              </p:cNvPr>
              <p:cNvSpPr txBox="1"/>
              <p:nvPr/>
            </p:nvSpPr>
            <p:spPr>
              <a:xfrm>
                <a:off x="3013905" y="2843127"/>
                <a:ext cx="3106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698106-B32B-B044-85D9-D7059BF5D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05" y="2843127"/>
                <a:ext cx="310661" cy="430887"/>
              </a:xfrm>
              <a:prstGeom prst="rect">
                <a:avLst/>
              </a:prstGeom>
              <a:blipFill>
                <a:blip r:embed="rId8"/>
                <a:stretch>
                  <a:fillRect l="-34615" r="-30769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ABAAEC-00D0-0344-9784-800010C20738}"/>
                  </a:ext>
                </a:extLst>
              </p:cNvPr>
              <p:cNvSpPr txBox="1"/>
              <p:nvPr/>
            </p:nvSpPr>
            <p:spPr>
              <a:xfrm>
                <a:off x="5466172" y="2349569"/>
                <a:ext cx="6663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ABAAEC-00D0-0344-9784-800010C20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172" y="2349569"/>
                <a:ext cx="666336" cy="430887"/>
              </a:xfrm>
              <a:prstGeom prst="rect">
                <a:avLst/>
              </a:prstGeom>
              <a:blipFill>
                <a:blip r:embed="rId9"/>
                <a:stretch>
                  <a:fillRect l="-1111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6D386C-59A1-A74E-938B-440541A9AD08}"/>
                  </a:ext>
                </a:extLst>
              </p:cNvPr>
              <p:cNvSpPr txBox="1"/>
              <p:nvPr/>
            </p:nvSpPr>
            <p:spPr>
              <a:xfrm>
                <a:off x="5072132" y="4079499"/>
                <a:ext cx="15905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6D386C-59A1-A74E-938B-440541A9A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132" y="4079499"/>
                <a:ext cx="1590500" cy="430887"/>
              </a:xfrm>
              <a:prstGeom prst="rect">
                <a:avLst/>
              </a:prstGeom>
              <a:blipFill>
                <a:blip r:embed="rId10"/>
                <a:stretch>
                  <a:fillRect l="-3937" r="-708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BBFBA4-C7EE-CE49-8970-2461304520C3}"/>
                  </a:ext>
                </a:extLst>
              </p:cNvPr>
              <p:cNvSpPr txBox="1"/>
              <p:nvPr/>
            </p:nvSpPr>
            <p:spPr>
              <a:xfrm>
                <a:off x="8819154" y="2386242"/>
                <a:ext cx="3796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BBFBA4-C7EE-CE49-8970-246130452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154" y="2386242"/>
                <a:ext cx="379655" cy="430887"/>
              </a:xfrm>
              <a:prstGeom prst="rect">
                <a:avLst/>
              </a:prstGeom>
              <a:blipFill>
                <a:blip r:embed="rId11"/>
                <a:stretch>
                  <a:fillRect l="-16129" r="-322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4FB6F-0694-3A48-B738-8B46064DEEC9}"/>
                  </a:ext>
                </a:extLst>
              </p:cNvPr>
              <p:cNvSpPr txBox="1"/>
              <p:nvPr/>
            </p:nvSpPr>
            <p:spPr>
              <a:xfrm>
                <a:off x="8888255" y="4198871"/>
                <a:ext cx="4213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4FB6F-0694-3A48-B738-8B46064DE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255" y="4198871"/>
                <a:ext cx="421333" cy="430887"/>
              </a:xfrm>
              <a:prstGeom prst="rect">
                <a:avLst/>
              </a:prstGeom>
              <a:blipFill>
                <a:blip r:embed="rId12"/>
                <a:stretch>
                  <a:fillRect l="-1470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72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2F298E-6A0C-504E-979B-AF1F5BCA7F7E}"/>
              </a:ext>
            </a:extLst>
          </p:cNvPr>
          <p:cNvSpPr/>
          <p:nvPr/>
        </p:nvSpPr>
        <p:spPr>
          <a:xfrm>
            <a:off x="979710" y="3058886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/>
              <p:nvPr/>
            </p:nvSpPr>
            <p:spPr>
              <a:xfrm>
                <a:off x="1271600" y="3319828"/>
                <a:ext cx="5809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600" y="3319828"/>
                <a:ext cx="580993" cy="707886"/>
              </a:xfrm>
              <a:prstGeom prst="rect">
                <a:avLst/>
              </a:prstGeom>
              <a:blipFill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2E14B48-2DA8-D645-87FC-6400C184E1D6}"/>
              </a:ext>
            </a:extLst>
          </p:cNvPr>
          <p:cNvSpPr/>
          <p:nvPr/>
        </p:nvSpPr>
        <p:spPr>
          <a:xfrm>
            <a:off x="3537853" y="3058885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/>
              <p:nvPr/>
            </p:nvSpPr>
            <p:spPr>
              <a:xfrm>
                <a:off x="8218184" y="1673814"/>
                <a:ext cx="6740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84" y="1673814"/>
                <a:ext cx="674095" cy="707886"/>
              </a:xfrm>
              <a:prstGeom prst="rect">
                <a:avLst/>
              </a:prstGeom>
              <a:blipFill>
                <a:blip r:embed="rId3"/>
                <a:stretch>
                  <a:fillRect l="-1852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D5122F45-8FDE-4342-A314-118DB12F584C}"/>
              </a:ext>
            </a:extLst>
          </p:cNvPr>
          <p:cNvSpPr/>
          <p:nvPr/>
        </p:nvSpPr>
        <p:spPr>
          <a:xfrm>
            <a:off x="7981639" y="1450815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56885E-5EDE-AA41-8576-F4EB0592CDB6}"/>
              </a:ext>
            </a:extLst>
          </p:cNvPr>
          <p:cNvSpPr/>
          <p:nvPr/>
        </p:nvSpPr>
        <p:spPr>
          <a:xfrm>
            <a:off x="10184886" y="3110834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312FF-F9DB-744D-93B4-CF54AB5737BC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2144482" y="3635828"/>
            <a:ext cx="139337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C62542-E37A-5F41-97D0-20AAF954B793}"/>
              </a:ext>
            </a:extLst>
          </p:cNvPr>
          <p:cNvCxnSpPr>
            <a:cxnSpLocks/>
            <a:stCxn id="19" idx="7"/>
            <a:endCxn id="7" idx="3"/>
          </p:cNvCxnSpPr>
          <p:nvPr/>
        </p:nvCxnSpPr>
        <p:spPr>
          <a:xfrm flipV="1">
            <a:off x="7254835" y="2435717"/>
            <a:ext cx="897381" cy="792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C01A34-8B80-A24E-A12E-0680B9BE3831}"/>
              </a:ext>
            </a:extLst>
          </p:cNvPr>
          <p:cNvCxnSpPr>
            <a:cxnSpLocks/>
          </p:cNvCxnSpPr>
          <p:nvPr/>
        </p:nvCxnSpPr>
        <p:spPr>
          <a:xfrm>
            <a:off x="4708645" y="3622428"/>
            <a:ext cx="1575420" cy="13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/>
              <p:nvPr/>
            </p:nvSpPr>
            <p:spPr>
              <a:xfrm>
                <a:off x="3756004" y="3281884"/>
                <a:ext cx="6407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004" y="3281884"/>
                <a:ext cx="640753" cy="707886"/>
              </a:xfrm>
              <a:prstGeom prst="rect">
                <a:avLst/>
              </a:prstGeom>
              <a:blipFill>
                <a:blip r:embed="rId4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/>
              <p:nvPr/>
            </p:nvSpPr>
            <p:spPr>
              <a:xfrm>
                <a:off x="10427187" y="3333833"/>
                <a:ext cx="6420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187" y="3333833"/>
                <a:ext cx="642099" cy="707886"/>
              </a:xfrm>
              <a:prstGeom prst="rect">
                <a:avLst/>
              </a:prstGeom>
              <a:blipFill>
                <a:blip r:embed="rId5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7C3CCC-7E6B-234C-9648-99FDE6FC43E7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975834" y="2435717"/>
            <a:ext cx="1379629" cy="844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DB6703F-B172-7848-8173-F8B7E4DD3B10}"/>
              </a:ext>
            </a:extLst>
          </p:cNvPr>
          <p:cNvSpPr/>
          <p:nvPr/>
        </p:nvSpPr>
        <p:spPr>
          <a:xfrm>
            <a:off x="6260640" y="3058885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094C19-2C71-3041-8460-819A69E6A83F}"/>
                  </a:ext>
                </a:extLst>
              </p:cNvPr>
              <p:cNvSpPr txBox="1"/>
              <p:nvPr/>
            </p:nvSpPr>
            <p:spPr>
              <a:xfrm>
                <a:off x="6478791" y="3281884"/>
                <a:ext cx="7284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094C19-2C71-3041-8460-819A69E6A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791" y="3281884"/>
                <a:ext cx="728469" cy="707886"/>
              </a:xfrm>
              <a:prstGeom prst="rect">
                <a:avLst/>
              </a:prstGeom>
              <a:blipFill>
                <a:blip r:embed="rId6"/>
                <a:stretch>
                  <a:fillRect l="-1695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B1A05F-6F0B-2D48-8979-1DF728337F4E}"/>
              </a:ext>
            </a:extLst>
          </p:cNvPr>
          <p:cNvCxnSpPr>
            <a:cxnSpLocks/>
            <a:stCxn id="19" idx="6"/>
            <a:endCxn id="9" idx="2"/>
          </p:cNvCxnSpPr>
          <p:nvPr/>
        </p:nvCxnSpPr>
        <p:spPr>
          <a:xfrm>
            <a:off x="7425412" y="3635828"/>
            <a:ext cx="2759474" cy="51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ABAAEC-00D0-0344-9784-800010C20738}"/>
                  </a:ext>
                </a:extLst>
              </p:cNvPr>
              <p:cNvSpPr txBox="1"/>
              <p:nvPr/>
            </p:nvSpPr>
            <p:spPr>
              <a:xfrm>
                <a:off x="7243656" y="2311998"/>
                <a:ext cx="4598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ABAAEC-00D0-0344-9784-800010C20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656" y="2311998"/>
                <a:ext cx="459869" cy="430887"/>
              </a:xfrm>
              <a:prstGeom prst="rect">
                <a:avLst/>
              </a:prstGeom>
              <a:blipFill>
                <a:blip r:embed="rId7"/>
                <a:stretch>
                  <a:fillRect l="-2105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6D386C-59A1-A74E-938B-440541A9AD08}"/>
                  </a:ext>
                </a:extLst>
              </p:cNvPr>
              <p:cNvSpPr txBox="1"/>
              <p:nvPr/>
            </p:nvSpPr>
            <p:spPr>
              <a:xfrm>
                <a:off x="5195734" y="3015184"/>
                <a:ext cx="3331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6D386C-59A1-A74E-938B-440541A9A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734" y="3015184"/>
                <a:ext cx="333104" cy="430887"/>
              </a:xfrm>
              <a:prstGeom prst="rect">
                <a:avLst/>
              </a:prstGeom>
              <a:blipFill>
                <a:blip r:embed="rId8"/>
                <a:stretch>
                  <a:fillRect l="-22222" r="-22222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BBFBA4-C7EE-CE49-8970-2461304520C3}"/>
                  </a:ext>
                </a:extLst>
              </p:cNvPr>
              <p:cNvSpPr txBox="1"/>
              <p:nvPr/>
            </p:nvSpPr>
            <p:spPr>
              <a:xfrm>
                <a:off x="9620695" y="2311997"/>
                <a:ext cx="383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BBFBA4-C7EE-CE49-8970-246130452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695" y="2311997"/>
                <a:ext cx="383438" cy="430887"/>
              </a:xfrm>
              <a:prstGeom prst="rect">
                <a:avLst/>
              </a:prstGeom>
              <a:blipFill>
                <a:blip r:embed="rId9"/>
                <a:stretch>
                  <a:fillRect l="-19355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70C9F6-4A18-924E-A313-A96BE30A991D}"/>
                  </a:ext>
                </a:extLst>
              </p:cNvPr>
              <p:cNvSpPr txBox="1"/>
              <p:nvPr/>
            </p:nvSpPr>
            <p:spPr>
              <a:xfrm>
                <a:off x="2685837" y="3104384"/>
                <a:ext cx="3106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70C9F6-4A18-924E-A313-A96BE30A9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837" y="3104384"/>
                <a:ext cx="310661" cy="430887"/>
              </a:xfrm>
              <a:prstGeom prst="rect">
                <a:avLst/>
              </a:prstGeom>
              <a:blipFill>
                <a:blip r:embed="rId10"/>
                <a:stretch>
                  <a:fillRect l="-34615" r="-30769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C812FD-357F-4944-9F40-6388570D29B7}"/>
                  </a:ext>
                </a:extLst>
              </p:cNvPr>
              <p:cNvSpPr txBox="1"/>
              <p:nvPr/>
            </p:nvSpPr>
            <p:spPr>
              <a:xfrm>
                <a:off x="8555231" y="3734830"/>
                <a:ext cx="4213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C812FD-357F-4944-9F40-6388570D2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231" y="3734830"/>
                <a:ext cx="421333" cy="430887"/>
              </a:xfrm>
              <a:prstGeom prst="rect">
                <a:avLst/>
              </a:prstGeom>
              <a:blipFill>
                <a:blip r:embed="rId11"/>
                <a:stretch>
                  <a:fillRect l="-1764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55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 to SEIR…</dc:title>
  <dc:creator>Fan Bu</dc:creator>
  <cp:lastModifiedBy>Fan Bu</cp:lastModifiedBy>
  <cp:revision>2</cp:revision>
  <dcterms:created xsi:type="dcterms:W3CDTF">2020-07-16T14:51:06Z</dcterms:created>
  <dcterms:modified xsi:type="dcterms:W3CDTF">2020-07-16T14:55:02Z</dcterms:modified>
</cp:coreProperties>
</file>