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4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5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E458-771B-4EA1-A4AB-85B4D62D9EE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6523" y="6435969"/>
            <a:ext cx="11386039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10125" y="571500"/>
            <a:ext cx="59897" cy="611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87113" y="5236619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8951" y="5920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702361" y="5277853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27944" y="595051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606248" y="889744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15961" y="802105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7113" y="150124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70917" y="15408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31490" y="2977970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35245" y="361908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125</a:t>
            </a:r>
          </a:p>
        </p:txBody>
      </p:sp>
      <p:sp>
        <p:nvSpPr>
          <p:cNvPr id="20" name="椭圆 19"/>
          <p:cNvSpPr/>
          <p:nvPr/>
        </p:nvSpPr>
        <p:spPr>
          <a:xfrm>
            <a:off x="2566612" y="4177477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03038" y="48672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/>
              <a:t>7</a:t>
            </a:r>
            <a:r>
              <a:rPr lang="en-US" altLang="zh-CN" dirty="0" smtClean="0"/>
              <a:t>5</a:t>
            </a:r>
          </a:p>
        </p:txBody>
      </p:sp>
      <p:sp>
        <p:nvSpPr>
          <p:cNvPr id="22" name="椭圆 21"/>
          <p:cNvSpPr/>
          <p:nvPr/>
        </p:nvSpPr>
        <p:spPr>
          <a:xfrm>
            <a:off x="5427154" y="1927794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30909" y="262870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175</a:t>
            </a:r>
          </a:p>
        </p:txBody>
      </p:sp>
      <p:sp>
        <p:nvSpPr>
          <p:cNvPr id="24" name="椭圆 23"/>
          <p:cNvSpPr/>
          <p:nvPr/>
        </p:nvSpPr>
        <p:spPr>
          <a:xfrm>
            <a:off x="4063914" y="5277853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66839" y="61605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</a:p>
        </p:txBody>
      </p:sp>
      <p:cxnSp>
        <p:nvCxnSpPr>
          <p:cNvPr id="29" name="直接连接符 28"/>
          <p:cNvCxnSpPr>
            <a:stCxn id="15" idx="4"/>
            <a:endCxn id="9" idx="0"/>
          </p:cNvCxnSpPr>
          <p:nvPr/>
        </p:nvCxnSpPr>
        <p:spPr>
          <a:xfrm flipH="1">
            <a:off x="1564103" y="1491915"/>
            <a:ext cx="28848" cy="37447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90092" y="27692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</a:p>
        </p:txBody>
      </p:sp>
      <p:cxnSp>
        <p:nvCxnSpPr>
          <p:cNvPr id="35" name="直接连接符 34"/>
          <p:cNvCxnSpPr>
            <a:endCxn id="18" idx="3"/>
          </p:cNvCxnSpPr>
          <p:nvPr/>
        </p:nvCxnSpPr>
        <p:spPr>
          <a:xfrm flipV="1">
            <a:off x="3194094" y="3566760"/>
            <a:ext cx="947814" cy="696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5"/>
            <a:endCxn id="12" idx="1"/>
          </p:cNvCxnSpPr>
          <p:nvPr/>
        </p:nvCxnSpPr>
        <p:spPr>
          <a:xfrm>
            <a:off x="4675051" y="3566760"/>
            <a:ext cx="2137728" cy="181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88143" y="42881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75</a:t>
            </a:r>
          </a:p>
        </p:txBody>
      </p:sp>
      <p:cxnSp>
        <p:nvCxnSpPr>
          <p:cNvPr id="43" name="曲线连接符 42"/>
          <p:cNvCxnSpPr>
            <a:stCxn id="18" idx="2"/>
            <a:endCxn id="9" idx="0"/>
          </p:cNvCxnSpPr>
          <p:nvPr/>
        </p:nvCxnSpPr>
        <p:spPr>
          <a:xfrm rot="10800000" flipV="1">
            <a:off x="1564104" y="3322875"/>
            <a:ext cx="2467387" cy="1913744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85776" y="3373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75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180836" y="35809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</a:p>
        </p:txBody>
      </p:sp>
      <p:cxnSp>
        <p:nvCxnSpPr>
          <p:cNvPr id="52" name="直接连接符 51"/>
          <p:cNvCxnSpPr>
            <a:stCxn id="14" idx="4"/>
            <a:endCxn id="12" idx="0"/>
          </p:cNvCxnSpPr>
          <p:nvPr/>
        </p:nvCxnSpPr>
        <p:spPr>
          <a:xfrm>
            <a:off x="6983238" y="1579554"/>
            <a:ext cx="96113" cy="3698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163350" y="32246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</a:p>
        </p:txBody>
      </p:sp>
      <p:cxnSp>
        <p:nvCxnSpPr>
          <p:cNvPr id="55" name="曲线连接符 54"/>
          <p:cNvCxnSpPr>
            <a:stCxn id="9" idx="4"/>
            <a:endCxn id="12" idx="3"/>
          </p:cNvCxnSpPr>
          <p:nvPr/>
        </p:nvCxnSpPr>
        <p:spPr>
          <a:xfrm rot="5400000" flipH="1" flipV="1">
            <a:off x="4158548" y="3272198"/>
            <a:ext cx="59786" cy="5248676"/>
          </a:xfrm>
          <a:prstGeom prst="curvedConnector3">
            <a:avLst>
              <a:gd name="adj1" fmla="val -4513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909163" y="1376912"/>
            <a:ext cx="2137728" cy="181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892269" y="19136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75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627354" y="56478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</a:p>
        </p:txBody>
      </p:sp>
      <p:cxnSp>
        <p:nvCxnSpPr>
          <p:cNvPr id="64" name="直接连接符 63"/>
          <p:cNvCxnSpPr>
            <a:endCxn id="22" idx="3"/>
          </p:cNvCxnSpPr>
          <p:nvPr/>
        </p:nvCxnSpPr>
        <p:spPr>
          <a:xfrm flipV="1">
            <a:off x="4658968" y="2516584"/>
            <a:ext cx="878604" cy="55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822992" y="24178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</a:p>
        </p:txBody>
      </p:sp>
      <p:cxnSp>
        <p:nvCxnSpPr>
          <p:cNvPr id="67" name="直接连接符 66"/>
          <p:cNvCxnSpPr>
            <a:stCxn id="20" idx="5"/>
            <a:endCxn id="24" idx="1"/>
          </p:cNvCxnSpPr>
          <p:nvPr/>
        </p:nvCxnSpPr>
        <p:spPr>
          <a:xfrm>
            <a:off x="3210173" y="4766267"/>
            <a:ext cx="964159" cy="612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362147" y="50301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</a:p>
        </p:txBody>
      </p:sp>
      <p:cxnSp>
        <p:nvCxnSpPr>
          <p:cNvPr id="3" name="曲线连接符 2"/>
          <p:cNvCxnSpPr>
            <a:stCxn id="14" idx="2"/>
            <a:endCxn id="18" idx="0"/>
          </p:cNvCxnSpPr>
          <p:nvPr/>
        </p:nvCxnSpPr>
        <p:spPr>
          <a:xfrm rot="10800000" flipV="1">
            <a:off x="4408480" y="1234648"/>
            <a:ext cx="2197768" cy="174332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38989" y="1706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7447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wwww</dc:creator>
  <cp:lastModifiedBy>wwww</cp:lastModifiedBy>
  <cp:revision>5</cp:revision>
  <dcterms:created xsi:type="dcterms:W3CDTF">2024-05-06T06:36:08Z</dcterms:created>
  <dcterms:modified xsi:type="dcterms:W3CDTF">2024-05-06T07:29:43Z</dcterms:modified>
</cp:coreProperties>
</file>