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E458-771B-4EA1-A4AB-85B4D62D9EE2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E375-3940-4765-A98F-F6772C33C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6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E458-771B-4EA1-A4AB-85B4D62D9EE2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E375-3940-4765-A98F-F6772C33C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4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E458-771B-4EA1-A4AB-85B4D62D9EE2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E375-3940-4765-A98F-F6772C33C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7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E458-771B-4EA1-A4AB-85B4D62D9EE2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E375-3940-4765-A98F-F6772C33C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79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E458-771B-4EA1-A4AB-85B4D62D9EE2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E375-3940-4765-A98F-F6772C33C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57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E458-771B-4EA1-A4AB-85B4D62D9EE2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E375-3940-4765-A98F-F6772C33C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6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E458-771B-4EA1-A4AB-85B4D62D9EE2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E375-3940-4765-A98F-F6772C33C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45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E458-771B-4EA1-A4AB-85B4D62D9EE2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E375-3940-4765-A98F-F6772C33C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01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E458-771B-4EA1-A4AB-85B4D62D9EE2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E375-3940-4765-A98F-F6772C33C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2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E458-771B-4EA1-A4AB-85B4D62D9EE2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E375-3940-4765-A98F-F6772C33C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2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AE458-771B-4EA1-A4AB-85B4D62D9EE2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E375-3940-4765-A98F-F6772C33C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75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AE458-771B-4EA1-A4AB-85B4D62D9EE2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2E375-3940-4765-A98F-F6772C33C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15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316523" y="6435969"/>
            <a:ext cx="11386039" cy="26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810125" y="571500"/>
            <a:ext cx="59897" cy="6118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187113" y="5236619"/>
            <a:ext cx="753979" cy="689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08951" y="592066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6702361" y="5277853"/>
            <a:ext cx="753979" cy="689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27944" y="5950513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6606248" y="889744"/>
            <a:ext cx="753979" cy="689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215961" y="802105"/>
            <a:ext cx="753979" cy="689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87113" y="1501247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470917" y="154085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4031490" y="2977970"/>
            <a:ext cx="753979" cy="689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835245" y="361908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125</a:t>
            </a:r>
          </a:p>
        </p:txBody>
      </p:sp>
      <p:sp>
        <p:nvSpPr>
          <p:cNvPr id="20" name="椭圆 19"/>
          <p:cNvSpPr/>
          <p:nvPr/>
        </p:nvSpPr>
        <p:spPr>
          <a:xfrm>
            <a:off x="2566612" y="4177477"/>
            <a:ext cx="753979" cy="689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503038" y="486728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/>
              <a:t>7</a:t>
            </a:r>
            <a:r>
              <a:rPr lang="en-US" altLang="zh-CN" dirty="0" smtClean="0"/>
              <a:t>5</a:t>
            </a:r>
          </a:p>
        </p:txBody>
      </p:sp>
      <p:sp>
        <p:nvSpPr>
          <p:cNvPr id="22" name="椭圆 21"/>
          <p:cNvSpPr/>
          <p:nvPr/>
        </p:nvSpPr>
        <p:spPr>
          <a:xfrm>
            <a:off x="5427154" y="1927794"/>
            <a:ext cx="753979" cy="689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230909" y="262870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175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175</a:t>
            </a:r>
          </a:p>
        </p:txBody>
      </p:sp>
      <p:sp>
        <p:nvSpPr>
          <p:cNvPr id="24" name="椭圆 23"/>
          <p:cNvSpPr/>
          <p:nvPr/>
        </p:nvSpPr>
        <p:spPr>
          <a:xfrm>
            <a:off x="4063914" y="5277853"/>
            <a:ext cx="753979" cy="6898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66839" y="616055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150</a:t>
            </a:r>
          </a:p>
        </p:txBody>
      </p:sp>
      <p:cxnSp>
        <p:nvCxnSpPr>
          <p:cNvPr id="29" name="直接连接符 28"/>
          <p:cNvCxnSpPr>
            <a:stCxn id="15" idx="4"/>
            <a:endCxn id="9" idx="0"/>
          </p:cNvCxnSpPr>
          <p:nvPr/>
        </p:nvCxnSpPr>
        <p:spPr>
          <a:xfrm flipH="1">
            <a:off x="1564103" y="1491915"/>
            <a:ext cx="28848" cy="374470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990092" y="276925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120</a:t>
            </a:r>
            <a:endParaRPr lang="en-US" altLang="zh-CN" dirty="0" smtClean="0"/>
          </a:p>
        </p:txBody>
      </p:sp>
      <p:cxnSp>
        <p:nvCxnSpPr>
          <p:cNvPr id="35" name="直接连接符 34"/>
          <p:cNvCxnSpPr>
            <a:endCxn id="18" idx="3"/>
          </p:cNvCxnSpPr>
          <p:nvPr/>
        </p:nvCxnSpPr>
        <p:spPr>
          <a:xfrm flipV="1">
            <a:off x="3194094" y="3566760"/>
            <a:ext cx="947814" cy="696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8" idx="5"/>
            <a:endCxn id="12" idx="1"/>
          </p:cNvCxnSpPr>
          <p:nvPr/>
        </p:nvCxnSpPr>
        <p:spPr>
          <a:xfrm>
            <a:off x="4675051" y="3566760"/>
            <a:ext cx="2137728" cy="1812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888143" y="428815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77</a:t>
            </a:r>
            <a:endParaRPr lang="en-US" altLang="zh-CN" dirty="0" smtClean="0"/>
          </a:p>
        </p:txBody>
      </p:sp>
      <p:cxnSp>
        <p:nvCxnSpPr>
          <p:cNvPr id="43" name="曲线连接符 42"/>
          <p:cNvCxnSpPr>
            <a:stCxn id="18" idx="2"/>
            <a:endCxn id="9" idx="0"/>
          </p:cNvCxnSpPr>
          <p:nvPr/>
        </p:nvCxnSpPr>
        <p:spPr>
          <a:xfrm rot="10800000" flipV="1">
            <a:off x="1564104" y="3322875"/>
            <a:ext cx="2467387" cy="1913744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285776" y="337382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80</a:t>
            </a:r>
            <a:endParaRPr lang="en-US" altLang="zh-CN" dirty="0" smtClean="0"/>
          </a:p>
        </p:txBody>
      </p:sp>
      <p:sp>
        <p:nvSpPr>
          <p:cNvPr id="50" name="文本框 49"/>
          <p:cNvSpPr txBox="1"/>
          <p:nvPr/>
        </p:nvSpPr>
        <p:spPr>
          <a:xfrm>
            <a:off x="3180836" y="358093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85</a:t>
            </a:r>
            <a:endParaRPr lang="en-US" altLang="zh-CN" dirty="0" smtClean="0"/>
          </a:p>
        </p:txBody>
      </p:sp>
      <p:cxnSp>
        <p:nvCxnSpPr>
          <p:cNvPr id="52" name="直接连接符 51"/>
          <p:cNvCxnSpPr>
            <a:stCxn id="14" idx="4"/>
            <a:endCxn id="12" idx="0"/>
          </p:cNvCxnSpPr>
          <p:nvPr/>
        </p:nvCxnSpPr>
        <p:spPr>
          <a:xfrm>
            <a:off x="6983238" y="1579554"/>
            <a:ext cx="96113" cy="36982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163350" y="32246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110</a:t>
            </a:r>
            <a:endParaRPr lang="en-US" altLang="zh-CN" dirty="0" smtClean="0"/>
          </a:p>
        </p:txBody>
      </p:sp>
      <p:cxnSp>
        <p:nvCxnSpPr>
          <p:cNvPr id="55" name="曲线连接符 54"/>
          <p:cNvCxnSpPr>
            <a:stCxn id="9" idx="4"/>
            <a:endCxn id="12" idx="3"/>
          </p:cNvCxnSpPr>
          <p:nvPr/>
        </p:nvCxnSpPr>
        <p:spPr>
          <a:xfrm rot="5400000" flipH="1" flipV="1">
            <a:off x="4158548" y="3272198"/>
            <a:ext cx="59786" cy="5248676"/>
          </a:xfrm>
          <a:prstGeom prst="curvedConnector3">
            <a:avLst>
              <a:gd name="adj1" fmla="val -4513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1909163" y="1376912"/>
            <a:ext cx="2137728" cy="1812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2892269" y="191363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90</a:t>
            </a:r>
            <a:endParaRPr lang="en-US" altLang="zh-CN" dirty="0" smtClean="0"/>
          </a:p>
        </p:txBody>
      </p:sp>
      <p:sp>
        <p:nvSpPr>
          <p:cNvPr id="63" name="文本框 62"/>
          <p:cNvSpPr txBox="1"/>
          <p:nvPr/>
        </p:nvSpPr>
        <p:spPr>
          <a:xfrm>
            <a:off x="4627354" y="564781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50</a:t>
            </a:r>
          </a:p>
        </p:txBody>
      </p:sp>
      <p:cxnSp>
        <p:nvCxnSpPr>
          <p:cNvPr id="64" name="直接连接符 63"/>
          <p:cNvCxnSpPr>
            <a:endCxn id="22" idx="3"/>
          </p:cNvCxnSpPr>
          <p:nvPr/>
        </p:nvCxnSpPr>
        <p:spPr>
          <a:xfrm flipV="1">
            <a:off x="4658968" y="2516584"/>
            <a:ext cx="878604" cy="551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822992" y="241787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50</a:t>
            </a:r>
          </a:p>
        </p:txBody>
      </p:sp>
      <p:cxnSp>
        <p:nvCxnSpPr>
          <p:cNvPr id="67" name="直接连接符 66"/>
          <p:cNvCxnSpPr>
            <a:stCxn id="20" idx="5"/>
            <a:endCxn id="24" idx="1"/>
          </p:cNvCxnSpPr>
          <p:nvPr/>
        </p:nvCxnSpPr>
        <p:spPr>
          <a:xfrm>
            <a:off x="3210173" y="4766267"/>
            <a:ext cx="964159" cy="612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3362147" y="503015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60</a:t>
            </a:r>
          </a:p>
        </p:txBody>
      </p:sp>
      <p:cxnSp>
        <p:nvCxnSpPr>
          <p:cNvPr id="3" name="曲线连接符 2"/>
          <p:cNvCxnSpPr>
            <a:stCxn id="14" idx="2"/>
            <a:endCxn id="18" idx="0"/>
          </p:cNvCxnSpPr>
          <p:nvPr/>
        </p:nvCxnSpPr>
        <p:spPr>
          <a:xfrm rot="10800000" flipV="1">
            <a:off x="4408480" y="1234648"/>
            <a:ext cx="2197768" cy="1743321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338989" y="170679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174475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42</Words>
  <Application>Microsoft Office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wwww</dc:creator>
  <cp:lastModifiedBy>wwww</cp:lastModifiedBy>
  <cp:revision>6</cp:revision>
  <dcterms:created xsi:type="dcterms:W3CDTF">2024-05-06T06:36:08Z</dcterms:created>
  <dcterms:modified xsi:type="dcterms:W3CDTF">2024-05-20T07:46:08Z</dcterms:modified>
</cp:coreProperties>
</file>