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58" r:id="rId19"/>
    <p:sldId id="273" r:id="rId20"/>
    <p:sldId id="277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olumn/details/spring-boot.html" TargetMode="External"/><Relationship Id="rId2" Type="http://schemas.openxmlformats.org/officeDocument/2006/relationships/hyperlink" Target="https://qbgbook.gitbooks.io/spring-boot-reference-guide-zh/content/I.%20Spring%20Boot%20Documentatio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pring-projects/spring-boot/tree/master/spring-boot-samp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FreeMarker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ftl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模版页面放到 </a:t>
            </a:r>
            <a:r>
              <a:rPr lang="en-US" altLang="zh-CN" dirty="0" smtClean="0"/>
              <a:t>resources/templates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增加依赖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spring-boot-starter-</a:t>
            </a:r>
            <a:r>
              <a:rPr lang="en-US" altLang="zh-CN" dirty="0" err="1" smtClean="0"/>
              <a:t>freemarker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and 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SpringBootSampleApplication.java </a:t>
            </a:r>
            <a:r>
              <a:rPr lang="zh-CN" altLang="en-US" dirty="0" smtClean="0"/>
              <a:t>上添加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ServletComponentScan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en-US" altLang="zh-CN" dirty="0" smtClean="0"/>
              <a:t>Filter </a:t>
            </a:r>
            <a:r>
              <a:rPr lang="zh-CN" altLang="en-US" dirty="0" smtClean="0"/>
              <a:t>类加注解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WebFilter</a:t>
            </a:r>
            <a:endParaRPr lang="en-US" altLang="zh-CN" dirty="0" smtClean="0"/>
          </a:p>
          <a:p>
            <a:r>
              <a:rPr lang="en-US" altLang="zh-CN" dirty="0" smtClean="0"/>
              <a:t>Listener</a:t>
            </a:r>
            <a:r>
              <a:rPr lang="zh-CN" altLang="en-US" dirty="0" smtClean="0"/>
              <a:t>类加注解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WebListener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创建我们自己的拦截器类并实现 </a:t>
            </a:r>
            <a:r>
              <a:rPr lang="en-US" altLang="zh-CN" dirty="0" err="1" smtClean="0"/>
              <a:t>HandlerInterceptor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接口。</a:t>
            </a:r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类继承</a:t>
            </a:r>
            <a:r>
              <a:rPr lang="en-US" altLang="zh-CN" dirty="0" err="1" smtClean="0"/>
              <a:t>WebMvcConfigurerAdapter</a:t>
            </a:r>
            <a:r>
              <a:rPr lang="zh-CN" altLang="en-US" dirty="0" smtClean="0"/>
              <a:t>，并重写 </a:t>
            </a:r>
            <a:r>
              <a:rPr lang="en-US" altLang="zh-CN" dirty="0" err="1" smtClean="0"/>
              <a:t>addInterceptors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方法。</a:t>
            </a:r>
          </a:p>
          <a:p>
            <a:r>
              <a:rPr lang="zh-CN" altLang="en-US" dirty="0" smtClean="0"/>
              <a:t>实例化我们自定义的拦截器，然后将对像手动添加到拦截器链中（在</a:t>
            </a:r>
            <a:r>
              <a:rPr lang="en-US" altLang="zh-CN" dirty="0" err="1" smtClean="0"/>
              <a:t>addInterceptors</a:t>
            </a:r>
            <a:r>
              <a:rPr lang="zh-CN" altLang="en-US" dirty="0" smtClean="0"/>
              <a:t>方法中添加）。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启动加载数据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Boot </a:t>
            </a:r>
            <a:r>
              <a:rPr lang="zh-CN" altLang="en-US" dirty="0" smtClean="0"/>
              <a:t>为我们提供了一个方法，通过实现接口 </a:t>
            </a:r>
            <a:r>
              <a:rPr lang="en-US" altLang="zh-CN" dirty="0" err="1" smtClean="0"/>
              <a:t>CommandLineRunner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默认使用</a:t>
            </a:r>
            <a:r>
              <a:rPr lang="en-US" altLang="zh-CN" dirty="0" err="1" smtClean="0"/>
              <a:t>logback</a:t>
            </a:r>
            <a:r>
              <a:rPr lang="zh-CN" altLang="en-US" dirty="0" smtClean="0"/>
              <a:t>，并用</a:t>
            </a:r>
            <a:r>
              <a:rPr lang="en-US" altLang="zh-CN" dirty="0" smtClean="0"/>
              <a:t>SLF4j</a:t>
            </a:r>
            <a:r>
              <a:rPr lang="zh-CN" altLang="en-US" dirty="0" smtClean="0"/>
              <a:t>包装</a:t>
            </a:r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 </a:t>
            </a:r>
            <a:r>
              <a:rPr lang="zh-CN" altLang="en-US" dirty="0" smtClean="0"/>
              <a:t>下面创建</a:t>
            </a:r>
            <a:r>
              <a:rPr lang="en-US" altLang="zh-CN" dirty="0" smtClean="0"/>
              <a:t>logback.xml </a:t>
            </a:r>
            <a:r>
              <a:rPr lang="zh-CN" altLang="en-US" dirty="0" smtClean="0"/>
              <a:t>文件，并按上面讲述的进行配置。或者使用最简单的方法在 </a:t>
            </a:r>
            <a:r>
              <a:rPr lang="en-US" altLang="zh-CN" dirty="0" smtClean="0"/>
              <a:t>application </a:t>
            </a:r>
            <a:r>
              <a:rPr lang="zh-CN" altLang="en-US" dirty="0" smtClean="0"/>
              <a:t>配置文件中配置。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引入依赖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mysql</a:t>
            </a:r>
            <a:r>
              <a:rPr lang="en-US" altLang="zh-CN" dirty="0" smtClean="0"/>
              <a:t>-connector-java</a:t>
            </a:r>
          </a:p>
          <a:p>
            <a:pPr>
              <a:buNone/>
            </a:pPr>
            <a:r>
              <a:rPr lang="en-US" altLang="zh-CN" dirty="0" err="1" smtClean="0"/>
              <a:t>mybatis</a:t>
            </a:r>
            <a:r>
              <a:rPr lang="en-US" altLang="zh-CN" dirty="0" smtClean="0"/>
              <a:t>-spring-boot-starter</a:t>
            </a:r>
          </a:p>
          <a:p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spring.datasource.url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jdbc:mysql</a:t>
            </a:r>
            <a:r>
              <a:rPr lang="en-US" altLang="zh-CN" dirty="0" smtClean="0"/>
              <a:t>://localhost:3306/test</a:t>
            </a:r>
          </a:p>
          <a:p>
            <a:pPr>
              <a:buNone/>
            </a:pPr>
            <a:r>
              <a:rPr lang="en-US" altLang="zh-CN" dirty="0" err="1" smtClean="0"/>
              <a:t>spring.datasource.username</a:t>
            </a:r>
            <a:r>
              <a:rPr lang="en-US" altLang="zh-CN" dirty="0" smtClean="0"/>
              <a:t>=root</a:t>
            </a:r>
          </a:p>
          <a:p>
            <a:pPr>
              <a:buNone/>
            </a:pPr>
            <a:r>
              <a:rPr lang="en-US" altLang="zh-CN" dirty="0" err="1" smtClean="0"/>
              <a:t>spring.datasource.password</a:t>
            </a:r>
            <a:r>
              <a:rPr lang="en-US" altLang="zh-CN" dirty="0" smtClean="0"/>
              <a:t>=123456</a:t>
            </a:r>
          </a:p>
          <a:p>
            <a:pPr>
              <a:buNone/>
            </a:pPr>
            <a:r>
              <a:rPr lang="en-US" altLang="zh-CN" dirty="0" err="1" smtClean="0"/>
              <a:t>spring.datasource.driver</a:t>
            </a:r>
            <a:r>
              <a:rPr lang="en-US" altLang="zh-CN" dirty="0" smtClean="0"/>
              <a:t>-class-name=</a:t>
            </a:r>
            <a:r>
              <a:rPr lang="en-US" altLang="zh-CN" dirty="0" err="1" smtClean="0"/>
              <a:t>com.mysql.jdbc.Driver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mybatis.mapper</a:t>
            </a:r>
            <a:r>
              <a:rPr lang="en-US" altLang="zh-CN" dirty="0" smtClean="0"/>
              <a:t>-locations=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*: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/*</a:t>
            </a:r>
            <a:r>
              <a:rPr lang="en-US" altLang="zh-CN" dirty="0" err="1" smtClean="0"/>
              <a:t>Mapper.xml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mybatis.type</a:t>
            </a:r>
            <a:r>
              <a:rPr lang="en-US" altLang="zh-CN" dirty="0" smtClean="0"/>
              <a:t>-aliases-package=</a:t>
            </a:r>
            <a:r>
              <a:rPr lang="en-US" altLang="zh-CN" dirty="0" err="1" smtClean="0"/>
              <a:t>com.example.entity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添加依赖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# REDIS (</a:t>
            </a:r>
            <a:r>
              <a:rPr lang="en-US" altLang="zh-CN" dirty="0" err="1" smtClean="0"/>
              <a:t>RedisProperties</a:t>
            </a:r>
            <a:r>
              <a:rPr lang="en-US" altLang="zh-CN" dirty="0" smtClean="0"/>
              <a:t>)  </a:t>
            </a:r>
          </a:p>
          <a:p>
            <a:pPr>
              <a:buNone/>
            </a:pPr>
            <a:r>
              <a:rPr lang="en-US" altLang="zh-CN" dirty="0" smtClean="0"/>
              <a:t>    #</a:t>
            </a:r>
            <a:r>
              <a:rPr lang="en-US" altLang="zh-CN" dirty="0" err="1" smtClean="0"/>
              <a:t>spring.redis.database</a:t>
            </a:r>
            <a:r>
              <a:rPr lang="en-US" altLang="zh-CN" dirty="0" smtClean="0"/>
              <a:t>= # database name  </a:t>
            </a:r>
          </a:p>
          <a:p>
            <a:pPr>
              <a:buNone/>
            </a:pPr>
            <a:r>
              <a:rPr lang="en-US" altLang="zh-CN" dirty="0" smtClean="0"/>
              <a:t>    #</a:t>
            </a:r>
            <a:r>
              <a:rPr lang="en-US" altLang="zh-CN" dirty="0" err="1" smtClean="0"/>
              <a:t>spring.redis.host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# server host  </a:t>
            </a:r>
          </a:p>
          <a:p>
            <a:pPr>
              <a:buNone/>
            </a:pPr>
            <a:r>
              <a:rPr lang="en-US" altLang="zh-CN" dirty="0" smtClean="0"/>
              <a:t>    #</a:t>
            </a:r>
            <a:r>
              <a:rPr lang="en-US" altLang="zh-CN" dirty="0" err="1" smtClean="0"/>
              <a:t>spring.redis.password</a:t>
            </a:r>
            <a:r>
              <a:rPr lang="en-US" altLang="zh-CN" dirty="0" smtClean="0"/>
              <a:t>= # server password  </a:t>
            </a:r>
          </a:p>
          <a:p>
            <a:pPr>
              <a:buNone/>
            </a:pPr>
            <a:r>
              <a:rPr lang="en-US" altLang="zh-CN" dirty="0" smtClean="0"/>
              <a:t>   # </a:t>
            </a:r>
            <a:r>
              <a:rPr lang="en-US" altLang="zh-CN" dirty="0" err="1" smtClean="0"/>
              <a:t>spring.redis.port</a:t>
            </a:r>
            <a:r>
              <a:rPr lang="en-US" altLang="zh-CN" dirty="0" smtClean="0"/>
              <a:t>=6379 # connection port  </a:t>
            </a:r>
          </a:p>
          <a:p>
            <a:pPr>
              <a:buNone/>
            </a:pPr>
            <a:r>
              <a:rPr lang="en-US" altLang="zh-CN" dirty="0" smtClean="0"/>
              <a:t>    #</a:t>
            </a:r>
            <a:r>
              <a:rPr lang="en-US" altLang="zh-CN" dirty="0" err="1" smtClean="0"/>
              <a:t>spring.redis.pool.max</a:t>
            </a:r>
            <a:r>
              <a:rPr lang="en-US" altLang="zh-CN" dirty="0" smtClean="0"/>
              <a:t>-idle=8 # pool settings ...  </a:t>
            </a:r>
          </a:p>
          <a:p>
            <a:pPr>
              <a:buNone/>
            </a:pPr>
            <a:r>
              <a:rPr lang="en-US" altLang="zh-CN" dirty="0" smtClean="0"/>
              <a:t>    #</a:t>
            </a:r>
            <a:r>
              <a:rPr lang="en-US" altLang="zh-CN" dirty="0" err="1" smtClean="0"/>
              <a:t>spring.redis.pool.min</a:t>
            </a:r>
            <a:r>
              <a:rPr lang="en-US" altLang="zh-CN" dirty="0" smtClean="0"/>
              <a:t>-idle=0  </a:t>
            </a:r>
          </a:p>
          <a:p>
            <a:pPr>
              <a:buNone/>
            </a:pPr>
            <a:r>
              <a:rPr lang="en-US" altLang="zh-CN" dirty="0" smtClean="0"/>
              <a:t>    #</a:t>
            </a:r>
            <a:r>
              <a:rPr lang="en-US" altLang="zh-CN" dirty="0" err="1" smtClean="0"/>
              <a:t>spring.redis.pool.max</a:t>
            </a:r>
            <a:r>
              <a:rPr lang="en-US" altLang="zh-CN" dirty="0" smtClean="0"/>
              <a:t>-active=8  </a:t>
            </a:r>
          </a:p>
          <a:p>
            <a:pPr>
              <a:buNone/>
            </a:pPr>
            <a:r>
              <a:rPr lang="en-US" altLang="zh-CN" dirty="0" smtClean="0"/>
              <a:t>    #</a:t>
            </a:r>
            <a:r>
              <a:rPr lang="en-US" altLang="zh-CN" dirty="0" err="1" smtClean="0"/>
              <a:t>spring.redis.pool.max</a:t>
            </a:r>
            <a:r>
              <a:rPr lang="en-US" altLang="zh-CN" dirty="0" smtClean="0"/>
              <a:t>-wait=-1  </a:t>
            </a:r>
          </a:p>
          <a:p>
            <a:pPr>
              <a:buNone/>
            </a:pPr>
            <a:r>
              <a:rPr lang="en-US" altLang="zh-CN" dirty="0" smtClean="0"/>
              <a:t>    #</a:t>
            </a:r>
            <a:r>
              <a:rPr lang="en-US" altLang="zh-CN" dirty="0" err="1" smtClean="0"/>
              <a:t>spring.redis.sentinel.master</a:t>
            </a:r>
            <a:r>
              <a:rPr lang="en-US" altLang="zh-CN" dirty="0" smtClean="0"/>
              <a:t>= # name of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server  </a:t>
            </a:r>
          </a:p>
          <a:p>
            <a:pPr>
              <a:buNone/>
            </a:pPr>
            <a:r>
              <a:rPr lang="en-US" altLang="zh-CN" dirty="0" smtClean="0"/>
              <a:t>   # </a:t>
            </a:r>
            <a:r>
              <a:rPr lang="en-US" altLang="zh-CN" dirty="0" err="1" smtClean="0"/>
              <a:t>spring.redis.sentinel.nodes</a:t>
            </a:r>
            <a:r>
              <a:rPr lang="en-US" altLang="zh-CN" dirty="0" smtClean="0"/>
              <a:t>= # comma-separated list of </a:t>
            </a:r>
            <a:r>
              <a:rPr lang="en-US" altLang="zh-CN" dirty="0" err="1" smtClean="0"/>
              <a:t>host:port</a:t>
            </a:r>
            <a:r>
              <a:rPr lang="en-US" altLang="zh-CN" dirty="0" smtClean="0"/>
              <a:t> pairs 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@Configuration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@</a:t>
            </a:r>
            <a:r>
              <a:rPr lang="en-US" altLang="zh-CN" dirty="0" err="1" smtClean="0">
                <a:solidFill>
                  <a:srgbClr val="FF0000"/>
                </a:solidFill>
              </a:rPr>
              <a:t>EnableScheduling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启用定时任务</a:t>
            </a:r>
          </a:p>
          <a:p>
            <a:pPr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SchedulingConfig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private final Logger </a:t>
            </a:r>
            <a:r>
              <a:rPr lang="en-US" altLang="zh-CN" dirty="0" err="1" smtClean="0"/>
              <a:t>logger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LoggerFactory.getLogger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getClass</a:t>
            </a:r>
            <a:r>
              <a:rPr lang="en-US" altLang="zh-CN" dirty="0" smtClean="0"/>
              <a:t>());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@Scheduled(</a:t>
            </a:r>
            <a:r>
              <a:rPr lang="en-US" altLang="zh-CN" dirty="0" err="1" smtClean="0">
                <a:solidFill>
                  <a:srgbClr val="FF0000"/>
                </a:solidFill>
              </a:rPr>
              <a:t>cron</a:t>
            </a:r>
            <a:r>
              <a:rPr lang="en-US" altLang="zh-CN" dirty="0" smtClean="0">
                <a:solidFill>
                  <a:srgbClr val="FF0000"/>
                </a:solidFill>
              </a:rPr>
              <a:t> = "0/20 * * * * ?")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每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秒执行一次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public void scheduler() {</a:t>
            </a:r>
          </a:p>
          <a:p>
            <a:pPr>
              <a:buNone/>
            </a:pPr>
            <a:r>
              <a:rPr lang="en-US" altLang="zh-CN" dirty="0" smtClean="0"/>
              <a:t>        logger.info("&gt;&gt;&gt;&gt;&gt;&gt;&gt;&gt;&gt;&gt;&gt;&gt;&gt; scheduled ... ");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</a:t>
            </a:r>
          </a:p>
          <a:p>
            <a:r>
              <a:rPr lang="zh-CN" altLang="en-US" dirty="0" smtClean="0"/>
              <a:t>    当前目录下的一个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子目录</a:t>
            </a:r>
          </a:p>
          <a:p>
            <a:r>
              <a:rPr lang="zh-CN" altLang="en-US" dirty="0" smtClean="0"/>
              <a:t>    当前目录</a:t>
            </a:r>
          </a:p>
          <a:p>
            <a:r>
              <a:rPr lang="zh-CN" altLang="en-US" dirty="0" smtClean="0"/>
              <a:t>    一个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包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根路径（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支持外部容器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修改启动类，继承 </a:t>
            </a:r>
            <a:r>
              <a:rPr lang="en-US" altLang="zh-CN" dirty="0" err="1" smtClean="0"/>
              <a:t>SpringBootServletInitializer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并重写 </a:t>
            </a:r>
            <a:r>
              <a:rPr lang="en-US" altLang="zh-CN" dirty="0" smtClean="0"/>
              <a:t>configure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jar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war</a:t>
            </a:r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，排除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插件，设置</a:t>
            </a:r>
            <a:r>
              <a:rPr lang="en-US" altLang="zh-CN" dirty="0" err="1" smtClean="0"/>
              <a:t>scoap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provided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Spring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它</a:t>
            </a:r>
            <a:r>
              <a:rPr lang="zh-CN" altLang="en-US" dirty="0" smtClean="0"/>
              <a:t>本身并不提供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框架的核心特性以及扩展功能，只是用于快速、敏捷地开发新一代基于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框架的应用程序。</a:t>
            </a:r>
            <a:endParaRPr lang="en-US" altLang="zh-CN" dirty="0" smtClean="0"/>
          </a:p>
          <a:p>
            <a:r>
              <a:rPr lang="zh-CN" altLang="en-US" dirty="0" smtClean="0"/>
              <a:t>项目旨在帮助开发者更容易地创建基于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的应用程序和服务，使得现有的和新的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开发者能够最快速地获得所需要的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消息队列</a:t>
            </a:r>
            <a:endParaRPr lang="en-US" altLang="zh-CN" dirty="0" smtClean="0"/>
          </a:p>
          <a:p>
            <a:r>
              <a:rPr lang="zh-CN" altLang="en-US" dirty="0" smtClean="0"/>
              <a:t>分布式事务</a:t>
            </a:r>
            <a:endParaRPr lang="en-US" altLang="zh-CN" dirty="0" smtClean="0"/>
          </a:p>
          <a:p>
            <a:r>
              <a:rPr lang="zh-CN" altLang="en-US" dirty="0" smtClean="0"/>
              <a:t>监控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https://qbgbook.gitbooks.io/spring-boot-reference-guide-zh/content/I.%</a:t>
            </a:r>
            <a:r>
              <a:rPr lang="en-US" altLang="zh-CN" dirty="0" smtClean="0">
                <a:hlinkClick r:id="rId2"/>
              </a:rPr>
              <a:t>20Spring%20Boot%20Documentation/index.html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blog.csdn.net/column/details/spring-boot.html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github.com/spring-projects/spring-boot/tree/master/spring-boot-samples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为所有的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开发工作提供一个更快、更广泛的入门经验。</a:t>
            </a:r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开箱即用，你也可以通过修改默认值来快速满足你的项目的需求。</a:t>
            </a:r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提供了一系列大型项目中常见的非功能性特性，如嵌入式服务器、安全、指标，健康检测、外部配置等。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只要兼容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都支持</a:t>
            </a:r>
            <a:r>
              <a:rPr lang="en-US" altLang="zh-CN" dirty="0" smtClean="0"/>
              <a:t>Spring-boot</a:t>
            </a:r>
          </a:p>
          <a:p>
            <a:r>
              <a:rPr lang="en-US" altLang="zh-CN" dirty="0" smtClean="0"/>
              <a:t>Spring Tool Suite v_3.7.2</a:t>
            </a:r>
            <a:r>
              <a:rPr lang="zh-CN" altLang="en-US" dirty="0" smtClean="0"/>
              <a:t>（简称</a:t>
            </a:r>
            <a:r>
              <a:rPr lang="en-US" altLang="zh-CN" dirty="0" smtClean="0"/>
              <a:t>STS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官方提供的基于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开发工具。</a:t>
            </a:r>
            <a:endParaRPr lang="en-US" altLang="zh-CN" dirty="0" smtClean="0"/>
          </a:p>
          <a:p>
            <a:r>
              <a:rPr lang="en-US" altLang="zh-CN" dirty="0" smtClean="0"/>
              <a:t>http://spring.io/tools/sts/all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Spring-boot 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4106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571612"/>
            <a:ext cx="399965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Mvn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spring-</a:t>
            </a:r>
            <a:r>
              <a:rPr lang="en-US" altLang="zh-CN" dirty="0" err="1" smtClean="0"/>
              <a:t>boot:run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开发使用</a:t>
            </a:r>
            <a:endParaRPr lang="en-US" altLang="zh-CN" dirty="0" smtClean="0"/>
          </a:p>
          <a:p>
            <a:r>
              <a:rPr lang="en-US" altLang="zh-CN" dirty="0" smtClean="0"/>
              <a:t>java -jar helloworld-0.0.1-SNAPSHOT.jar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部署时使用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java -</a:t>
            </a:r>
            <a:r>
              <a:rPr lang="en-US" altLang="zh-CN" dirty="0" err="1" smtClean="0"/>
              <a:t>Xdebug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Xrunjdwp:server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y,transport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dt_socket,address</a:t>
            </a:r>
            <a:r>
              <a:rPr lang="en-US" altLang="zh-CN" dirty="0" smtClean="0"/>
              <a:t>=8000,suspend=n  -jar helloworld-0.0.1-SNAPSHOT.jar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远程调试使用</a:t>
            </a:r>
            <a:endParaRPr lang="en-US" altLang="zh-CN" dirty="0" smtClean="0"/>
          </a:p>
          <a:p>
            <a:r>
              <a:rPr lang="en-US" altLang="zh-CN" dirty="0" smtClean="0"/>
              <a:t>Spring-boot</a:t>
            </a:r>
            <a:r>
              <a:rPr lang="zh-CN" altLang="en-US" dirty="0" smtClean="0"/>
              <a:t>中已经内嵌了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容器，无需使用外部容器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支持外部容器启动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controller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142984"/>
            <a:ext cx="5534577" cy="525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spring-boot </a:t>
            </a:r>
            <a:r>
              <a:rPr lang="zh-CN" altLang="en-US" dirty="0" smtClean="0"/>
              <a:t>支持多种模版引擎包括：</a:t>
            </a:r>
          </a:p>
          <a:p>
            <a:r>
              <a:rPr lang="en-US" altLang="zh-CN" dirty="0" err="1" smtClean="0"/>
              <a:t>FreeMarker</a:t>
            </a:r>
            <a:endParaRPr lang="en-US" altLang="zh-CN" dirty="0" smtClean="0"/>
          </a:p>
          <a:p>
            <a:r>
              <a:rPr lang="en-US" altLang="zh-CN" dirty="0" smtClean="0"/>
              <a:t>Groovy</a:t>
            </a:r>
          </a:p>
          <a:p>
            <a:r>
              <a:rPr lang="en-US" altLang="zh-CN" dirty="0" err="1" smtClean="0"/>
              <a:t>Thymeleaf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Spring </a:t>
            </a:r>
            <a:r>
              <a:rPr lang="zh-CN" altLang="en-US" dirty="0" smtClean="0"/>
              <a:t>官网使用这个）</a:t>
            </a:r>
          </a:p>
          <a:p>
            <a:r>
              <a:rPr lang="en-US" altLang="zh-CN" dirty="0" smtClean="0"/>
              <a:t>Velocity</a:t>
            </a:r>
          </a:p>
          <a:p>
            <a:r>
              <a:rPr lang="en-US" altLang="zh-CN" dirty="0" smtClean="0"/>
              <a:t>JSP </a:t>
            </a:r>
            <a:r>
              <a:rPr lang="zh-CN" altLang="en-US" dirty="0" smtClean="0"/>
              <a:t>（貌似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官方不推荐，</a:t>
            </a:r>
            <a:r>
              <a:rPr lang="en-US" altLang="zh-CN" dirty="0" smtClean="0"/>
              <a:t>STS</a:t>
            </a:r>
            <a:r>
              <a:rPr lang="zh-CN" altLang="en-US" dirty="0" smtClean="0"/>
              <a:t>创建的项目会在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 </a:t>
            </a:r>
            <a:r>
              <a:rPr lang="zh-CN" altLang="en-US" dirty="0" smtClean="0"/>
              <a:t>下有个</a:t>
            </a:r>
            <a:r>
              <a:rPr lang="en-US" altLang="zh-CN" dirty="0" smtClean="0"/>
              <a:t>templates </a:t>
            </a:r>
            <a:r>
              <a:rPr lang="zh-CN" altLang="en-US" dirty="0" smtClean="0"/>
              <a:t>目录，这里就是让我们放模版文件的，然后并没有生成诸如 </a:t>
            </a:r>
            <a:r>
              <a:rPr lang="en-US" altLang="zh-CN" dirty="0" err="1" smtClean="0"/>
              <a:t>SpringMVC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webapp</a:t>
            </a:r>
            <a:r>
              <a:rPr lang="zh-CN" altLang="en-US" dirty="0" smtClean="0"/>
              <a:t>目录）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添加依赖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tomcat-embed-jasper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jstl</a:t>
            </a:r>
            <a:endParaRPr lang="en-US" altLang="zh-CN" dirty="0" smtClean="0"/>
          </a:p>
          <a:p>
            <a:r>
              <a:rPr lang="zh-CN" altLang="en-US" dirty="0" smtClean="0"/>
              <a:t>增加配置项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页面默认前缀目录</a:t>
            </a:r>
          </a:p>
          <a:p>
            <a:pPr lvl="1">
              <a:buNone/>
            </a:pPr>
            <a:r>
              <a:rPr lang="en-US" altLang="zh-CN" dirty="0" err="1" smtClean="0"/>
              <a:t>spring.mvc.view.prefix</a:t>
            </a:r>
            <a:r>
              <a:rPr lang="en-US" altLang="zh-CN" dirty="0" smtClean="0"/>
              <a:t>=/WEB-INF/</a:t>
            </a:r>
            <a:r>
              <a:rPr lang="en-US" altLang="zh-CN" dirty="0" err="1" smtClean="0"/>
              <a:t>jsp</a:t>
            </a:r>
            <a:r>
              <a:rPr lang="en-US" altLang="zh-CN" dirty="0" smtClean="0"/>
              <a:t>/</a:t>
            </a:r>
          </a:p>
          <a:p>
            <a:pPr lvl="1"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响应页面默认后缀</a:t>
            </a:r>
          </a:p>
          <a:p>
            <a:pPr lvl="1">
              <a:buNone/>
            </a:pPr>
            <a:r>
              <a:rPr lang="en-US" altLang="zh-CN" dirty="0" err="1" smtClean="0"/>
              <a:t>spring.mvc.view.suffix</a:t>
            </a:r>
            <a:r>
              <a:rPr lang="en-US" altLang="zh-CN" dirty="0" smtClean="0"/>
              <a:t>=.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自定义属性，可以在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中读取</a:t>
            </a:r>
          </a:p>
          <a:p>
            <a:pPr lvl="1">
              <a:buNone/>
            </a:pPr>
            <a:r>
              <a:rPr lang="en-US" altLang="zh-CN" dirty="0" err="1" smtClean="0"/>
              <a:t>application.hello</a:t>
            </a:r>
            <a:r>
              <a:rPr lang="en-US" altLang="zh-CN" dirty="0" smtClean="0"/>
              <a:t>=Hello </a:t>
            </a:r>
            <a:r>
              <a:rPr lang="en-US" altLang="zh-CN" dirty="0" err="1" smtClean="0"/>
              <a:t>Shanhy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修改</a:t>
            </a:r>
            <a:r>
              <a:rPr lang="en-US" altLang="zh-CN" sz="3200" dirty="0" smtClean="0"/>
              <a:t>pom.xml</a:t>
            </a:r>
            <a:r>
              <a:rPr lang="zh-CN" altLang="en-US" sz="3200" dirty="0" smtClean="0"/>
              <a:t>文件，将 </a:t>
            </a:r>
            <a:r>
              <a:rPr lang="en-US" altLang="zh-CN" sz="3200" dirty="0" smtClean="0"/>
              <a:t>packaging</a:t>
            </a:r>
            <a:r>
              <a:rPr lang="zh-CN" altLang="en-US" sz="3200" dirty="0" smtClean="0"/>
              <a:t>中的 </a:t>
            </a:r>
            <a:r>
              <a:rPr lang="en-US" altLang="zh-CN" sz="3200" dirty="0" smtClean="0"/>
              <a:t>jar </a:t>
            </a:r>
            <a:r>
              <a:rPr lang="zh-CN" altLang="en-US" sz="3200" dirty="0" smtClean="0"/>
              <a:t>修改为 </a:t>
            </a:r>
            <a:r>
              <a:rPr lang="en-US" altLang="zh-CN" sz="3200" dirty="0" smtClean="0"/>
              <a:t>war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619</Words>
  <PresentationFormat>全屏显示(4:3)</PresentationFormat>
  <Paragraphs>117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Spring boot入门</vt:lpstr>
      <vt:lpstr>背景&amp;目的</vt:lpstr>
      <vt:lpstr>特点</vt:lpstr>
      <vt:lpstr>开发工具</vt:lpstr>
      <vt:lpstr>Spring-boot helloworld</vt:lpstr>
      <vt:lpstr>启动方式</vt:lpstr>
      <vt:lpstr>First controller</vt:lpstr>
      <vt:lpstr>页面模板</vt:lpstr>
      <vt:lpstr>JSP</vt:lpstr>
      <vt:lpstr>FreeMarker</vt:lpstr>
      <vt:lpstr>Filter and Listener</vt:lpstr>
      <vt:lpstr>拦截器</vt:lpstr>
      <vt:lpstr>启动加载数据</vt:lpstr>
      <vt:lpstr>日志记录</vt:lpstr>
      <vt:lpstr>Mybatis</vt:lpstr>
      <vt:lpstr>redis</vt:lpstr>
      <vt:lpstr>定时任务</vt:lpstr>
      <vt:lpstr>application.properties优先级</vt:lpstr>
      <vt:lpstr>支持外部容器</vt:lpstr>
      <vt:lpstr>其他</vt:lpstr>
      <vt:lpstr>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boot入门</dc:title>
  <dc:creator>liuqi</dc:creator>
  <cp:lastModifiedBy>liuqi</cp:lastModifiedBy>
  <cp:revision>249</cp:revision>
  <dcterms:created xsi:type="dcterms:W3CDTF">2016-04-06T01:03:33Z</dcterms:created>
  <dcterms:modified xsi:type="dcterms:W3CDTF">2016-04-13T10:56:36Z</dcterms:modified>
</cp:coreProperties>
</file>