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5" r:id="rId3"/>
    <p:sldId id="290" r:id="rId4"/>
    <p:sldId id="292" r:id="rId5"/>
    <p:sldId id="294" r:id="rId6"/>
    <p:sldId id="258" r:id="rId7"/>
    <p:sldId id="293" r:id="rId8"/>
    <p:sldId id="295" r:id="rId9"/>
    <p:sldId id="282" r:id="rId10"/>
    <p:sldId id="260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6E6CB-457A-5CA3-8AC0-5E1D43836280}" v="111" dt="2020-10-26T15:51:16.129"/>
    <p1510:client id="{50187F4C-295F-4549-AC34-5DA1DCF4E97C}" v="6" dt="2020-10-26T15:44:08.606"/>
    <p1510:client id="{5E3F17F3-C875-173C-EFA7-EDA75C8F92A6}" v="3" dt="2020-10-25T05:09:39.582"/>
    <p1510:client id="{7D69F8FF-44D4-6A99-C070-90767BCD8475}" v="19" dt="2020-10-26T15:30:19.658"/>
    <p1510:client id="{86E88125-53DF-49D8-9E41-38156F16BF5A}" v="626" dt="2020-10-25T02:22:21.289"/>
    <p1510:client id="{9FB1753D-0DDF-B0D0-53C0-EA13C84CD971}" v="56" dt="2020-10-26T02:07:15.164"/>
    <p1510:client id="{F9F2FD86-CCEB-913E-94D8-A807D6165BD1}" v="23" dt="2020-10-26T14:32:43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7CF9C-6515-9E48-A779-037560F47797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5A15C-93E2-F040-B9B5-7FEEF932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5A15C-93E2-F040-B9B5-7FEEF9327D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7E94-BE02-9A45-9062-1449FB0E4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50E84-FCA6-BF46-947F-0E37FDBD2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36B4-1720-2548-BCE3-CC256899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079D-0BF4-CD44-B92A-489A2C41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B34F-B4A6-AC47-A86D-866C0E23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03D7-DD00-0748-8FFA-B2BC03BC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2826A-88C3-5743-B64C-B07D2BE5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BF11-5B50-CC4B-AA5F-9AF20D6D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F8D4-EC88-134C-BC2D-702B64D3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5D8A-E2CA-8E43-8878-75649038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6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2ECA9-11B4-0F45-94F9-0FC941CF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255D7-028B-5D4B-89B0-B5AD9EEF0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0844-2774-6245-8C90-47C68BEA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65D80-3CA0-DF4E-B0D2-D7B25328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32B8-447B-714B-8A40-62A6716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D7BE-8467-FA47-BC87-BEEAECA3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0FF2-3FE8-1248-A4BA-F5AE9648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97C0-5CA5-F14C-AA7D-A1EE12F4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006F-A7FD-6846-A942-B3569196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61AC-F887-AE4C-BD7C-AC1FDE24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D49B-FD14-D446-91B5-0CC55D14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E7AB3-B6DD-9E47-BE1A-4E24B6AA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4115-4182-7A4B-A588-4C67C230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2A63-2CB1-A24E-954D-7D7D9379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B48E-845C-4840-95A9-377C3D3B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8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3E4-95D0-D041-BD41-2F9A8ED5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5F08-48C2-644B-ADE9-A7FD0DFF5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1F2CF-1A8D-D440-A80C-A89DA67A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C35B-5647-C74B-B437-00CFE688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78282-95C5-2749-9540-97EF5B65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0FAAF-9653-E04F-94F2-4224F38B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2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7240-9A7C-CF46-A50F-91354649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DA3D2-A89B-9342-A622-CF0D3672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86EF-5EF1-F74B-97C2-CDA3362ED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AD070-654E-214E-B651-0E16996FF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5334D-7F3A-EA40-866D-AB3C425FE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91819-88AD-1E47-A20A-21A14DF1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5BACE-5675-9D40-9F4F-E9921987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F5B13-59D2-5A41-B943-5F246081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E827-A917-7549-A733-3976261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CA6C4-E35C-224C-9307-A887F1DC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571E2-C2E8-4E42-8B5C-F20315D1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ED733-939E-2148-A95E-47077E5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7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AAF3A-3FEB-F143-A7B5-3828A352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A8D13-6D31-624A-BA24-CD6B8FF1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B2883-BD7C-D844-ADA8-0B3BFA6B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B88B-E4B2-8F4F-B312-99069E93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816F-7C9A-6941-AB5E-F714B7BB1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52E3B-1E34-C048-AC30-905D39D4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352D6-8B20-1E43-BD8E-08A64177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37D3C-9157-6A4D-B3FC-7B226ED2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B182A-4BF9-5F41-A908-DFC23E64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7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A1F0-B270-7049-988F-77C6A532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30449-C0AC-0F4D-8B00-58157086C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89FE3-E19C-3343-8DBD-230EB8ACF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31E9A-72CE-7744-90AD-CBA84005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8FA1EE-A4F6-CB48-8E0A-9173DF6BA0D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B379-1EF7-534A-B2FF-EA8F1954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B19C-BEAD-AC49-8528-67569E0D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1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AD727-180C-6C41-8560-04A952E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65D2-9D75-0548-91A2-FE37A13D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CCBD64-8A40-874E-A16E-3EDC3D92A62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943600"/>
            <a:ext cx="1219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4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B385-2DCA-364C-8CE4-790847292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l">
              <a:spcAft>
                <a:spcPts val="0"/>
              </a:spcAft>
            </a:pPr>
            <a:r>
              <a:rPr lang="en-US" sz="4400" dirty="0"/>
              <a:t>Web Search Engine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06468D-F391-4792-9965-9100FB723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51" r="29379" b="-1"/>
          <a:stretch/>
        </p:blipFill>
        <p:spPr>
          <a:xfrm>
            <a:off x="649224" y="722376"/>
            <a:ext cx="3337560" cy="5413248"/>
          </a:xfrm>
          <a:prstGeom prst="rect">
            <a:avLst/>
          </a:prstGeom>
          <a:effectLst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EFE4783-2DCE-C244-9D3A-0F56A2B3C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4581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Group members:</a:t>
            </a:r>
            <a:endParaRPr lang="en-US" sz="2000"/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Darshil Maganbhai Bhakhar</a:t>
            </a: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Junaid Jehangir Bhat</a:t>
            </a: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Wen Dong</a:t>
            </a:r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982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483F-6C9D-4ACD-B16A-BA412645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B4F3-DA5A-4928-9C79-518B696A4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91" y="2015411"/>
            <a:ext cx="6867332" cy="34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7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A1CB-9B23-40CF-85F0-C9F2BE93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6B02-55D3-4606-9B2A-EAB86697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69"/>
            <a:ext cx="10515600" cy="481469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Used several concepts learned from Advanced Computing to build a plain and simply web search engine, with basic and  searching capabilities like String matching search and regular expression search, with a word frequency cache.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Project code repository: </a:t>
            </a: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https://github.com/fanchuanster/8547SFinalProj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12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EA9-0BAF-4AEE-93A5-E05EB72A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ADCA-9A62-4B72-9ED0-08140923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21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Overview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Features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Systems architecture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Technical concepts applied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Demo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Summary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0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EA9-0BAF-4AEE-93A5-E05EB72A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ADCA-9A62-4B72-9ED0-08140923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Our Web Search Engine offers keyword search and regular expression search, starting search from a given initial URL and spreading on to the descendant pages.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371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EA9-0BAF-4AEE-93A5-E05EB72A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ADCA-9A62-4B72-9ED0-08140923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Keyword string matching web search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Regular expression web search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Web pages Scrawler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HTML to plain text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782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7EA9-0BAF-4AEE-93A5-E05EB72A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ADCA-9A62-4B72-9ED0-08140923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Ranking web pages with sorting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Inverted index customized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Cached dictionary with Hash table</a:t>
            </a:r>
          </a:p>
        </p:txBody>
      </p:sp>
    </p:spTree>
    <p:extLst>
      <p:ext uri="{BB962C8B-B14F-4D97-AF65-F5344CB8AC3E}">
        <p14:creationId xmlns:p14="http://schemas.microsoft.com/office/powerpoint/2010/main" val="238524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1A1CB-9B23-40CF-85F0-C9F2BE93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B48A68-FE78-4371-A43E-D4DEE5AF0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348" y="1675227"/>
            <a:ext cx="78813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7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1A1CB-9B23-40CF-85F0-C9F2BE93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A29A99-27EA-4029-BA28-5632AB77C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7081" y="1396588"/>
            <a:ext cx="7136090" cy="4780375"/>
          </a:xfrm>
        </p:spPr>
      </p:pic>
    </p:spTree>
    <p:extLst>
      <p:ext uri="{BB962C8B-B14F-4D97-AF65-F5344CB8AC3E}">
        <p14:creationId xmlns:p14="http://schemas.microsoft.com/office/powerpoint/2010/main" val="280655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1A1CB-9B23-40CF-85F0-C9F2BE93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Source Code Structure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A2E964-66EE-4D6B-A26B-2D14E7713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372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2379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A1CB-9B23-40CF-85F0-C9F2BE93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4400" dirty="0"/>
              <a:t>Technical concepts applied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6B02-55D3-4606-9B2A-EAB866977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Tier Search Tree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Binary Heap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Hash table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Regular expression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83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indsor Yellow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Web Search Engine</vt:lpstr>
      <vt:lpstr>Contents</vt:lpstr>
      <vt:lpstr>Overview</vt:lpstr>
      <vt:lpstr>Features</vt:lpstr>
      <vt:lpstr>Features</vt:lpstr>
      <vt:lpstr>System Architecture</vt:lpstr>
      <vt:lpstr>System Architecture</vt:lpstr>
      <vt:lpstr>Source Code Structure</vt:lpstr>
      <vt:lpstr>Technical concepts applied</vt:lpstr>
      <vt:lpstr>System 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Search Engine</dc:title>
  <dc:creator>Wen Dong</dc:creator>
  <cp:lastModifiedBy>Wen Dong</cp:lastModifiedBy>
  <cp:revision>1</cp:revision>
  <dcterms:created xsi:type="dcterms:W3CDTF">2020-12-06T05:23:29Z</dcterms:created>
  <dcterms:modified xsi:type="dcterms:W3CDTF">2020-12-06T05:23:56Z</dcterms:modified>
</cp:coreProperties>
</file>