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90" r:id="rId4"/>
    <p:sldId id="292" r:id="rId5"/>
    <p:sldId id="294" r:id="rId6"/>
    <p:sldId id="258" r:id="rId7"/>
    <p:sldId id="293" r:id="rId8"/>
    <p:sldId id="282" r:id="rId9"/>
    <p:sldId id="260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6E6CB-457A-5CA3-8AC0-5E1D43836280}" v="111" dt="2020-10-26T15:51:16.129"/>
    <p1510:client id="{50187F4C-295F-4549-AC34-5DA1DCF4E97C}" v="6" dt="2020-10-26T15:44:08.606"/>
    <p1510:client id="{5E3F17F3-C875-173C-EFA7-EDA75C8F92A6}" v="3" dt="2020-10-25T05:09:39.582"/>
    <p1510:client id="{7D69F8FF-44D4-6A99-C070-90767BCD8475}" v="19" dt="2020-10-26T15:30:19.658"/>
    <p1510:client id="{86E88125-53DF-49D8-9E41-38156F16BF5A}" v="626" dt="2020-10-25T02:22:21.289"/>
    <p1510:client id="{9FB1753D-0DDF-B0D0-53C0-EA13C84CD971}" v="56" dt="2020-10-26T02:07:15.164"/>
    <p1510:client id="{F9F2FD86-CCEB-913E-94D8-A807D6165BD1}" v="23" dt="2020-10-26T14:32:43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7CF9C-6515-9E48-A779-037560F4779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5A15C-93E2-F040-B9B5-7FEEF932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5A15C-93E2-F040-B9B5-7FEEF9327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B385-2DCA-364C-8CE4-79084729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>
              <a:spcAft>
                <a:spcPts val="0"/>
              </a:spcAft>
            </a:pPr>
            <a:r>
              <a:rPr lang="en-US" sz="4400" dirty="0"/>
              <a:t>Web Search Engine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06468D-F391-4792-9965-9100FB723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51" r="29379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FE4783-2DCE-C244-9D3A-0F56A2B3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458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Group members:</a:t>
            </a:r>
            <a:endParaRPr lang="en-US" sz="200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Darshil Maganbhai Bhakhar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Junaid Jehangir Bhat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Wen Dong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82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6B02-55D3-4606-9B2A-EAB86697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Used several concepts learned from Advanced Computing to build a plain and simply web search engine, with basic and  searching capabilities like String matching search and regular expression search, with a word frequency cache.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Project code repository: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https://github.com/fanchuanster/8547SFinalProj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12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21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Systems architecture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Technical concepts applied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Demo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Summary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Our Web Search Engine offers keyword search and regular expression search, starting search from a given initial URL and spreading on to the descendant pages.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7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Keyword string matching web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Regular expression web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Web pages Scrawler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HTML to plain text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8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Ranking web pages with sorting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Inverted index customized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Cached dictionary with Hash table</a:t>
            </a:r>
          </a:p>
        </p:txBody>
      </p:sp>
    </p:spTree>
    <p:extLst>
      <p:ext uri="{BB962C8B-B14F-4D97-AF65-F5344CB8AC3E}">
        <p14:creationId xmlns:p14="http://schemas.microsoft.com/office/powerpoint/2010/main" val="238524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B48A68-FE78-4371-A43E-D4DEE5AF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348" y="1675227"/>
            <a:ext cx="78813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7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A29A99-27EA-4029-BA28-5632AB77C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081" y="1396588"/>
            <a:ext cx="7136090" cy="4780375"/>
          </a:xfrm>
        </p:spPr>
      </p:pic>
    </p:spTree>
    <p:extLst>
      <p:ext uri="{BB962C8B-B14F-4D97-AF65-F5344CB8AC3E}">
        <p14:creationId xmlns:p14="http://schemas.microsoft.com/office/powerpoint/2010/main" val="280655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400" dirty="0"/>
              <a:t>Technical concepts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6B02-55D3-4606-9B2A-EAB86697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Tier Search Tree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Binary Heap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Hash table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Regular expression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38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483F-6C9D-4ACD-B16A-BA412645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B4F3-DA5A-4928-9C79-518B696A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1" y="2015411"/>
            <a:ext cx="6867332" cy="34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153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Web Search Engine</vt:lpstr>
      <vt:lpstr>Contents</vt:lpstr>
      <vt:lpstr>Overview</vt:lpstr>
      <vt:lpstr>Features</vt:lpstr>
      <vt:lpstr>Features</vt:lpstr>
      <vt:lpstr>System Architecture</vt:lpstr>
      <vt:lpstr>System Architecture</vt:lpstr>
      <vt:lpstr>Technical concepts applied</vt:lpstr>
      <vt:lpstr>System 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Wen Dong</dc:creator>
  <cp:lastModifiedBy>Wen Dong</cp:lastModifiedBy>
  <cp:revision>9</cp:revision>
  <dcterms:created xsi:type="dcterms:W3CDTF">2020-12-06T04:50:57Z</dcterms:created>
  <dcterms:modified xsi:type="dcterms:W3CDTF">2020-12-06T05:21:33Z</dcterms:modified>
</cp:coreProperties>
</file>