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F11-227E-41DF-BA47-B7570722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27704-AAE9-439D-AAFE-083C7D01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CFCD-46E7-4AB7-B26A-15704E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EDC3-265D-4A7A-A60D-0AE7FFD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477-D457-4734-BACC-F62DA7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95B-5E5C-4CFD-8E52-534B1AFE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AB51-9670-4923-94D8-C13D1D37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F9CD-F186-4C06-B948-C7E853B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AB8-77B4-41B9-A200-47FFFE5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3796-B987-4ABF-93FA-08BE96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2D93-3CCE-4DE5-B9A8-15A4B19F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4D1A-87A6-4B7D-B468-0DD031B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372-9F40-41B2-92AA-028ED36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C26-431A-41A9-9C27-7EF3676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BB0-122B-47BC-AED8-2A5BAD50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400-1CD8-4669-85BA-805972E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B96C-B486-4281-8117-E345E76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5C8C-2077-4A0B-8CD3-1573499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B3F-1851-42CF-9227-BB8761E4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DA75-260B-4E83-AF86-6EB413D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1DEB-6F6A-444E-8311-7D15FBC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62F5-8E46-452C-A899-6FC11332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280D-FFF2-4EF9-94D6-15384FDE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BD1A-F361-416A-B4C9-7EB0366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AD7-0515-4B5B-A530-B98DCE4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5EA-70BB-4E27-B6A9-1E9EEBF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DE5-E67A-4664-BABB-4785A708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CDC5-043D-4194-8E2F-F412DA9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7A80-6B3F-4E61-843A-522AB2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CB7B-CF6B-4075-9796-09D977A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72A8-B857-4435-89B2-94AB737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2E-CACD-4933-8B63-51E642B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0843-CDD3-45D0-B6A7-5DEFBF14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3057-BED8-4185-A421-022259B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E25C-F750-43F2-98F8-8CEC6BAE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08F1-8B02-439C-800D-818C9869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D8FD-1EA5-4C72-9B44-10E046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CF0-DA19-4B3F-BF35-A082561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9734-DEBB-4496-AF11-2E77FA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2D9-F6B5-416E-A189-DE6495BB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528E-4FFE-4F5E-9CCD-3D9FA6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287E4-4A40-4DA9-BA0A-28E0C9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86F1-AD85-498B-89FF-0FC06B9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F61D-2E42-469C-975E-3C87C400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6D7F-8CE5-44A5-84AD-1212DF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DF7-22A0-47D1-B03B-BA06D63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098-F71D-4197-903C-2B8BDF9D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187-5ED4-4741-B535-0411502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637-7DDF-4985-BC0F-F924EBD0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EF37-AC49-4340-A628-9EE7ED6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C85C-6662-4BAE-86FD-1D0C8E02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5CB3-2E40-473C-AE8D-1587F53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3C-FBF9-4CE9-82EA-EFE4B7F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A586F-8A14-44A3-ACA5-E621EE96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E0F4-E3C8-41DC-8460-B104D1A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29D5-EE3B-4AF9-91D6-8F4BCF8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D09-8A71-4411-9AAB-65B6EE4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5EA-D544-43DB-8B39-51706C1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6F-9DC7-4F62-AB18-9A87333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644-F11B-4DDE-9AD3-CEFA5DC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19D5-2453-40C5-977D-F8395048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62C-599C-4D9F-A3F6-187F600ABCB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1A50-D82F-4E39-AC3C-E5C3CB39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6D6C-F365-4134-B3A6-ED57B065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Assignment Lab 1</a:t>
            </a:r>
            <a:endParaRPr lang="en-US" sz="5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 data of the assignment1</a:t>
            </a: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812226-DC16-4099-8594-6251004B8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49876"/>
              </p:ext>
            </p:extLst>
          </p:nvPr>
        </p:nvGraphicFramePr>
        <p:xfrm>
          <a:off x="1842726" y="2001044"/>
          <a:ext cx="6786924" cy="400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285">
                  <a:extLst>
                    <a:ext uri="{9D8B030D-6E8A-4147-A177-3AD203B41FA5}">
                      <a16:colId xmlns:a16="http://schemas.microsoft.com/office/drawing/2014/main" val="3535581521"/>
                    </a:ext>
                  </a:extLst>
                </a:gridCol>
                <a:gridCol w="969561">
                  <a:extLst>
                    <a:ext uri="{9D8B030D-6E8A-4147-A177-3AD203B41FA5}">
                      <a16:colId xmlns:a16="http://schemas.microsoft.com/office/drawing/2014/main" val="2416805371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2787409920"/>
                    </a:ext>
                  </a:extLst>
                </a:gridCol>
                <a:gridCol w="1190688">
                  <a:extLst>
                    <a:ext uri="{9D8B030D-6E8A-4147-A177-3AD203B41FA5}">
                      <a16:colId xmlns:a16="http://schemas.microsoft.com/office/drawing/2014/main" val="245540883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val="1497784287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val="2299344228"/>
                    </a:ext>
                  </a:extLst>
                </a:gridCol>
                <a:gridCol w="884512">
                  <a:extLst>
                    <a:ext uri="{9D8B030D-6E8A-4147-A177-3AD203B41FA5}">
                      <a16:colId xmlns:a16="http://schemas.microsoft.com/office/drawing/2014/main" val="32773386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Cuck 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Cuck 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Quad 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Quad 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SCh 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SCh</a:t>
                      </a:r>
                      <a:r>
                        <a:rPr lang="en-GB" sz="1100" dirty="0">
                          <a:effectLst/>
                        </a:rPr>
                        <a:t> 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8861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319779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1268865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47119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5717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162255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5323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7774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94435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93055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2365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2365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3351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1380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0441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852432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21292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1626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985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2365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1183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0562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26664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156414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2267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3425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5840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1010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1379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17164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22179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1145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800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7441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14311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13202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2156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3696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1632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775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17145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22481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12540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985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22333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449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201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63203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14733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1209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3200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0424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10077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466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7510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315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6558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7844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8012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2562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331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2496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350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6584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9736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8894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1054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3356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341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0820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18295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9011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222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2104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274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723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14260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10646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762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2844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307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430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18422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11844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459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215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779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269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6175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23989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13068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464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241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322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4317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32834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15118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213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1965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254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9661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22597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18637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1128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230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1351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369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26485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18343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894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244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4095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41665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22487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1075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287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1840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251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5469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55114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25591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306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277</a:t>
                      </a:r>
                      <a:endParaRPr lang="en-GB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3577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1766276" y="6031210"/>
            <a:ext cx="9243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Cuck I: Cuckoo Insertion average time in </a:t>
            </a:r>
            <a:r>
              <a:rPr lang="en-GB" b="1" dirty="0"/>
              <a:t>nano</a:t>
            </a:r>
            <a:r>
              <a:rPr lang="en-GB" dirty="0"/>
              <a:t> seconds, likewise for Quad I and </a:t>
            </a:r>
            <a:r>
              <a:rPr lang="en-GB" dirty="0" err="1"/>
              <a:t>SCh</a:t>
            </a:r>
            <a:r>
              <a:rPr lang="en-GB" dirty="0"/>
              <a:t> I.</a:t>
            </a:r>
          </a:p>
          <a:p>
            <a:r>
              <a:rPr lang="en-GB" dirty="0"/>
              <a:t>Cuck D:  Cuckoo Search or Deletion average time in </a:t>
            </a:r>
            <a:r>
              <a:rPr lang="en-GB" b="1" dirty="0"/>
              <a:t>nano</a:t>
            </a:r>
            <a:r>
              <a:rPr lang="en-GB" dirty="0"/>
              <a:t> seconds, likewise for Quad D and </a:t>
            </a:r>
            <a:r>
              <a:rPr lang="en-GB" dirty="0" err="1"/>
              <a:t>SCh</a:t>
            </a:r>
            <a:r>
              <a:rPr lang="en-GB" dirty="0"/>
              <a:t> 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C4339-1C5A-4A52-9190-60F1D4FD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5" y="0"/>
            <a:ext cx="11913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24EA-51A0-4B1A-ADD8-1EEF3AA8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 first 4 records, where average time is affected by environmental factors.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9D63B-FEF2-4789-996B-ACA4CA40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See how it looks</a:t>
            </a:r>
          </a:p>
        </p:txBody>
      </p:sp>
    </p:spTree>
    <p:extLst>
      <p:ext uri="{BB962C8B-B14F-4D97-AF65-F5344CB8AC3E}">
        <p14:creationId xmlns:p14="http://schemas.microsoft.com/office/powerpoint/2010/main" val="19347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A6233-55EC-4889-BC98-B9379FC9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" y="0"/>
            <a:ext cx="11816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A7261-4429-446E-BE9E-186B5D31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1185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F7C2E-3EAE-444F-8668-4F1E08F81DB0}"/>
              </a:ext>
            </a:extLst>
          </p:cNvPr>
          <p:cNvSpPr txBox="1"/>
          <p:nvPr/>
        </p:nvSpPr>
        <p:spPr>
          <a:xfrm>
            <a:off x="838200" y="1836615"/>
            <a:ext cx="1072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 running time of insertion, search, and deletion is O(1), but for </a:t>
            </a:r>
            <a:r>
              <a:rPr lang="en-US" dirty="0" err="1"/>
              <a:t>CuckooHashTable</a:t>
            </a:r>
            <a:r>
              <a:rPr lang="en-US" dirty="0"/>
              <a:t> there is a replacement cost of O(log N) at worst.</a:t>
            </a:r>
          </a:p>
          <a:p>
            <a:r>
              <a:rPr lang="en-US" dirty="0"/>
              <a:t>So in the collected data, average time for </a:t>
            </a:r>
            <a:r>
              <a:rPr lang="en-GB" dirty="0" err="1"/>
              <a:t>SeparateChainingHashTable</a:t>
            </a:r>
            <a:r>
              <a:rPr lang="en-GB" dirty="0"/>
              <a:t> and </a:t>
            </a:r>
            <a:r>
              <a:rPr lang="en-GB" dirty="0" err="1"/>
              <a:t>QuadraticProbingHashTable</a:t>
            </a:r>
            <a:r>
              <a:rPr lang="en-GB" dirty="0"/>
              <a:t> stays at a constant level along I, while </a:t>
            </a:r>
            <a:r>
              <a:rPr lang="en-US" dirty="0"/>
              <a:t>for </a:t>
            </a:r>
            <a:r>
              <a:rPr lang="en-US" dirty="0" err="1"/>
              <a:t>CuckooHashTable</a:t>
            </a:r>
            <a:r>
              <a:rPr lang="en-US" dirty="0"/>
              <a:t> the average time grows slowly along with </a:t>
            </a:r>
            <a:r>
              <a:rPr lang="en-US" dirty="0" err="1"/>
              <a:t>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5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286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Lab 1</vt:lpstr>
      <vt:lpstr>Output data of the assignment1</vt:lpstr>
      <vt:lpstr>PowerPoint Presentation</vt:lpstr>
      <vt:lpstr>Remove first 4 records, where average time is affected by environmental factors.</vt:lpstr>
      <vt:lpstr>PowerPoint Presentation</vt:lpstr>
      <vt:lpstr>PowerPoint Presentation</vt:lpstr>
      <vt:lpstr>Result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Lab 1</dc:title>
  <dc:creator>Wen Dong</dc:creator>
  <cp:lastModifiedBy>Wen Dong</cp:lastModifiedBy>
  <cp:revision>23</cp:revision>
  <dcterms:created xsi:type="dcterms:W3CDTF">2020-09-28T11:03:45Z</dcterms:created>
  <dcterms:modified xsi:type="dcterms:W3CDTF">2020-09-28T12:18:22Z</dcterms:modified>
</cp:coreProperties>
</file>