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 showGuides="1">
      <p:cViewPr>
        <p:scale>
          <a:sx n="75" d="100"/>
          <a:sy n="75" d="100"/>
        </p:scale>
        <p:origin x="1928" y="2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E9BF1-79B0-4E4D-92CC-64060530315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EC4A1-5583-5647-8EE6-6283A8A7C15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To Do List</a:t>
          </a:r>
        </a:p>
      </dgm:t>
    </dgm:pt>
    <dgm:pt modelId="{ACE1D3D3-3203-934E-8899-2EB2E3307366}" type="parTrans" cxnId="{7B39F2CA-C436-9A46-8AB5-CB3D90F0ABA7}">
      <dgm:prSet/>
      <dgm:spPr/>
      <dgm:t>
        <a:bodyPr/>
        <a:lstStyle/>
        <a:p>
          <a:endParaRPr lang="en-US"/>
        </a:p>
      </dgm:t>
    </dgm:pt>
    <dgm:pt modelId="{0239FE32-4CDB-5A40-B860-41A4412A3641}" type="sibTrans" cxnId="{7B39F2CA-C436-9A46-8AB5-CB3D90F0ABA7}">
      <dgm:prSet/>
      <dgm:spPr/>
      <dgm:t>
        <a:bodyPr/>
        <a:lstStyle/>
        <a:p>
          <a:endParaRPr lang="en-US"/>
        </a:p>
      </dgm:t>
    </dgm:pt>
    <dgm:pt modelId="{095D0B12-7F08-A146-8FA8-A27BEB10C5C0}" type="asst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</a:p>
      </dgm:t>
    </dgm:pt>
    <dgm:pt modelId="{199EBBF4-EB26-4744-9F74-6C5D693DC0B9}" type="parTrans" cxnId="{122FDFAF-7BD5-CE4B-85C1-D7ADCEBD0660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24714-B394-9042-A3F7-57CC2885DB7F}" type="sibTrans" cxnId="{122FDFAF-7BD5-CE4B-85C1-D7ADCEBD0660}">
      <dgm:prSet/>
      <dgm:spPr/>
      <dgm:t>
        <a:bodyPr/>
        <a:lstStyle/>
        <a:p>
          <a:endParaRPr lang="en-US"/>
        </a:p>
      </dgm:t>
    </dgm:pt>
    <dgm:pt modelId="{FA444152-AAFE-1C49-A0C4-F89EF6B4F55C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CSS3</a:t>
          </a:r>
        </a:p>
      </dgm:t>
    </dgm:pt>
    <dgm:pt modelId="{49128F47-2923-1A41-8335-E3B12DB98EB6}" type="parTrans" cxnId="{1798827B-A4F7-6F46-A7AA-2206A5BD0DFB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160232-8971-154F-BD07-BD25EE9EC9D8}" type="sibTrans" cxnId="{1798827B-A4F7-6F46-A7AA-2206A5BD0DFB}">
      <dgm:prSet/>
      <dgm:spPr/>
      <dgm:t>
        <a:bodyPr/>
        <a:lstStyle/>
        <a:p>
          <a:endParaRPr lang="en-US"/>
        </a:p>
      </dgm:t>
    </dgm:pt>
    <dgm:pt modelId="{2E54F6FB-39F5-3E43-8322-8EE46F6B62DB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Head</a:t>
          </a:r>
        </a:p>
      </dgm:t>
    </dgm:pt>
    <dgm:pt modelId="{8BD1541F-EC97-444E-9C8B-ED896107D2CF}" type="parTrans" cxnId="{3440EF4F-95C6-9F4F-9A2A-A8904953EB1E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A871A-B34F-BF47-93A2-7ABD1EBA45C8}" type="sibTrans" cxnId="{3440EF4F-95C6-9F4F-9A2A-A8904953EB1E}">
      <dgm:prSet/>
      <dgm:spPr/>
      <dgm:t>
        <a:bodyPr/>
        <a:lstStyle/>
        <a:p>
          <a:endParaRPr lang="en-US"/>
        </a:p>
      </dgm:t>
    </dgm:pt>
    <dgm:pt modelId="{E935ADD9-17A7-A244-9C02-C49C53E87687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Body</a:t>
          </a:r>
        </a:p>
      </dgm:t>
    </dgm:pt>
    <dgm:pt modelId="{CE472ABA-509F-0846-9245-903F940F4ABC}" type="parTrans" cxnId="{B6A907D0-C991-074F-A837-63F82EC60978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FEFF06-15A9-6F41-A5EE-B8518D12A528}" type="sibTrans" cxnId="{B6A907D0-C991-074F-A837-63F82EC60978}">
      <dgm:prSet/>
      <dgm:spPr/>
      <dgm:t>
        <a:bodyPr/>
        <a:lstStyle/>
        <a:p>
          <a:endParaRPr lang="en-US"/>
        </a:p>
      </dgm:t>
    </dgm:pt>
    <dgm:pt modelId="{8374C419-96CD-E745-BEFA-10A4B50EE187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Script</a:t>
          </a:r>
        </a:p>
      </dgm:t>
    </dgm:pt>
    <dgm:pt modelId="{A9027B6D-F4F5-FC41-A2F6-685E815C838F}" type="parTrans" cxnId="{223C7BC6-5374-2940-84BB-E52A2070F0EE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29C62E-87D0-5A4A-8579-86AA8F33B469}" type="sibTrans" cxnId="{223C7BC6-5374-2940-84BB-E52A2070F0EE}">
      <dgm:prSet/>
      <dgm:spPr/>
      <dgm:t>
        <a:bodyPr/>
        <a:lstStyle/>
        <a:p>
          <a:endParaRPr lang="en-US"/>
        </a:p>
      </dgm:t>
    </dgm:pt>
    <dgm:pt modelId="{8F25D564-114F-414D-8CC3-C79489566E4F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Input field</a:t>
          </a:r>
        </a:p>
      </dgm:t>
    </dgm:pt>
    <dgm:pt modelId="{DA5B158A-EDB8-1046-8800-5E92846B708C}" type="parTrans" cxnId="{F88D3991-4B03-624B-8747-A271C6B00093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87AA90-F378-AF46-A6B1-966D70CBB34F}" type="sibTrans" cxnId="{F88D3991-4B03-624B-8747-A271C6B00093}">
      <dgm:prSet/>
      <dgm:spPr/>
      <dgm:t>
        <a:bodyPr/>
        <a:lstStyle/>
        <a:p>
          <a:endParaRPr lang="en-US"/>
        </a:p>
      </dgm:t>
    </dgm:pt>
    <dgm:pt modelId="{B1B374AC-5854-FB41-A17D-A517881C2F51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Modifiable List</a:t>
          </a:r>
        </a:p>
      </dgm:t>
    </dgm:pt>
    <dgm:pt modelId="{EC22736D-C1BD-A74E-AD10-4CA27781E55C}" type="parTrans" cxnId="{55393D3C-76C1-7740-84F7-86D7C85169F4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7657B1-64FD-9649-9C0F-78FB1AFD8DAB}" type="sibTrans" cxnId="{55393D3C-76C1-7740-84F7-86D7C85169F4}">
      <dgm:prSet/>
      <dgm:spPr/>
      <dgm:t>
        <a:bodyPr/>
        <a:lstStyle/>
        <a:p>
          <a:endParaRPr lang="en-US"/>
        </a:p>
      </dgm:t>
    </dgm:pt>
    <dgm:pt modelId="{5BF28DC7-9A30-7B44-A1F8-42DDA6940CE3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Adding tasks</a:t>
          </a:r>
        </a:p>
      </dgm:t>
    </dgm:pt>
    <dgm:pt modelId="{19F891A7-CEA0-FC41-A7EC-3738F330F159}" type="parTrans" cxnId="{60D8E30D-713E-B94D-8CA5-B20ED94B08E3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FF246-49A3-9543-B15C-73A935E564A2}" type="sibTrans" cxnId="{60D8E30D-713E-B94D-8CA5-B20ED94B08E3}">
      <dgm:prSet/>
      <dgm:spPr/>
      <dgm:t>
        <a:bodyPr/>
        <a:lstStyle/>
        <a:p>
          <a:endParaRPr lang="en-US"/>
        </a:p>
      </dgm:t>
    </dgm:pt>
    <dgm:pt modelId="{DA7C4D33-96A8-C847-B446-290B6AE1217C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removing tasks</a:t>
          </a:r>
        </a:p>
      </dgm:t>
    </dgm:pt>
    <dgm:pt modelId="{6C847929-9F91-E740-B56F-90F8EC0BC137}" type="parTrans" cxnId="{4DC87BAA-E40C-954E-9579-41D57EF9F2A3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7FFCFD-00F1-6547-A927-68F0AFD131D0}" type="sibTrans" cxnId="{4DC87BAA-E40C-954E-9579-41D57EF9F2A3}">
      <dgm:prSet/>
      <dgm:spPr/>
      <dgm:t>
        <a:bodyPr/>
        <a:lstStyle/>
        <a:p>
          <a:endParaRPr lang="en-US"/>
        </a:p>
      </dgm:t>
    </dgm:pt>
    <dgm:pt modelId="{3B62FE6F-1BAF-104A-A405-189656EBDC11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editing tasks</a:t>
          </a:r>
        </a:p>
      </dgm:t>
    </dgm:pt>
    <dgm:pt modelId="{E800C6FA-C869-8441-9615-AE7195882E16}" type="parTrans" cxnId="{B0C5EDC8-766E-3748-8240-A31040C985C1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856A0-4D0F-7348-948D-4BEB97721A04}" type="sibTrans" cxnId="{B0C5EDC8-766E-3748-8240-A31040C985C1}">
      <dgm:prSet/>
      <dgm:spPr/>
      <dgm:t>
        <a:bodyPr/>
        <a:lstStyle/>
        <a:p>
          <a:endParaRPr lang="en-US"/>
        </a:p>
      </dgm:t>
    </dgm:pt>
    <dgm:pt modelId="{B503852A-473C-6A47-A61C-AB7538B31E52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crossing out tasks</a:t>
          </a:r>
        </a:p>
      </dgm:t>
    </dgm:pt>
    <dgm:pt modelId="{7913B9C2-19C9-7245-92AC-5EA341F23776}" type="parTrans" cxnId="{D7FA7FC7-4257-4746-A8FE-6FAB92E38BE6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1E4EA2-EABE-B041-9A96-446D3D8BF45E}" type="sibTrans" cxnId="{D7FA7FC7-4257-4746-A8FE-6FAB92E38BE6}">
      <dgm:prSet/>
      <dgm:spPr/>
      <dgm:t>
        <a:bodyPr/>
        <a:lstStyle/>
        <a:p>
          <a:endParaRPr lang="en-US"/>
        </a:p>
      </dgm:t>
    </dgm:pt>
    <dgm:pt modelId="{405F9EFC-818E-6142-8B3F-9241C921DD0A}" type="asst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storing tasks</a:t>
          </a:r>
        </a:p>
      </dgm:t>
    </dgm:pt>
    <dgm:pt modelId="{F58E17BF-E5AE-8F42-8FAB-FB51081B3246}" type="parTrans" cxnId="{C56012C1-166C-994F-9B44-3A30992BD7F7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8B48DD-C983-0E4C-9062-7F3B4F881AC5}" type="sibTrans" cxnId="{C56012C1-166C-994F-9B44-3A30992BD7F7}">
      <dgm:prSet/>
      <dgm:spPr/>
      <dgm:t>
        <a:bodyPr/>
        <a:lstStyle/>
        <a:p>
          <a:endParaRPr lang="en-US"/>
        </a:p>
      </dgm:t>
    </dgm:pt>
    <dgm:pt modelId="{AAE0A753-67F4-D047-8580-A64880EBE10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Make it look pretty</a:t>
          </a:r>
        </a:p>
      </dgm:t>
    </dgm:pt>
    <dgm:pt modelId="{EDFF65E1-5874-FA41-A0D4-1A4A3E888320}" type="parTrans" cxnId="{72341CA6-3C5D-E544-AEDF-86351EE1142E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3692B6-4816-9D4C-88B0-46D4B3D5826A}" type="sibTrans" cxnId="{72341CA6-3C5D-E544-AEDF-86351EE1142E}">
      <dgm:prSet/>
      <dgm:spPr/>
      <dgm:t>
        <a:bodyPr/>
        <a:lstStyle/>
        <a:p>
          <a:endParaRPr lang="en-US"/>
        </a:p>
      </dgm:t>
    </dgm:pt>
    <dgm:pt modelId="{5605E95C-255E-BD43-9590-0F23B7E6FAC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validation </a:t>
          </a:r>
          <a:r>
            <a:rPr lang="en-US" sz="1200" dirty="0" err="1">
              <a:latin typeface="Arial" panose="020B0604020202020204" pitchFamily="34" charset="0"/>
              <a:cs typeface="Arial" panose="020B0604020202020204" pitchFamily="34" charset="0"/>
            </a:rPr>
            <a:t>colour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change maybe</a:t>
          </a:r>
        </a:p>
      </dgm:t>
    </dgm:pt>
    <dgm:pt modelId="{F96504E8-3C4F-B249-8813-927CD5DB6303}" type="parTrans" cxnId="{15993F07-36CB-2241-A8FE-04D351126B55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84AF97-8C3D-A548-9E15-43E77D041DB5}" type="sibTrans" cxnId="{15993F07-36CB-2241-A8FE-04D351126B55}">
      <dgm:prSet/>
      <dgm:spPr/>
      <dgm:t>
        <a:bodyPr/>
        <a:lstStyle/>
        <a:p>
          <a:endParaRPr lang="en-US"/>
        </a:p>
      </dgm:t>
    </dgm:pt>
    <dgm:pt modelId="{54B67066-EA95-2A44-8625-131CEA73CFE4}" type="pres">
      <dgm:prSet presAssocID="{CA2E9BF1-79B0-4E4D-92CC-6406053031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4FEDBB-DED3-CC41-9460-6EFD71350085}" type="pres">
      <dgm:prSet presAssocID="{32EEC4A1-5583-5647-8EE6-6283A8A7C151}" presName="hierRoot1" presStyleCnt="0">
        <dgm:presLayoutVars>
          <dgm:hierBranch val="init"/>
        </dgm:presLayoutVars>
      </dgm:prSet>
      <dgm:spPr/>
    </dgm:pt>
    <dgm:pt modelId="{098DC08B-443C-FE4A-A2EE-CEDEB91CF56D}" type="pres">
      <dgm:prSet presAssocID="{32EEC4A1-5583-5647-8EE6-6283A8A7C151}" presName="rootComposite1" presStyleCnt="0"/>
      <dgm:spPr/>
    </dgm:pt>
    <dgm:pt modelId="{69B8B14D-591C-7B4F-883A-B7FBFE6DC260}" type="pres">
      <dgm:prSet presAssocID="{32EEC4A1-5583-5647-8EE6-6283A8A7C151}" presName="rootText1" presStyleLbl="node0" presStyleIdx="0" presStyleCnt="1" custScaleX="131481" custScaleY="213040">
        <dgm:presLayoutVars>
          <dgm:chPref val="3"/>
        </dgm:presLayoutVars>
      </dgm:prSet>
      <dgm:spPr/>
    </dgm:pt>
    <dgm:pt modelId="{AD4BE578-812D-844E-87F4-5C863312407C}" type="pres">
      <dgm:prSet presAssocID="{32EEC4A1-5583-5647-8EE6-6283A8A7C151}" presName="rootConnector1" presStyleLbl="node1" presStyleIdx="0" presStyleCnt="0"/>
      <dgm:spPr/>
    </dgm:pt>
    <dgm:pt modelId="{B4BAA6E7-B582-5048-AD3A-D9F9D3505424}" type="pres">
      <dgm:prSet presAssocID="{32EEC4A1-5583-5647-8EE6-6283A8A7C151}" presName="hierChild2" presStyleCnt="0"/>
      <dgm:spPr/>
    </dgm:pt>
    <dgm:pt modelId="{F5645817-09F5-604C-9E93-8B58D825D263}" type="pres">
      <dgm:prSet presAssocID="{49128F47-2923-1A41-8335-E3B12DB98EB6}" presName="Name37" presStyleLbl="parChTrans1D2" presStyleIdx="0" presStyleCnt="2"/>
      <dgm:spPr/>
    </dgm:pt>
    <dgm:pt modelId="{9ED62884-1F44-1E41-9046-BA3F09792DCE}" type="pres">
      <dgm:prSet presAssocID="{FA444152-AAFE-1C49-A0C4-F89EF6B4F55C}" presName="hierRoot2" presStyleCnt="0">
        <dgm:presLayoutVars>
          <dgm:hierBranch val="init"/>
        </dgm:presLayoutVars>
      </dgm:prSet>
      <dgm:spPr/>
    </dgm:pt>
    <dgm:pt modelId="{4DF7EDBC-1D4B-FA48-8717-1106FB0C147E}" type="pres">
      <dgm:prSet presAssocID="{FA444152-AAFE-1C49-A0C4-F89EF6B4F55C}" presName="rootComposite" presStyleCnt="0"/>
      <dgm:spPr/>
    </dgm:pt>
    <dgm:pt modelId="{5099803F-E7F4-3942-8F44-450288ECAD83}" type="pres">
      <dgm:prSet presAssocID="{FA444152-AAFE-1C49-A0C4-F89EF6B4F55C}" presName="rootText" presStyleLbl="node2" presStyleIdx="0" presStyleCnt="1" custLinFactY="-42000" custLinFactNeighborX="66962" custLinFactNeighborY="-100000">
        <dgm:presLayoutVars>
          <dgm:chPref val="3"/>
        </dgm:presLayoutVars>
      </dgm:prSet>
      <dgm:spPr/>
    </dgm:pt>
    <dgm:pt modelId="{69331196-7357-F746-91FC-3A9F54C7E62E}" type="pres">
      <dgm:prSet presAssocID="{FA444152-AAFE-1C49-A0C4-F89EF6B4F55C}" presName="rootConnector" presStyleLbl="node2" presStyleIdx="0" presStyleCnt="1"/>
      <dgm:spPr/>
    </dgm:pt>
    <dgm:pt modelId="{C65D58DB-7680-E04F-9325-3CEA91CB55DD}" type="pres">
      <dgm:prSet presAssocID="{FA444152-AAFE-1C49-A0C4-F89EF6B4F55C}" presName="hierChild4" presStyleCnt="0"/>
      <dgm:spPr/>
    </dgm:pt>
    <dgm:pt modelId="{25E58D50-9266-B54A-B63A-D4DCE501E567}" type="pres">
      <dgm:prSet presAssocID="{EDFF65E1-5874-FA41-A0D4-1A4A3E888320}" presName="Name37" presStyleLbl="parChTrans1D3" presStyleIdx="0" presStyleCnt="5"/>
      <dgm:spPr/>
    </dgm:pt>
    <dgm:pt modelId="{CEBC12DA-0A14-3F47-A1A9-6CF4D4582BA7}" type="pres">
      <dgm:prSet presAssocID="{AAE0A753-67F4-D047-8580-A64880EBE102}" presName="hierRoot2" presStyleCnt="0">
        <dgm:presLayoutVars>
          <dgm:hierBranch val="init"/>
        </dgm:presLayoutVars>
      </dgm:prSet>
      <dgm:spPr/>
    </dgm:pt>
    <dgm:pt modelId="{630B062D-0921-DD45-90E2-143B9FA0D2D3}" type="pres">
      <dgm:prSet presAssocID="{AAE0A753-67F4-D047-8580-A64880EBE102}" presName="rootComposite" presStyleCnt="0"/>
      <dgm:spPr/>
    </dgm:pt>
    <dgm:pt modelId="{C5893183-0B38-B14A-B8DE-7F922779EB20}" type="pres">
      <dgm:prSet presAssocID="{AAE0A753-67F4-D047-8580-A64880EBE102}" presName="rootText" presStyleLbl="node3" presStyleIdx="0" presStyleCnt="2" custScaleX="142049" custScaleY="275962" custLinFactX="-42396" custLinFactNeighborX="-100000" custLinFactNeighborY="-93807">
        <dgm:presLayoutVars>
          <dgm:chPref val="3"/>
        </dgm:presLayoutVars>
      </dgm:prSet>
      <dgm:spPr/>
    </dgm:pt>
    <dgm:pt modelId="{20966606-E857-CC49-8580-619FDAA4252D}" type="pres">
      <dgm:prSet presAssocID="{AAE0A753-67F4-D047-8580-A64880EBE102}" presName="rootConnector" presStyleLbl="node3" presStyleIdx="0" presStyleCnt="2"/>
      <dgm:spPr/>
    </dgm:pt>
    <dgm:pt modelId="{4B51B42E-31E7-1A4B-8A3C-3402AB0D2DAC}" type="pres">
      <dgm:prSet presAssocID="{AAE0A753-67F4-D047-8580-A64880EBE102}" presName="hierChild4" presStyleCnt="0"/>
      <dgm:spPr/>
    </dgm:pt>
    <dgm:pt modelId="{A4C65CDB-9C56-2044-9167-0A634982F992}" type="pres">
      <dgm:prSet presAssocID="{AAE0A753-67F4-D047-8580-A64880EBE102}" presName="hierChild5" presStyleCnt="0"/>
      <dgm:spPr/>
    </dgm:pt>
    <dgm:pt modelId="{92A524CE-F0FA-AF4E-BE7D-F0EE334BE221}" type="pres">
      <dgm:prSet presAssocID="{F96504E8-3C4F-B249-8813-927CD5DB6303}" presName="Name37" presStyleLbl="parChTrans1D3" presStyleIdx="1" presStyleCnt="5"/>
      <dgm:spPr/>
    </dgm:pt>
    <dgm:pt modelId="{966EDF8A-2FB9-7F4C-B855-8D14926D8D22}" type="pres">
      <dgm:prSet presAssocID="{5605E95C-255E-BD43-9590-0F23B7E6FAC4}" presName="hierRoot2" presStyleCnt="0">
        <dgm:presLayoutVars>
          <dgm:hierBranch val="init"/>
        </dgm:presLayoutVars>
      </dgm:prSet>
      <dgm:spPr/>
    </dgm:pt>
    <dgm:pt modelId="{C9A0A9F2-777A-BB49-ACB7-DE7D7CA8BFF7}" type="pres">
      <dgm:prSet presAssocID="{5605E95C-255E-BD43-9590-0F23B7E6FAC4}" presName="rootComposite" presStyleCnt="0"/>
      <dgm:spPr/>
    </dgm:pt>
    <dgm:pt modelId="{66D38EEF-7102-9649-B70D-C06D051F099B}" type="pres">
      <dgm:prSet presAssocID="{5605E95C-255E-BD43-9590-0F23B7E6FAC4}" presName="rootText" presStyleLbl="node3" presStyleIdx="1" presStyleCnt="2" custScaleX="161138" custScaleY="298100" custLinFactY="-42396" custLinFactNeighborX="7365" custLinFactNeighborY="-100000">
        <dgm:presLayoutVars>
          <dgm:chPref val="3"/>
        </dgm:presLayoutVars>
      </dgm:prSet>
      <dgm:spPr/>
    </dgm:pt>
    <dgm:pt modelId="{55AD7FB9-4E0F-5E49-975D-5386C93A59AF}" type="pres">
      <dgm:prSet presAssocID="{5605E95C-255E-BD43-9590-0F23B7E6FAC4}" presName="rootConnector" presStyleLbl="node3" presStyleIdx="1" presStyleCnt="2"/>
      <dgm:spPr/>
    </dgm:pt>
    <dgm:pt modelId="{8833A5A4-928A-7C47-A29E-674C3F90FDB2}" type="pres">
      <dgm:prSet presAssocID="{5605E95C-255E-BD43-9590-0F23B7E6FAC4}" presName="hierChild4" presStyleCnt="0"/>
      <dgm:spPr/>
    </dgm:pt>
    <dgm:pt modelId="{9D590F49-9B35-A446-B079-1202A43DA253}" type="pres">
      <dgm:prSet presAssocID="{5605E95C-255E-BD43-9590-0F23B7E6FAC4}" presName="hierChild5" presStyleCnt="0"/>
      <dgm:spPr/>
    </dgm:pt>
    <dgm:pt modelId="{A6042F9A-E21E-0F45-BE24-EC8586660FDD}" type="pres">
      <dgm:prSet presAssocID="{FA444152-AAFE-1C49-A0C4-F89EF6B4F55C}" presName="hierChild5" presStyleCnt="0"/>
      <dgm:spPr/>
    </dgm:pt>
    <dgm:pt modelId="{35BE1618-3B3C-594E-B3CA-3B36FF99A934}" type="pres">
      <dgm:prSet presAssocID="{32EEC4A1-5583-5647-8EE6-6283A8A7C151}" presName="hierChild3" presStyleCnt="0"/>
      <dgm:spPr/>
    </dgm:pt>
    <dgm:pt modelId="{4E8873A1-69E3-1A43-BFEE-F1C30A4B1A0F}" type="pres">
      <dgm:prSet presAssocID="{199EBBF4-EB26-4744-9F74-6C5D693DC0B9}" presName="Name111" presStyleLbl="parChTrans1D2" presStyleIdx="1" presStyleCnt="2"/>
      <dgm:spPr/>
    </dgm:pt>
    <dgm:pt modelId="{D0BEDE34-2B2B-C949-BF34-599BAB7D39B2}" type="pres">
      <dgm:prSet presAssocID="{095D0B12-7F08-A146-8FA8-A27BEB10C5C0}" presName="hierRoot3" presStyleCnt="0">
        <dgm:presLayoutVars>
          <dgm:hierBranch val="init"/>
        </dgm:presLayoutVars>
      </dgm:prSet>
      <dgm:spPr/>
    </dgm:pt>
    <dgm:pt modelId="{30CE53BA-421F-A340-A13C-62A1ACF7BC36}" type="pres">
      <dgm:prSet presAssocID="{095D0B12-7F08-A146-8FA8-A27BEB10C5C0}" presName="rootComposite3" presStyleCnt="0"/>
      <dgm:spPr/>
    </dgm:pt>
    <dgm:pt modelId="{67186E0E-B756-F240-91FD-01D2DCA3E0FB}" type="pres">
      <dgm:prSet presAssocID="{095D0B12-7F08-A146-8FA8-A27BEB10C5C0}" presName="rootText3" presStyleLbl="asst1" presStyleIdx="0" presStyleCnt="9">
        <dgm:presLayoutVars>
          <dgm:chPref val="3"/>
        </dgm:presLayoutVars>
      </dgm:prSet>
      <dgm:spPr/>
    </dgm:pt>
    <dgm:pt modelId="{658D031D-1D61-6F44-807E-04A7F11EB2F8}" type="pres">
      <dgm:prSet presAssocID="{095D0B12-7F08-A146-8FA8-A27BEB10C5C0}" presName="rootConnector3" presStyleLbl="asst1" presStyleIdx="0" presStyleCnt="9"/>
      <dgm:spPr/>
    </dgm:pt>
    <dgm:pt modelId="{182FC3AA-2A29-044D-BCB9-059ECEA4685B}" type="pres">
      <dgm:prSet presAssocID="{095D0B12-7F08-A146-8FA8-A27BEB10C5C0}" presName="hierChild6" presStyleCnt="0"/>
      <dgm:spPr/>
    </dgm:pt>
    <dgm:pt modelId="{7A3D7599-AE01-C44F-975B-09C109D303B6}" type="pres">
      <dgm:prSet presAssocID="{095D0B12-7F08-A146-8FA8-A27BEB10C5C0}" presName="hierChild7" presStyleCnt="0"/>
      <dgm:spPr/>
    </dgm:pt>
    <dgm:pt modelId="{CE2AC589-6494-E74B-9E0E-371375004FBD}" type="pres">
      <dgm:prSet presAssocID="{8BD1541F-EC97-444E-9C8B-ED896107D2CF}" presName="Name111" presStyleLbl="parChTrans1D3" presStyleIdx="2" presStyleCnt="5"/>
      <dgm:spPr/>
    </dgm:pt>
    <dgm:pt modelId="{82817F4A-AC2E-7F4A-A2B7-E411FF7C2AD0}" type="pres">
      <dgm:prSet presAssocID="{2E54F6FB-39F5-3E43-8322-8EE46F6B62DB}" presName="hierRoot3" presStyleCnt="0">
        <dgm:presLayoutVars>
          <dgm:hierBranch val="init"/>
        </dgm:presLayoutVars>
      </dgm:prSet>
      <dgm:spPr/>
    </dgm:pt>
    <dgm:pt modelId="{9C34B4F6-C39A-204A-86E0-D43B02210CBB}" type="pres">
      <dgm:prSet presAssocID="{2E54F6FB-39F5-3E43-8322-8EE46F6B62DB}" presName="rootComposite3" presStyleCnt="0"/>
      <dgm:spPr/>
    </dgm:pt>
    <dgm:pt modelId="{65B9EDF8-1521-874D-891C-3ECE50633CA2}" type="pres">
      <dgm:prSet presAssocID="{2E54F6FB-39F5-3E43-8322-8EE46F6B62DB}" presName="rootText3" presStyleLbl="asst1" presStyleIdx="1" presStyleCnt="9">
        <dgm:presLayoutVars>
          <dgm:chPref val="3"/>
        </dgm:presLayoutVars>
      </dgm:prSet>
      <dgm:spPr/>
    </dgm:pt>
    <dgm:pt modelId="{11C6913A-60C8-394B-ABA1-3E306D789C5F}" type="pres">
      <dgm:prSet presAssocID="{2E54F6FB-39F5-3E43-8322-8EE46F6B62DB}" presName="rootConnector3" presStyleLbl="asst1" presStyleIdx="1" presStyleCnt="9"/>
      <dgm:spPr/>
    </dgm:pt>
    <dgm:pt modelId="{22A65E91-90AF-5641-AEF1-C8DE1693E261}" type="pres">
      <dgm:prSet presAssocID="{2E54F6FB-39F5-3E43-8322-8EE46F6B62DB}" presName="hierChild6" presStyleCnt="0"/>
      <dgm:spPr/>
    </dgm:pt>
    <dgm:pt modelId="{D5F18D89-98A9-F047-9179-F339012968B6}" type="pres">
      <dgm:prSet presAssocID="{2E54F6FB-39F5-3E43-8322-8EE46F6B62DB}" presName="hierChild7" presStyleCnt="0"/>
      <dgm:spPr/>
    </dgm:pt>
    <dgm:pt modelId="{84FFDC1F-3B51-B742-9116-A6A5B96D538F}" type="pres">
      <dgm:prSet presAssocID="{CE472ABA-509F-0846-9245-903F940F4ABC}" presName="Name111" presStyleLbl="parChTrans1D3" presStyleIdx="3" presStyleCnt="5"/>
      <dgm:spPr/>
    </dgm:pt>
    <dgm:pt modelId="{BD4B7D40-CEFE-BB4D-9286-A8E8B7FEFBB7}" type="pres">
      <dgm:prSet presAssocID="{E935ADD9-17A7-A244-9C02-C49C53E87687}" presName="hierRoot3" presStyleCnt="0">
        <dgm:presLayoutVars>
          <dgm:hierBranch val="init"/>
        </dgm:presLayoutVars>
      </dgm:prSet>
      <dgm:spPr/>
    </dgm:pt>
    <dgm:pt modelId="{52DD2B29-9EEA-174D-BE84-5650D3251800}" type="pres">
      <dgm:prSet presAssocID="{E935ADD9-17A7-A244-9C02-C49C53E87687}" presName="rootComposite3" presStyleCnt="0"/>
      <dgm:spPr/>
    </dgm:pt>
    <dgm:pt modelId="{0A92A2E6-583A-3649-90AA-5F6D4A430F7D}" type="pres">
      <dgm:prSet presAssocID="{E935ADD9-17A7-A244-9C02-C49C53E87687}" presName="rootText3" presStyleLbl="asst1" presStyleIdx="2" presStyleCnt="9">
        <dgm:presLayoutVars>
          <dgm:chPref val="3"/>
        </dgm:presLayoutVars>
      </dgm:prSet>
      <dgm:spPr/>
    </dgm:pt>
    <dgm:pt modelId="{84021D55-EA4F-EB43-8EFB-5574C03C62D3}" type="pres">
      <dgm:prSet presAssocID="{E935ADD9-17A7-A244-9C02-C49C53E87687}" presName="rootConnector3" presStyleLbl="asst1" presStyleIdx="2" presStyleCnt="9"/>
      <dgm:spPr/>
    </dgm:pt>
    <dgm:pt modelId="{BBEA0045-00F7-7543-ABF7-7F7957FBF429}" type="pres">
      <dgm:prSet presAssocID="{E935ADD9-17A7-A244-9C02-C49C53E87687}" presName="hierChild6" presStyleCnt="0"/>
      <dgm:spPr/>
    </dgm:pt>
    <dgm:pt modelId="{2CE238E0-40A7-5248-876E-E2479BC9B304}" type="pres">
      <dgm:prSet presAssocID="{DA5B158A-EDB8-1046-8800-5E92846B708C}" presName="Name37" presStyleLbl="parChTrans1D4" presStyleIdx="0" presStyleCnt="7"/>
      <dgm:spPr/>
    </dgm:pt>
    <dgm:pt modelId="{A5C515C8-6F16-1348-B968-5CB1B0F65E86}" type="pres">
      <dgm:prSet presAssocID="{8F25D564-114F-414D-8CC3-C79489566E4F}" presName="hierRoot2" presStyleCnt="0">
        <dgm:presLayoutVars>
          <dgm:hierBranch val="init"/>
        </dgm:presLayoutVars>
      </dgm:prSet>
      <dgm:spPr/>
    </dgm:pt>
    <dgm:pt modelId="{F5939023-6E7E-8C4B-89EC-3B9120D75593}" type="pres">
      <dgm:prSet presAssocID="{8F25D564-114F-414D-8CC3-C79489566E4F}" presName="rootComposite" presStyleCnt="0"/>
      <dgm:spPr/>
    </dgm:pt>
    <dgm:pt modelId="{A846965A-B03A-FF42-A08D-1AFC62EF18C7}" type="pres">
      <dgm:prSet presAssocID="{8F25D564-114F-414D-8CC3-C79489566E4F}" presName="rootText" presStyleLbl="node4" presStyleIdx="0" presStyleCnt="2" custScaleX="149943" custScaleY="160918">
        <dgm:presLayoutVars>
          <dgm:chPref val="3"/>
        </dgm:presLayoutVars>
      </dgm:prSet>
      <dgm:spPr/>
    </dgm:pt>
    <dgm:pt modelId="{3496E609-BC09-D04C-A2E6-45F5585043EE}" type="pres">
      <dgm:prSet presAssocID="{8F25D564-114F-414D-8CC3-C79489566E4F}" presName="rootConnector" presStyleLbl="node4" presStyleIdx="0" presStyleCnt="2"/>
      <dgm:spPr/>
    </dgm:pt>
    <dgm:pt modelId="{4E783A38-5C2F-0E40-88FF-606C3B56E4EF}" type="pres">
      <dgm:prSet presAssocID="{8F25D564-114F-414D-8CC3-C79489566E4F}" presName="hierChild4" presStyleCnt="0"/>
      <dgm:spPr/>
    </dgm:pt>
    <dgm:pt modelId="{5B10A887-CA9C-AC49-A0CA-C0A16E54556D}" type="pres">
      <dgm:prSet presAssocID="{8F25D564-114F-414D-8CC3-C79489566E4F}" presName="hierChild5" presStyleCnt="0"/>
      <dgm:spPr/>
    </dgm:pt>
    <dgm:pt modelId="{EE9A104C-1AD0-4D4C-8F38-E1A58777EE3B}" type="pres">
      <dgm:prSet presAssocID="{EC22736D-C1BD-A74E-AD10-4CA27781E55C}" presName="Name37" presStyleLbl="parChTrans1D4" presStyleIdx="1" presStyleCnt="7"/>
      <dgm:spPr/>
    </dgm:pt>
    <dgm:pt modelId="{1308D4B7-BE25-1C4A-B2EE-4D029E89A332}" type="pres">
      <dgm:prSet presAssocID="{B1B374AC-5854-FB41-A17D-A517881C2F51}" presName="hierRoot2" presStyleCnt="0">
        <dgm:presLayoutVars>
          <dgm:hierBranch val="init"/>
        </dgm:presLayoutVars>
      </dgm:prSet>
      <dgm:spPr/>
    </dgm:pt>
    <dgm:pt modelId="{587C40C3-5AFA-D443-8F07-9FD3B2AC8BC8}" type="pres">
      <dgm:prSet presAssocID="{B1B374AC-5854-FB41-A17D-A517881C2F51}" presName="rootComposite" presStyleCnt="0"/>
      <dgm:spPr/>
    </dgm:pt>
    <dgm:pt modelId="{7A2B4002-9012-4E43-9236-F4647E772B26}" type="pres">
      <dgm:prSet presAssocID="{B1B374AC-5854-FB41-A17D-A517881C2F51}" presName="rootText" presStyleLbl="node4" presStyleIdx="1" presStyleCnt="2" custScaleX="177809" custScaleY="224870">
        <dgm:presLayoutVars>
          <dgm:chPref val="3"/>
        </dgm:presLayoutVars>
      </dgm:prSet>
      <dgm:spPr/>
    </dgm:pt>
    <dgm:pt modelId="{D7A0F8AA-A18A-2849-A34B-E273E7F6D52A}" type="pres">
      <dgm:prSet presAssocID="{B1B374AC-5854-FB41-A17D-A517881C2F51}" presName="rootConnector" presStyleLbl="node4" presStyleIdx="1" presStyleCnt="2"/>
      <dgm:spPr/>
    </dgm:pt>
    <dgm:pt modelId="{FF8A04A0-0423-7C43-94B1-163AFCD1EC48}" type="pres">
      <dgm:prSet presAssocID="{B1B374AC-5854-FB41-A17D-A517881C2F51}" presName="hierChild4" presStyleCnt="0"/>
      <dgm:spPr/>
    </dgm:pt>
    <dgm:pt modelId="{D462919C-E44E-0B42-B15E-B2580D65A142}" type="pres">
      <dgm:prSet presAssocID="{B1B374AC-5854-FB41-A17D-A517881C2F51}" presName="hierChild5" presStyleCnt="0"/>
      <dgm:spPr/>
    </dgm:pt>
    <dgm:pt modelId="{E12D5BA7-32D8-214A-A844-ED31F7309F04}" type="pres">
      <dgm:prSet presAssocID="{E935ADD9-17A7-A244-9C02-C49C53E87687}" presName="hierChild7" presStyleCnt="0"/>
      <dgm:spPr/>
    </dgm:pt>
    <dgm:pt modelId="{56CAAF7F-2C25-F543-9CE1-89B732A3CED6}" type="pres">
      <dgm:prSet presAssocID="{A9027B6D-F4F5-FC41-A2F6-685E815C838F}" presName="Name111" presStyleLbl="parChTrans1D3" presStyleIdx="4" presStyleCnt="5"/>
      <dgm:spPr/>
    </dgm:pt>
    <dgm:pt modelId="{DA2CEE2C-1C25-8B43-9DC7-F41B7A14AA5F}" type="pres">
      <dgm:prSet presAssocID="{8374C419-96CD-E745-BEFA-10A4B50EE187}" presName="hierRoot3" presStyleCnt="0">
        <dgm:presLayoutVars>
          <dgm:hierBranch val="init"/>
        </dgm:presLayoutVars>
      </dgm:prSet>
      <dgm:spPr/>
    </dgm:pt>
    <dgm:pt modelId="{FF891AD4-E963-3246-8344-D8138A426185}" type="pres">
      <dgm:prSet presAssocID="{8374C419-96CD-E745-BEFA-10A4B50EE187}" presName="rootComposite3" presStyleCnt="0"/>
      <dgm:spPr/>
    </dgm:pt>
    <dgm:pt modelId="{03422EF0-B212-234C-853B-62AD78A5985C}" type="pres">
      <dgm:prSet presAssocID="{8374C419-96CD-E745-BEFA-10A4B50EE187}" presName="rootText3" presStyleLbl="asst1" presStyleIdx="3" presStyleCnt="9">
        <dgm:presLayoutVars>
          <dgm:chPref val="3"/>
        </dgm:presLayoutVars>
      </dgm:prSet>
      <dgm:spPr/>
    </dgm:pt>
    <dgm:pt modelId="{A8D1634A-01ED-564F-9F9A-993649635108}" type="pres">
      <dgm:prSet presAssocID="{8374C419-96CD-E745-BEFA-10A4B50EE187}" presName="rootConnector3" presStyleLbl="asst1" presStyleIdx="3" presStyleCnt="9"/>
      <dgm:spPr/>
    </dgm:pt>
    <dgm:pt modelId="{E9F2DEDD-90B6-ED4C-A70C-6BE2CCB03187}" type="pres">
      <dgm:prSet presAssocID="{8374C419-96CD-E745-BEFA-10A4B50EE187}" presName="hierChild6" presStyleCnt="0"/>
      <dgm:spPr/>
    </dgm:pt>
    <dgm:pt modelId="{D626097B-EFA6-164A-8ED5-1BA4E2C684FC}" type="pres">
      <dgm:prSet presAssocID="{8374C419-96CD-E745-BEFA-10A4B50EE187}" presName="hierChild7" presStyleCnt="0"/>
      <dgm:spPr/>
    </dgm:pt>
    <dgm:pt modelId="{1ADEDB46-9360-2F48-B36D-3DD072744EF6}" type="pres">
      <dgm:prSet presAssocID="{19F891A7-CEA0-FC41-A7EC-3738F330F159}" presName="Name111" presStyleLbl="parChTrans1D4" presStyleIdx="2" presStyleCnt="7"/>
      <dgm:spPr/>
    </dgm:pt>
    <dgm:pt modelId="{767FAF14-35DD-614A-852A-37D6D07DC4E5}" type="pres">
      <dgm:prSet presAssocID="{5BF28DC7-9A30-7B44-A1F8-42DDA6940CE3}" presName="hierRoot3" presStyleCnt="0">
        <dgm:presLayoutVars>
          <dgm:hierBranch val="init"/>
        </dgm:presLayoutVars>
      </dgm:prSet>
      <dgm:spPr/>
    </dgm:pt>
    <dgm:pt modelId="{F8929E01-040A-0148-B95F-C7A3B6104498}" type="pres">
      <dgm:prSet presAssocID="{5BF28DC7-9A30-7B44-A1F8-42DDA6940CE3}" presName="rootComposite3" presStyleCnt="0"/>
      <dgm:spPr/>
    </dgm:pt>
    <dgm:pt modelId="{57EA9A64-AB00-7246-BD40-D8ACFDC08E53}" type="pres">
      <dgm:prSet presAssocID="{5BF28DC7-9A30-7B44-A1F8-42DDA6940CE3}" presName="rootText3" presStyleLbl="asst1" presStyleIdx="4" presStyleCnt="9" custScaleX="130264" custScaleY="141445">
        <dgm:presLayoutVars>
          <dgm:chPref val="3"/>
        </dgm:presLayoutVars>
      </dgm:prSet>
      <dgm:spPr/>
    </dgm:pt>
    <dgm:pt modelId="{C8B4CB27-D5A4-BB42-80C3-01FA77B2FF50}" type="pres">
      <dgm:prSet presAssocID="{5BF28DC7-9A30-7B44-A1F8-42DDA6940CE3}" presName="rootConnector3" presStyleLbl="asst1" presStyleIdx="4" presStyleCnt="9"/>
      <dgm:spPr/>
    </dgm:pt>
    <dgm:pt modelId="{284EEA91-5C0F-3A48-A959-38FBA3A9DDC0}" type="pres">
      <dgm:prSet presAssocID="{5BF28DC7-9A30-7B44-A1F8-42DDA6940CE3}" presName="hierChild6" presStyleCnt="0"/>
      <dgm:spPr/>
    </dgm:pt>
    <dgm:pt modelId="{54299ABE-02F4-D545-8345-5C19E2FD1E35}" type="pres">
      <dgm:prSet presAssocID="{5BF28DC7-9A30-7B44-A1F8-42DDA6940CE3}" presName="hierChild7" presStyleCnt="0"/>
      <dgm:spPr/>
    </dgm:pt>
    <dgm:pt modelId="{012E77AE-83FD-2D48-9545-184D5B45DFBA}" type="pres">
      <dgm:prSet presAssocID="{6C847929-9F91-E740-B56F-90F8EC0BC137}" presName="Name111" presStyleLbl="parChTrans1D4" presStyleIdx="3" presStyleCnt="7"/>
      <dgm:spPr/>
    </dgm:pt>
    <dgm:pt modelId="{B3B2CEF9-0348-4847-9517-89B561298B21}" type="pres">
      <dgm:prSet presAssocID="{DA7C4D33-96A8-C847-B446-290B6AE1217C}" presName="hierRoot3" presStyleCnt="0">
        <dgm:presLayoutVars>
          <dgm:hierBranch val="init"/>
        </dgm:presLayoutVars>
      </dgm:prSet>
      <dgm:spPr/>
    </dgm:pt>
    <dgm:pt modelId="{8A3BB218-BF49-5C49-BF0F-9BBEDF5FCAF2}" type="pres">
      <dgm:prSet presAssocID="{DA7C4D33-96A8-C847-B446-290B6AE1217C}" presName="rootComposite3" presStyleCnt="0"/>
      <dgm:spPr/>
    </dgm:pt>
    <dgm:pt modelId="{A3BCD7A9-DBE6-0B4C-BFD4-509C3CD9CA02}" type="pres">
      <dgm:prSet presAssocID="{DA7C4D33-96A8-C847-B446-290B6AE1217C}" presName="rootText3" presStyleLbl="asst1" presStyleIdx="5" presStyleCnt="9" custScaleX="158155" custScaleY="130277">
        <dgm:presLayoutVars>
          <dgm:chPref val="3"/>
        </dgm:presLayoutVars>
      </dgm:prSet>
      <dgm:spPr/>
    </dgm:pt>
    <dgm:pt modelId="{E801137C-B877-6D42-9E2F-2D73387D4462}" type="pres">
      <dgm:prSet presAssocID="{DA7C4D33-96A8-C847-B446-290B6AE1217C}" presName="rootConnector3" presStyleLbl="asst1" presStyleIdx="5" presStyleCnt="9"/>
      <dgm:spPr/>
    </dgm:pt>
    <dgm:pt modelId="{E692A5A6-32AB-AE41-83EF-2D42AA55FC3A}" type="pres">
      <dgm:prSet presAssocID="{DA7C4D33-96A8-C847-B446-290B6AE1217C}" presName="hierChild6" presStyleCnt="0"/>
      <dgm:spPr/>
    </dgm:pt>
    <dgm:pt modelId="{D3D38BFD-59E2-0240-A78C-7529C1DC64C3}" type="pres">
      <dgm:prSet presAssocID="{DA7C4D33-96A8-C847-B446-290B6AE1217C}" presName="hierChild7" presStyleCnt="0"/>
      <dgm:spPr/>
    </dgm:pt>
    <dgm:pt modelId="{C9C91E99-3B4C-5943-96AA-1AD76F533A0B}" type="pres">
      <dgm:prSet presAssocID="{E800C6FA-C869-8441-9615-AE7195882E16}" presName="Name111" presStyleLbl="parChTrans1D4" presStyleIdx="4" presStyleCnt="7"/>
      <dgm:spPr/>
    </dgm:pt>
    <dgm:pt modelId="{F4927445-66E5-704E-966B-A622FE2E95E4}" type="pres">
      <dgm:prSet presAssocID="{3B62FE6F-1BAF-104A-A405-189656EBDC11}" presName="hierRoot3" presStyleCnt="0">
        <dgm:presLayoutVars>
          <dgm:hierBranch val="init"/>
        </dgm:presLayoutVars>
      </dgm:prSet>
      <dgm:spPr/>
    </dgm:pt>
    <dgm:pt modelId="{3061ED57-56FD-684E-9642-DB45D24E3F3A}" type="pres">
      <dgm:prSet presAssocID="{3B62FE6F-1BAF-104A-A405-189656EBDC11}" presName="rootComposite3" presStyleCnt="0"/>
      <dgm:spPr/>
    </dgm:pt>
    <dgm:pt modelId="{8B560318-9158-6946-963B-0FB73C1670EB}" type="pres">
      <dgm:prSet presAssocID="{3B62FE6F-1BAF-104A-A405-189656EBDC11}" presName="rootText3" presStyleLbl="asst1" presStyleIdx="6" presStyleCnt="9" custScaleX="135259" custScaleY="122803">
        <dgm:presLayoutVars>
          <dgm:chPref val="3"/>
        </dgm:presLayoutVars>
      </dgm:prSet>
      <dgm:spPr/>
    </dgm:pt>
    <dgm:pt modelId="{A6E49E90-FF0F-3D4B-94A4-172352936886}" type="pres">
      <dgm:prSet presAssocID="{3B62FE6F-1BAF-104A-A405-189656EBDC11}" presName="rootConnector3" presStyleLbl="asst1" presStyleIdx="6" presStyleCnt="9"/>
      <dgm:spPr/>
    </dgm:pt>
    <dgm:pt modelId="{BA7BF67A-6658-8C49-874C-C544C1BAF77D}" type="pres">
      <dgm:prSet presAssocID="{3B62FE6F-1BAF-104A-A405-189656EBDC11}" presName="hierChild6" presStyleCnt="0"/>
      <dgm:spPr/>
    </dgm:pt>
    <dgm:pt modelId="{4D6C5EE9-46B6-484C-B007-5405C204D6BC}" type="pres">
      <dgm:prSet presAssocID="{3B62FE6F-1BAF-104A-A405-189656EBDC11}" presName="hierChild7" presStyleCnt="0"/>
      <dgm:spPr/>
    </dgm:pt>
    <dgm:pt modelId="{A72FFDCC-0A24-1D45-A846-C16E40B44C71}" type="pres">
      <dgm:prSet presAssocID="{7913B9C2-19C9-7245-92AC-5EA341F23776}" presName="Name111" presStyleLbl="parChTrans1D4" presStyleIdx="5" presStyleCnt="7"/>
      <dgm:spPr/>
    </dgm:pt>
    <dgm:pt modelId="{769D6F26-D6F0-6848-988B-39127D2B543F}" type="pres">
      <dgm:prSet presAssocID="{B503852A-473C-6A47-A61C-AB7538B31E52}" presName="hierRoot3" presStyleCnt="0">
        <dgm:presLayoutVars>
          <dgm:hierBranch val="init"/>
        </dgm:presLayoutVars>
      </dgm:prSet>
      <dgm:spPr/>
    </dgm:pt>
    <dgm:pt modelId="{C96A9466-DE1F-8546-80BA-A96551A7FC34}" type="pres">
      <dgm:prSet presAssocID="{B503852A-473C-6A47-A61C-AB7538B31E52}" presName="rootComposite3" presStyleCnt="0"/>
      <dgm:spPr/>
    </dgm:pt>
    <dgm:pt modelId="{F72E74B0-0AB3-6B4C-8057-B43450362B3A}" type="pres">
      <dgm:prSet presAssocID="{B503852A-473C-6A47-A61C-AB7538B31E52}" presName="rootText3" presStyleLbl="asst1" presStyleIdx="7" presStyleCnt="9" custScaleX="144917" custScaleY="232427">
        <dgm:presLayoutVars>
          <dgm:chPref val="3"/>
        </dgm:presLayoutVars>
      </dgm:prSet>
      <dgm:spPr/>
    </dgm:pt>
    <dgm:pt modelId="{2C71DFC6-2113-3A40-AB19-655BD95D5733}" type="pres">
      <dgm:prSet presAssocID="{B503852A-473C-6A47-A61C-AB7538B31E52}" presName="rootConnector3" presStyleLbl="asst1" presStyleIdx="7" presStyleCnt="9"/>
      <dgm:spPr/>
    </dgm:pt>
    <dgm:pt modelId="{249C9CFA-6884-4942-A717-3518F06C5179}" type="pres">
      <dgm:prSet presAssocID="{B503852A-473C-6A47-A61C-AB7538B31E52}" presName="hierChild6" presStyleCnt="0"/>
      <dgm:spPr/>
    </dgm:pt>
    <dgm:pt modelId="{FE8000F4-53F2-C148-817D-17E3E18A545F}" type="pres">
      <dgm:prSet presAssocID="{B503852A-473C-6A47-A61C-AB7538B31E52}" presName="hierChild7" presStyleCnt="0"/>
      <dgm:spPr/>
    </dgm:pt>
    <dgm:pt modelId="{49D6A979-94C0-E14B-8513-CEACBCDBAEDB}" type="pres">
      <dgm:prSet presAssocID="{F58E17BF-E5AE-8F42-8FAB-FB51081B3246}" presName="Name111" presStyleLbl="parChTrans1D4" presStyleIdx="6" presStyleCnt="7"/>
      <dgm:spPr/>
    </dgm:pt>
    <dgm:pt modelId="{2DBD9D74-ED10-C840-BC54-39B16918A536}" type="pres">
      <dgm:prSet presAssocID="{405F9EFC-818E-6142-8B3F-9241C921DD0A}" presName="hierRoot3" presStyleCnt="0">
        <dgm:presLayoutVars>
          <dgm:hierBranch val="init"/>
        </dgm:presLayoutVars>
      </dgm:prSet>
      <dgm:spPr/>
    </dgm:pt>
    <dgm:pt modelId="{9CC2AFD2-7422-FB4C-923A-40338398441C}" type="pres">
      <dgm:prSet presAssocID="{405F9EFC-818E-6142-8B3F-9241C921DD0A}" presName="rootComposite3" presStyleCnt="0"/>
      <dgm:spPr/>
    </dgm:pt>
    <dgm:pt modelId="{FB851D57-DDD4-F441-831E-228B89655536}" type="pres">
      <dgm:prSet presAssocID="{405F9EFC-818E-6142-8B3F-9241C921DD0A}" presName="rootText3" presStyleLbl="asst1" presStyleIdx="8" presStyleCnt="9" custScaleX="108472" custScaleY="189938">
        <dgm:presLayoutVars>
          <dgm:chPref val="3"/>
        </dgm:presLayoutVars>
      </dgm:prSet>
      <dgm:spPr/>
    </dgm:pt>
    <dgm:pt modelId="{CA64D06C-B233-5D4D-899B-95EE437AAE99}" type="pres">
      <dgm:prSet presAssocID="{405F9EFC-818E-6142-8B3F-9241C921DD0A}" presName="rootConnector3" presStyleLbl="asst1" presStyleIdx="8" presStyleCnt="9"/>
      <dgm:spPr/>
    </dgm:pt>
    <dgm:pt modelId="{066ABF9A-DED1-514C-BB6B-D24919D64009}" type="pres">
      <dgm:prSet presAssocID="{405F9EFC-818E-6142-8B3F-9241C921DD0A}" presName="hierChild6" presStyleCnt="0"/>
      <dgm:spPr/>
    </dgm:pt>
    <dgm:pt modelId="{9FDFFDA2-C8E1-5941-9189-17A9CBF83029}" type="pres">
      <dgm:prSet presAssocID="{405F9EFC-818E-6142-8B3F-9241C921DD0A}" presName="hierChild7" presStyleCnt="0"/>
      <dgm:spPr/>
    </dgm:pt>
  </dgm:ptLst>
  <dgm:cxnLst>
    <dgm:cxn modelId="{10226C04-4545-D14D-83E6-6330AA27E3EB}" type="presOf" srcId="{AAE0A753-67F4-D047-8580-A64880EBE102}" destId="{C5893183-0B38-B14A-B8DE-7F922779EB20}" srcOrd="0" destOrd="0" presId="urn:microsoft.com/office/officeart/2005/8/layout/orgChart1"/>
    <dgm:cxn modelId="{15993F07-36CB-2241-A8FE-04D351126B55}" srcId="{FA444152-AAFE-1C49-A0C4-F89EF6B4F55C}" destId="{5605E95C-255E-BD43-9590-0F23B7E6FAC4}" srcOrd="1" destOrd="0" parTransId="{F96504E8-3C4F-B249-8813-927CD5DB6303}" sibTransId="{0984AF97-8C3D-A548-9E15-43E77D041DB5}"/>
    <dgm:cxn modelId="{CFCD780A-F568-AF46-B8D2-97F1E1F86037}" type="presOf" srcId="{095D0B12-7F08-A146-8FA8-A27BEB10C5C0}" destId="{67186E0E-B756-F240-91FD-01D2DCA3E0FB}" srcOrd="0" destOrd="0" presId="urn:microsoft.com/office/officeart/2005/8/layout/orgChart1"/>
    <dgm:cxn modelId="{60D8E30D-713E-B94D-8CA5-B20ED94B08E3}" srcId="{8374C419-96CD-E745-BEFA-10A4B50EE187}" destId="{5BF28DC7-9A30-7B44-A1F8-42DDA6940CE3}" srcOrd="0" destOrd="0" parTransId="{19F891A7-CEA0-FC41-A7EC-3738F330F159}" sibTransId="{A24FF246-49A3-9543-B15C-73A935E564A2}"/>
    <dgm:cxn modelId="{37B22714-79A7-0949-A2BC-7D8D24CFC9E4}" type="presOf" srcId="{49128F47-2923-1A41-8335-E3B12DB98EB6}" destId="{F5645817-09F5-604C-9E93-8B58D825D263}" srcOrd="0" destOrd="0" presId="urn:microsoft.com/office/officeart/2005/8/layout/orgChart1"/>
    <dgm:cxn modelId="{5246BD15-107A-9A44-868D-7E5A68521CD8}" type="presOf" srcId="{EC22736D-C1BD-A74E-AD10-4CA27781E55C}" destId="{EE9A104C-1AD0-4D4C-8F38-E1A58777EE3B}" srcOrd="0" destOrd="0" presId="urn:microsoft.com/office/officeart/2005/8/layout/orgChart1"/>
    <dgm:cxn modelId="{291BE521-8E70-C846-BFBB-9259D19E5D58}" type="presOf" srcId="{8374C419-96CD-E745-BEFA-10A4B50EE187}" destId="{03422EF0-B212-234C-853B-62AD78A5985C}" srcOrd="0" destOrd="0" presId="urn:microsoft.com/office/officeart/2005/8/layout/orgChart1"/>
    <dgm:cxn modelId="{7366CD32-4791-7A47-9EA6-45206DDCC6FB}" type="presOf" srcId="{5BF28DC7-9A30-7B44-A1F8-42DDA6940CE3}" destId="{57EA9A64-AB00-7246-BD40-D8ACFDC08E53}" srcOrd="0" destOrd="0" presId="urn:microsoft.com/office/officeart/2005/8/layout/orgChart1"/>
    <dgm:cxn modelId="{B3CBA035-0B89-D54B-B8CA-49AF6EE4D1D5}" type="presOf" srcId="{5605E95C-255E-BD43-9590-0F23B7E6FAC4}" destId="{55AD7FB9-4E0F-5E49-975D-5386C93A59AF}" srcOrd="1" destOrd="0" presId="urn:microsoft.com/office/officeart/2005/8/layout/orgChart1"/>
    <dgm:cxn modelId="{55393D3C-76C1-7740-84F7-86D7C85169F4}" srcId="{E935ADD9-17A7-A244-9C02-C49C53E87687}" destId="{B1B374AC-5854-FB41-A17D-A517881C2F51}" srcOrd="1" destOrd="0" parTransId="{EC22736D-C1BD-A74E-AD10-4CA27781E55C}" sibTransId="{807657B1-64FD-9649-9C0F-78FB1AFD8DAB}"/>
    <dgm:cxn modelId="{0B71F74D-A1EC-DD4A-BF87-3D4782B65FA7}" type="presOf" srcId="{DA5B158A-EDB8-1046-8800-5E92846B708C}" destId="{2CE238E0-40A7-5248-876E-E2479BC9B304}" srcOrd="0" destOrd="0" presId="urn:microsoft.com/office/officeart/2005/8/layout/orgChart1"/>
    <dgm:cxn modelId="{C86C384F-21F1-4C4C-90B3-F6C898761923}" type="presOf" srcId="{7913B9C2-19C9-7245-92AC-5EA341F23776}" destId="{A72FFDCC-0A24-1D45-A846-C16E40B44C71}" srcOrd="0" destOrd="0" presId="urn:microsoft.com/office/officeart/2005/8/layout/orgChart1"/>
    <dgm:cxn modelId="{3440EF4F-95C6-9F4F-9A2A-A8904953EB1E}" srcId="{095D0B12-7F08-A146-8FA8-A27BEB10C5C0}" destId="{2E54F6FB-39F5-3E43-8322-8EE46F6B62DB}" srcOrd="0" destOrd="0" parTransId="{8BD1541F-EC97-444E-9C8B-ED896107D2CF}" sibTransId="{7D3A871A-B34F-BF47-93A2-7ABD1EBA45C8}"/>
    <dgm:cxn modelId="{47EEC950-63BD-E949-A5B0-E9E5D2E2067E}" type="presOf" srcId="{EDFF65E1-5874-FA41-A0D4-1A4A3E888320}" destId="{25E58D50-9266-B54A-B63A-D4DCE501E567}" srcOrd="0" destOrd="0" presId="urn:microsoft.com/office/officeart/2005/8/layout/orgChart1"/>
    <dgm:cxn modelId="{6C303955-2A52-1E43-9E85-5AD51637134D}" type="presOf" srcId="{FA444152-AAFE-1C49-A0C4-F89EF6B4F55C}" destId="{5099803F-E7F4-3942-8F44-450288ECAD83}" srcOrd="0" destOrd="0" presId="urn:microsoft.com/office/officeart/2005/8/layout/orgChart1"/>
    <dgm:cxn modelId="{A02CB755-FDB9-6445-B100-C18502FCB01D}" type="presOf" srcId="{A9027B6D-F4F5-FC41-A2F6-685E815C838F}" destId="{56CAAF7F-2C25-F543-9CE1-89B732A3CED6}" srcOrd="0" destOrd="0" presId="urn:microsoft.com/office/officeart/2005/8/layout/orgChart1"/>
    <dgm:cxn modelId="{AF2FD155-01A6-E847-942E-4855BCCF20A9}" type="presOf" srcId="{405F9EFC-818E-6142-8B3F-9241C921DD0A}" destId="{FB851D57-DDD4-F441-831E-228B89655536}" srcOrd="0" destOrd="0" presId="urn:microsoft.com/office/officeart/2005/8/layout/orgChart1"/>
    <dgm:cxn modelId="{127A215B-C59B-6549-A110-7F685A5730E0}" type="presOf" srcId="{8BD1541F-EC97-444E-9C8B-ED896107D2CF}" destId="{CE2AC589-6494-E74B-9E0E-371375004FBD}" srcOrd="0" destOrd="0" presId="urn:microsoft.com/office/officeart/2005/8/layout/orgChart1"/>
    <dgm:cxn modelId="{F263505F-2F5B-7043-93A4-991280DBC5F6}" type="presOf" srcId="{CE472ABA-509F-0846-9245-903F940F4ABC}" destId="{84FFDC1F-3B51-B742-9116-A6A5B96D538F}" srcOrd="0" destOrd="0" presId="urn:microsoft.com/office/officeart/2005/8/layout/orgChart1"/>
    <dgm:cxn modelId="{67362663-D139-BF47-8294-006674334A2C}" type="presOf" srcId="{3B62FE6F-1BAF-104A-A405-189656EBDC11}" destId="{A6E49E90-FF0F-3D4B-94A4-172352936886}" srcOrd="1" destOrd="0" presId="urn:microsoft.com/office/officeart/2005/8/layout/orgChart1"/>
    <dgm:cxn modelId="{52D5F565-7B7A-7D4B-94D4-5D90C83C7C6C}" type="presOf" srcId="{F58E17BF-E5AE-8F42-8FAB-FB51081B3246}" destId="{49D6A979-94C0-E14B-8513-CEACBCDBAEDB}" srcOrd="0" destOrd="0" presId="urn:microsoft.com/office/officeart/2005/8/layout/orgChart1"/>
    <dgm:cxn modelId="{BF791167-E2FA-6C43-80ED-EFBF240E10C9}" type="presOf" srcId="{5BF28DC7-9A30-7B44-A1F8-42DDA6940CE3}" destId="{C8B4CB27-D5A4-BB42-80C3-01FA77B2FF50}" srcOrd="1" destOrd="0" presId="urn:microsoft.com/office/officeart/2005/8/layout/orgChart1"/>
    <dgm:cxn modelId="{5286486F-DBA1-F446-B6C9-EDE1E6C5565C}" type="presOf" srcId="{B503852A-473C-6A47-A61C-AB7538B31E52}" destId="{2C71DFC6-2113-3A40-AB19-655BD95D5733}" srcOrd="1" destOrd="0" presId="urn:microsoft.com/office/officeart/2005/8/layout/orgChart1"/>
    <dgm:cxn modelId="{A8EC6F70-C6F8-4943-8490-60CB68CDEC4E}" type="presOf" srcId="{DA7C4D33-96A8-C847-B446-290B6AE1217C}" destId="{A3BCD7A9-DBE6-0B4C-BFD4-509C3CD9CA02}" srcOrd="0" destOrd="0" presId="urn:microsoft.com/office/officeart/2005/8/layout/orgChart1"/>
    <dgm:cxn modelId="{99F32473-57E8-C54E-88E9-CC447A779E2C}" type="presOf" srcId="{FA444152-AAFE-1C49-A0C4-F89EF6B4F55C}" destId="{69331196-7357-F746-91FC-3A9F54C7E62E}" srcOrd="1" destOrd="0" presId="urn:microsoft.com/office/officeart/2005/8/layout/orgChart1"/>
    <dgm:cxn modelId="{87B26473-80C1-1148-BBA3-13DAFD3A5E24}" type="presOf" srcId="{B1B374AC-5854-FB41-A17D-A517881C2F51}" destId="{7A2B4002-9012-4E43-9236-F4647E772B26}" srcOrd="0" destOrd="0" presId="urn:microsoft.com/office/officeart/2005/8/layout/orgChart1"/>
    <dgm:cxn modelId="{6EEF8174-A5FA-2248-B27F-A73C03DA38AF}" type="presOf" srcId="{B503852A-473C-6A47-A61C-AB7538B31E52}" destId="{F72E74B0-0AB3-6B4C-8057-B43450362B3A}" srcOrd="0" destOrd="0" presId="urn:microsoft.com/office/officeart/2005/8/layout/orgChart1"/>
    <dgm:cxn modelId="{A4EA8E76-4313-AC4B-8796-48C61C0BAB06}" type="presOf" srcId="{2E54F6FB-39F5-3E43-8322-8EE46F6B62DB}" destId="{65B9EDF8-1521-874D-891C-3ECE50633CA2}" srcOrd="0" destOrd="0" presId="urn:microsoft.com/office/officeart/2005/8/layout/orgChart1"/>
    <dgm:cxn modelId="{30735C7A-35D6-8C43-9166-9CFB69048D90}" type="presOf" srcId="{6C847929-9F91-E740-B56F-90F8EC0BC137}" destId="{012E77AE-83FD-2D48-9545-184D5B45DFBA}" srcOrd="0" destOrd="0" presId="urn:microsoft.com/office/officeart/2005/8/layout/orgChart1"/>
    <dgm:cxn modelId="{1798827B-A4F7-6F46-A7AA-2206A5BD0DFB}" srcId="{32EEC4A1-5583-5647-8EE6-6283A8A7C151}" destId="{FA444152-AAFE-1C49-A0C4-F89EF6B4F55C}" srcOrd="1" destOrd="0" parTransId="{49128F47-2923-1A41-8335-E3B12DB98EB6}" sibTransId="{A1160232-8971-154F-BD07-BD25EE9EC9D8}"/>
    <dgm:cxn modelId="{ECFAD87C-B0C6-6D44-A467-301BE33764D8}" type="presOf" srcId="{E800C6FA-C869-8441-9615-AE7195882E16}" destId="{C9C91E99-3B4C-5943-96AA-1AD76F533A0B}" srcOrd="0" destOrd="0" presId="urn:microsoft.com/office/officeart/2005/8/layout/orgChart1"/>
    <dgm:cxn modelId="{BFE9D87D-1F93-624F-BF1F-605A7B0EA669}" type="presOf" srcId="{F96504E8-3C4F-B249-8813-927CD5DB6303}" destId="{92A524CE-F0FA-AF4E-BE7D-F0EE334BE221}" srcOrd="0" destOrd="0" presId="urn:microsoft.com/office/officeart/2005/8/layout/orgChart1"/>
    <dgm:cxn modelId="{B4FF7F80-EBA3-764F-B090-50EF78BAAEAB}" type="presOf" srcId="{095D0B12-7F08-A146-8FA8-A27BEB10C5C0}" destId="{658D031D-1D61-6F44-807E-04A7F11EB2F8}" srcOrd="1" destOrd="0" presId="urn:microsoft.com/office/officeart/2005/8/layout/orgChart1"/>
    <dgm:cxn modelId="{10E03481-E465-CB48-B01B-328A459EA57A}" type="presOf" srcId="{CA2E9BF1-79B0-4E4D-92CC-640605303153}" destId="{54B67066-EA95-2A44-8625-131CEA73CFE4}" srcOrd="0" destOrd="0" presId="urn:microsoft.com/office/officeart/2005/8/layout/orgChart1"/>
    <dgm:cxn modelId="{4B482C86-D1DC-5143-B56D-1941A80EDE4C}" type="presOf" srcId="{2E54F6FB-39F5-3E43-8322-8EE46F6B62DB}" destId="{11C6913A-60C8-394B-ABA1-3E306D789C5F}" srcOrd="1" destOrd="0" presId="urn:microsoft.com/office/officeart/2005/8/layout/orgChart1"/>
    <dgm:cxn modelId="{F88D3991-4B03-624B-8747-A271C6B00093}" srcId="{E935ADD9-17A7-A244-9C02-C49C53E87687}" destId="{8F25D564-114F-414D-8CC3-C79489566E4F}" srcOrd="0" destOrd="0" parTransId="{DA5B158A-EDB8-1046-8800-5E92846B708C}" sibTransId="{EB87AA90-F378-AF46-A6B1-966D70CBB34F}"/>
    <dgm:cxn modelId="{FEB4C9A1-B27A-844D-86E2-B1127786E459}" type="presOf" srcId="{8F25D564-114F-414D-8CC3-C79489566E4F}" destId="{3496E609-BC09-D04C-A2E6-45F5585043EE}" srcOrd="1" destOrd="0" presId="urn:microsoft.com/office/officeart/2005/8/layout/orgChart1"/>
    <dgm:cxn modelId="{0766A0A3-779E-E645-A911-A2CC7D787D1B}" type="presOf" srcId="{5605E95C-255E-BD43-9590-0F23B7E6FAC4}" destId="{66D38EEF-7102-9649-B70D-C06D051F099B}" srcOrd="0" destOrd="0" presId="urn:microsoft.com/office/officeart/2005/8/layout/orgChart1"/>
    <dgm:cxn modelId="{72341CA6-3C5D-E544-AEDF-86351EE1142E}" srcId="{FA444152-AAFE-1C49-A0C4-F89EF6B4F55C}" destId="{AAE0A753-67F4-D047-8580-A64880EBE102}" srcOrd="0" destOrd="0" parTransId="{EDFF65E1-5874-FA41-A0D4-1A4A3E888320}" sibTransId="{A63692B6-4816-9D4C-88B0-46D4B3D5826A}"/>
    <dgm:cxn modelId="{4DC87BAA-E40C-954E-9579-41D57EF9F2A3}" srcId="{8374C419-96CD-E745-BEFA-10A4B50EE187}" destId="{DA7C4D33-96A8-C847-B446-290B6AE1217C}" srcOrd="1" destOrd="0" parTransId="{6C847929-9F91-E740-B56F-90F8EC0BC137}" sibTransId="{3D7FFCFD-00F1-6547-A927-68F0AFD131D0}"/>
    <dgm:cxn modelId="{DC69A2AB-A0D7-934D-BE0D-4DE6488E5C9D}" type="presOf" srcId="{AAE0A753-67F4-D047-8580-A64880EBE102}" destId="{20966606-E857-CC49-8580-619FDAA4252D}" srcOrd="1" destOrd="0" presId="urn:microsoft.com/office/officeart/2005/8/layout/orgChart1"/>
    <dgm:cxn modelId="{ED7A61AC-4BB3-8C46-890D-22F2FA506605}" type="presOf" srcId="{19F891A7-CEA0-FC41-A7EC-3738F330F159}" destId="{1ADEDB46-9360-2F48-B36D-3DD072744EF6}" srcOrd="0" destOrd="0" presId="urn:microsoft.com/office/officeart/2005/8/layout/orgChart1"/>
    <dgm:cxn modelId="{122FDFAF-7BD5-CE4B-85C1-D7ADCEBD0660}" srcId="{32EEC4A1-5583-5647-8EE6-6283A8A7C151}" destId="{095D0B12-7F08-A146-8FA8-A27BEB10C5C0}" srcOrd="0" destOrd="0" parTransId="{199EBBF4-EB26-4744-9F74-6C5D693DC0B9}" sibTransId="{A4024714-B394-9042-A3F7-57CC2885DB7F}"/>
    <dgm:cxn modelId="{7FD713B2-1C86-C44A-888B-5890C9F0CA5F}" type="presOf" srcId="{B1B374AC-5854-FB41-A17D-A517881C2F51}" destId="{D7A0F8AA-A18A-2849-A34B-E273E7F6D52A}" srcOrd="1" destOrd="0" presId="urn:microsoft.com/office/officeart/2005/8/layout/orgChart1"/>
    <dgm:cxn modelId="{C5CAB5B2-3AF5-D54C-8EFF-8A3BBC533363}" type="presOf" srcId="{32EEC4A1-5583-5647-8EE6-6283A8A7C151}" destId="{69B8B14D-591C-7B4F-883A-B7FBFE6DC260}" srcOrd="0" destOrd="0" presId="urn:microsoft.com/office/officeart/2005/8/layout/orgChart1"/>
    <dgm:cxn modelId="{C56012C1-166C-994F-9B44-3A30992BD7F7}" srcId="{8374C419-96CD-E745-BEFA-10A4B50EE187}" destId="{405F9EFC-818E-6142-8B3F-9241C921DD0A}" srcOrd="4" destOrd="0" parTransId="{F58E17BF-E5AE-8F42-8FAB-FB51081B3246}" sibTransId="{B98B48DD-C983-0E4C-9062-7F3B4F881AC5}"/>
    <dgm:cxn modelId="{223C7BC6-5374-2940-84BB-E52A2070F0EE}" srcId="{095D0B12-7F08-A146-8FA8-A27BEB10C5C0}" destId="{8374C419-96CD-E745-BEFA-10A4B50EE187}" srcOrd="2" destOrd="0" parTransId="{A9027B6D-F4F5-FC41-A2F6-685E815C838F}" sibTransId="{FF29C62E-87D0-5A4A-8579-86AA8F33B469}"/>
    <dgm:cxn modelId="{D7FA7FC7-4257-4746-A8FE-6FAB92E38BE6}" srcId="{8374C419-96CD-E745-BEFA-10A4B50EE187}" destId="{B503852A-473C-6A47-A61C-AB7538B31E52}" srcOrd="3" destOrd="0" parTransId="{7913B9C2-19C9-7245-92AC-5EA341F23776}" sibTransId="{F21E4EA2-EABE-B041-9A96-446D3D8BF45E}"/>
    <dgm:cxn modelId="{B0C5EDC8-766E-3748-8240-A31040C985C1}" srcId="{8374C419-96CD-E745-BEFA-10A4B50EE187}" destId="{3B62FE6F-1BAF-104A-A405-189656EBDC11}" srcOrd="2" destOrd="0" parTransId="{E800C6FA-C869-8441-9615-AE7195882E16}" sibTransId="{22E856A0-4D0F-7348-948D-4BEB97721A04}"/>
    <dgm:cxn modelId="{7B39F2CA-C436-9A46-8AB5-CB3D90F0ABA7}" srcId="{CA2E9BF1-79B0-4E4D-92CC-640605303153}" destId="{32EEC4A1-5583-5647-8EE6-6283A8A7C151}" srcOrd="0" destOrd="0" parTransId="{ACE1D3D3-3203-934E-8899-2EB2E3307366}" sibTransId="{0239FE32-4CDB-5A40-B860-41A4412A3641}"/>
    <dgm:cxn modelId="{B6A907D0-C991-074F-A837-63F82EC60978}" srcId="{095D0B12-7F08-A146-8FA8-A27BEB10C5C0}" destId="{E935ADD9-17A7-A244-9C02-C49C53E87687}" srcOrd="1" destOrd="0" parTransId="{CE472ABA-509F-0846-9245-903F940F4ABC}" sibTransId="{34FEFF06-15A9-6F41-A5EE-B8518D12A528}"/>
    <dgm:cxn modelId="{950B59D4-CC9A-BE46-9CBF-F7E0C3EF38B1}" type="presOf" srcId="{E935ADD9-17A7-A244-9C02-C49C53E87687}" destId="{84021D55-EA4F-EB43-8EFB-5574C03C62D3}" srcOrd="1" destOrd="0" presId="urn:microsoft.com/office/officeart/2005/8/layout/orgChart1"/>
    <dgm:cxn modelId="{CC507EE0-9AE1-E543-83AF-0924FC57C0F5}" type="presOf" srcId="{8374C419-96CD-E745-BEFA-10A4B50EE187}" destId="{A8D1634A-01ED-564F-9F9A-993649635108}" srcOrd="1" destOrd="0" presId="urn:microsoft.com/office/officeart/2005/8/layout/orgChart1"/>
    <dgm:cxn modelId="{F35217E7-E76C-F041-BE05-8E3F9A74C5DF}" type="presOf" srcId="{405F9EFC-818E-6142-8B3F-9241C921DD0A}" destId="{CA64D06C-B233-5D4D-899B-95EE437AAE99}" srcOrd="1" destOrd="0" presId="urn:microsoft.com/office/officeart/2005/8/layout/orgChart1"/>
    <dgm:cxn modelId="{673BEBE8-3326-F54E-B3CA-8BEC3B337293}" type="presOf" srcId="{32EEC4A1-5583-5647-8EE6-6283A8A7C151}" destId="{AD4BE578-812D-844E-87F4-5C863312407C}" srcOrd="1" destOrd="0" presId="urn:microsoft.com/office/officeart/2005/8/layout/orgChart1"/>
    <dgm:cxn modelId="{15568DF1-F09B-1A4C-A623-686AB0B98FB6}" type="presOf" srcId="{8F25D564-114F-414D-8CC3-C79489566E4F}" destId="{A846965A-B03A-FF42-A08D-1AFC62EF18C7}" srcOrd="0" destOrd="0" presId="urn:microsoft.com/office/officeart/2005/8/layout/orgChart1"/>
    <dgm:cxn modelId="{A98281F3-BDA7-A44D-826C-597E0E091871}" type="presOf" srcId="{199EBBF4-EB26-4744-9F74-6C5D693DC0B9}" destId="{4E8873A1-69E3-1A43-BFEE-F1C30A4B1A0F}" srcOrd="0" destOrd="0" presId="urn:microsoft.com/office/officeart/2005/8/layout/orgChart1"/>
    <dgm:cxn modelId="{F2D80AF5-0041-C94F-A56D-4B2FBA958F88}" type="presOf" srcId="{E935ADD9-17A7-A244-9C02-C49C53E87687}" destId="{0A92A2E6-583A-3649-90AA-5F6D4A430F7D}" srcOrd="0" destOrd="0" presId="urn:microsoft.com/office/officeart/2005/8/layout/orgChart1"/>
    <dgm:cxn modelId="{4C637DF7-40DA-1847-84BC-163DC2D3012D}" type="presOf" srcId="{3B62FE6F-1BAF-104A-A405-189656EBDC11}" destId="{8B560318-9158-6946-963B-0FB73C1670EB}" srcOrd="0" destOrd="0" presId="urn:microsoft.com/office/officeart/2005/8/layout/orgChart1"/>
    <dgm:cxn modelId="{B926D4F7-0E1B-384B-BBA2-CB122379BAB0}" type="presOf" srcId="{DA7C4D33-96A8-C847-B446-290B6AE1217C}" destId="{E801137C-B877-6D42-9E2F-2D73387D4462}" srcOrd="1" destOrd="0" presId="urn:microsoft.com/office/officeart/2005/8/layout/orgChart1"/>
    <dgm:cxn modelId="{19EF0348-6FF8-854C-8421-09A2F3E42245}" type="presParOf" srcId="{54B67066-EA95-2A44-8625-131CEA73CFE4}" destId="{1F4FEDBB-DED3-CC41-9460-6EFD71350085}" srcOrd="0" destOrd="0" presId="urn:microsoft.com/office/officeart/2005/8/layout/orgChart1"/>
    <dgm:cxn modelId="{F7AF50C5-5429-5942-BCCF-91CADBCFB68C}" type="presParOf" srcId="{1F4FEDBB-DED3-CC41-9460-6EFD71350085}" destId="{098DC08B-443C-FE4A-A2EE-CEDEB91CF56D}" srcOrd="0" destOrd="0" presId="urn:microsoft.com/office/officeart/2005/8/layout/orgChart1"/>
    <dgm:cxn modelId="{D770E0B0-1C6D-7847-BC3E-1E0935F2E0AF}" type="presParOf" srcId="{098DC08B-443C-FE4A-A2EE-CEDEB91CF56D}" destId="{69B8B14D-591C-7B4F-883A-B7FBFE6DC260}" srcOrd="0" destOrd="0" presId="urn:microsoft.com/office/officeart/2005/8/layout/orgChart1"/>
    <dgm:cxn modelId="{627A7E82-01A5-6741-AD9D-8A1C5CA686D7}" type="presParOf" srcId="{098DC08B-443C-FE4A-A2EE-CEDEB91CF56D}" destId="{AD4BE578-812D-844E-87F4-5C863312407C}" srcOrd="1" destOrd="0" presId="urn:microsoft.com/office/officeart/2005/8/layout/orgChart1"/>
    <dgm:cxn modelId="{4BA04ECE-7FF3-BC46-AF4A-297B176CB0AF}" type="presParOf" srcId="{1F4FEDBB-DED3-CC41-9460-6EFD71350085}" destId="{B4BAA6E7-B582-5048-AD3A-D9F9D3505424}" srcOrd="1" destOrd="0" presId="urn:microsoft.com/office/officeart/2005/8/layout/orgChart1"/>
    <dgm:cxn modelId="{1CDD0A33-BDF7-2E48-B4C2-125921299A05}" type="presParOf" srcId="{B4BAA6E7-B582-5048-AD3A-D9F9D3505424}" destId="{F5645817-09F5-604C-9E93-8B58D825D263}" srcOrd="0" destOrd="0" presId="urn:microsoft.com/office/officeart/2005/8/layout/orgChart1"/>
    <dgm:cxn modelId="{CAA972A7-A15F-7C4E-AF4E-CCBABEC05AE0}" type="presParOf" srcId="{B4BAA6E7-B582-5048-AD3A-D9F9D3505424}" destId="{9ED62884-1F44-1E41-9046-BA3F09792DCE}" srcOrd="1" destOrd="0" presId="urn:microsoft.com/office/officeart/2005/8/layout/orgChart1"/>
    <dgm:cxn modelId="{D26F6A49-A893-2642-9005-7F0C438E0E45}" type="presParOf" srcId="{9ED62884-1F44-1E41-9046-BA3F09792DCE}" destId="{4DF7EDBC-1D4B-FA48-8717-1106FB0C147E}" srcOrd="0" destOrd="0" presId="urn:microsoft.com/office/officeart/2005/8/layout/orgChart1"/>
    <dgm:cxn modelId="{F13676EA-E664-6E4B-91E4-1B02755DF527}" type="presParOf" srcId="{4DF7EDBC-1D4B-FA48-8717-1106FB0C147E}" destId="{5099803F-E7F4-3942-8F44-450288ECAD83}" srcOrd="0" destOrd="0" presId="urn:microsoft.com/office/officeart/2005/8/layout/orgChart1"/>
    <dgm:cxn modelId="{F1CD3575-B966-FA46-9432-0A0FD3141DB8}" type="presParOf" srcId="{4DF7EDBC-1D4B-FA48-8717-1106FB0C147E}" destId="{69331196-7357-F746-91FC-3A9F54C7E62E}" srcOrd="1" destOrd="0" presId="urn:microsoft.com/office/officeart/2005/8/layout/orgChart1"/>
    <dgm:cxn modelId="{D8D2A094-1235-9547-A74E-58AC0487D64E}" type="presParOf" srcId="{9ED62884-1F44-1E41-9046-BA3F09792DCE}" destId="{C65D58DB-7680-E04F-9325-3CEA91CB55DD}" srcOrd="1" destOrd="0" presId="urn:microsoft.com/office/officeart/2005/8/layout/orgChart1"/>
    <dgm:cxn modelId="{225D0553-3EC0-AA4D-B03F-DBDF3E63BE66}" type="presParOf" srcId="{C65D58DB-7680-E04F-9325-3CEA91CB55DD}" destId="{25E58D50-9266-B54A-B63A-D4DCE501E567}" srcOrd="0" destOrd="0" presId="urn:microsoft.com/office/officeart/2005/8/layout/orgChart1"/>
    <dgm:cxn modelId="{29BE5C1E-D2C9-7949-8661-19A6E11521C8}" type="presParOf" srcId="{C65D58DB-7680-E04F-9325-3CEA91CB55DD}" destId="{CEBC12DA-0A14-3F47-A1A9-6CF4D4582BA7}" srcOrd="1" destOrd="0" presId="urn:microsoft.com/office/officeart/2005/8/layout/orgChart1"/>
    <dgm:cxn modelId="{0AE52116-8931-A944-BC31-90FE20532D8A}" type="presParOf" srcId="{CEBC12DA-0A14-3F47-A1A9-6CF4D4582BA7}" destId="{630B062D-0921-DD45-90E2-143B9FA0D2D3}" srcOrd="0" destOrd="0" presId="urn:microsoft.com/office/officeart/2005/8/layout/orgChart1"/>
    <dgm:cxn modelId="{CCF9B177-96B8-7444-90FE-C76C8CD37170}" type="presParOf" srcId="{630B062D-0921-DD45-90E2-143B9FA0D2D3}" destId="{C5893183-0B38-B14A-B8DE-7F922779EB20}" srcOrd="0" destOrd="0" presId="urn:microsoft.com/office/officeart/2005/8/layout/orgChart1"/>
    <dgm:cxn modelId="{05CC1D0E-C726-AA43-84B0-3D71EA348B8B}" type="presParOf" srcId="{630B062D-0921-DD45-90E2-143B9FA0D2D3}" destId="{20966606-E857-CC49-8580-619FDAA4252D}" srcOrd="1" destOrd="0" presId="urn:microsoft.com/office/officeart/2005/8/layout/orgChart1"/>
    <dgm:cxn modelId="{0B3D5178-F247-6442-8669-0F09890B77D0}" type="presParOf" srcId="{CEBC12DA-0A14-3F47-A1A9-6CF4D4582BA7}" destId="{4B51B42E-31E7-1A4B-8A3C-3402AB0D2DAC}" srcOrd="1" destOrd="0" presId="urn:microsoft.com/office/officeart/2005/8/layout/orgChart1"/>
    <dgm:cxn modelId="{B603D90A-AC27-9C4F-A13D-7AC43D0D0758}" type="presParOf" srcId="{CEBC12DA-0A14-3F47-A1A9-6CF4D4582BA7}" destId="{A4C65CDB-9C56-2044-9167-0A634982F992}" srcOrd="2" destOrd="0" presId="urn:microsoft.com/office/officeart/2005/8/layout/orgChart1"/>
    <dgm:cxn modelId="{74DB930D-CA46-044F-82F8-D96D18D4BA7B}" type="presParOf" srcId="{C65D58DB-7680-E04F-9325-3CEA91CB55DD}" destId="{92A524CE-F0FA-AF4E-BE7D-F0EE334BE221}" srcOrd="2" destOrd="0" presId="urn:microsoft.com/office/officeart/2005/8/layout/orgChart1"/>
    <dgm:cxn modelId="{3541AA49-7191-6540-AE4C-9D203C761473}" type="presParOf" srcId="{C65D58DB-7680-E04F-9325-3CEA91CB55DD}" destId="{966EDF8A-2FB9-7F4C-B855-8D14926D8D22}" srcOrd="3" destOrd="0" presId="urn:microsoft.com/office/officeart/2005/8/layout/orgChart1"/>
    <dgm:cxn modelId="{F35CE242-14E0-C14E-9E55-1F0B08096548}" type="presParOf" srcId="{966EDF8A-2FB9-7F4C-B855-8D14926D8D22}" destId="{C9A0A9F2-777A-BB49-ACB7-DE7D7CA8BFF7}" srcOrd="0" destOrd="0" presId="urn:microsoft.com/office/officeart/2005/8/layout/orgChart1"/>
    <dgm:cxn modelId="{0C969D14-4CC4-B546-A4D3-CDFD1D58A973}" type="presParOf" srcId="{C9A0A9F2-777A-BB49-ACB7-DE7D7CA8BFF7}" destId="{66D38EEF-7102-9649-B70D-C06D051F099B}" srcOrd="0" destOrd="0" presId="urn:microsoft.com/office/officeart/2005/8/layout/orgChart1"/>
    <dgm:cxn modelId="{9DB0ACCA-5CEE-9740-A524-14F8A84FC1CE}" type="presParOf" srcId="{C9A0A9F2-777A-BB49-ACB7-DE7D7CA8BFF7}" destId="{55AD7FB9-4E0F-5E49-975D-5386C93A59AF}" srcOrd="1" destOrd="0" presId="urn:microsoft.com/office/officeart/2005/8/layout/orgChart1"/>
    <dgm:cxn modelId="{167D7E78-98DA-6846-9069-30516EDF0BAD}" type="presParOf" srcId="{966EDF8A-2FB9-7F4C-B855-8D14926D8D22}" destId="{8833A5A4-928A-7C47-A29E-674C3F90FDB2}" srcOrd="1" destOrd="0" presId="urn:microsoft.com/office/officeart/2005/8/layout/orgChart1"/>
    <dgm:cxn modelId="{7DF655D9-F08C-4A45-AA85-047A00644398}" type="presParOf" srcId="{966EDF8A-2FB9-7F4C-B855-8D14926D8D22}" destId="{9D590F49-9B35-A446-B079-1202A43DA253}" srcOrd="2" destOrd="0" presId="urn:microsoft.com/office/officeart/2005/8/layout/orgChart1"/>
    <dgm:cxn modelId="{485D110F-B2C6-AF4E-84CA-0CC2B537803A}" type="presParOf" srcId="{9ED62884-1F44-1E41-9046-BA3F09792DCE}" destId="{A6042F9A-E21E-0F45-BE24-EC8586660FDD}" srcOrd="2" destOrd="0" presId="urn:microsoft.com/office/officeart/2005/8/layout/orgChart1"/>
    <dgm:cxn modelId="{CCDB7190-BABE-6D4E-AB71-B43E157D90D6}" type="presParOf" srcId="{1F4FEDBB-DED3-CC41-9460-6EFD71350085}" destId="{35BE1618-3B3C-594E-B3CA-3B36FF99A934}" srcOrd="2" destOrd="0" presId="urn:microsoft.com/office/officeart/2005/8/layout/orgChart1"/>
    <dgm:cxn modelId="{845AF31E-074C-3D45-904E-DA906A97C811}" type="presParOf" srcId="{35BE1618-3B3C-594E-B3CA-3B36FF99A934}" destId="{4E8873A1-69E3-1A43-BFEE-F1C30A4B1A0F}" srcOrd="0" destOrd="0" presId="urn:microsoft.com/office/officeart/2005/8/layout/orgChart1"/>
    <dgm:cxn modelId="{C5517E35-191D-084A-86A5-F59DDAAE303B}" type="presParOf" srcId="{35BE1618-3B3C-594E-B3CA-3B36FF99A934}" destId="{D0BEDE34-2B2B-C949-BF34-599BAB7D39B2}" srcOrd="1" destOrd="0" presId="urn:microsoft.com/office/officeart/2005/8/layout/orgChart1"/>
    <dgm:cxn modelId="{F3C4EB5F-944D-C446-8FBF-3AD0455E32BF}" type="presParOf" srcId="{D0BEDE34-2B2B-C949-BF34-599BAB7D39B2}" destId="{30CE53BA-421F-A340-A13C-62A1ACF7BC36}" srcOrd="0" destOrd="0" presId="urn:microsoft.com/office/officeart/2005/8/layout/orgChart1"/>
    <dgm:cxn modelId="{ED3FC3CD-1665-404E-98F9-A4A1732B8185}" type="presParOf" srcId="{30CE53BA-421F-A340-A13C-62A1ACF7BC36}" destId="{67186E0E-B756-F240-91FD-01D2DCA3E0FB}" srcOrd="0" destOrd="0" presId="urn:microsoft.com/office/officeart/2005/8/layout/orgChart1"/>
    <dgm:cxn modelId="{F1B38051-D2FC-AE48-A38F-7B5F1D4FA9AB}" type="presParOf" srcId="{30CE53BA-421F-A340-A13C-62A1ACF7BC36}" destId="{658D031D-1D61-6F44-807E-04A7F11EB2F8}" srcOrd="1" destOrd="0" presId="urn:microsoft.com/office/officeart/2005/8/layout/orgChart1"/>
    <dgm:cxn modelId="{6BAEBFF6-2C14-374D-BDC1-94944CBB621E}" type="presParOf" srcId="{D0BEDE34-2B2B-C949-BF34-599BAB7D39B2}" destId="{182FC3AA-2A29-044D-BCB9-059ECEA4685B}" srcOrd="1" destOrd="0" presId="urn:microsoft.com/office/officeart/2005/8/layout/orgChart1"/>
    <dgm:cxn modelId="{1D8FC215-9EAD-D541-92B6-4D4C45C7399B}" type="presParOf" srcId="{D0BEDE34-2B2B-C949-BF34-599BAB7D39B2}" destId="{7A3D7599-AE01-C44F-975B-09C109D303B6}" srcOrd="2" destOrd="0" presId="urn:microsoft.com/office/officeart/2005/8/layout/orgChart1"/>
    <dgm:cxn modelId="{57D485E7-E769-464E-BEC7-A6D4F84D480D}" type="presParOf" srcId="{7A3D7599-AE01-C44F-975B-09C109D303B6}" destId="{CE2AC589-6494-E74B-9E0E-371375004FBD}" srcOrd="0" destOrd="0" presId="urn:microsoft.com/office/officeart/2005/8/layout/orgChart1"/>
    <dgm:cxn modelId="{237871E1-61C0-1A4D-8722-A96E8340DB59}" type="presParOf" srcId="{7A3D7599-AE01-C44F-975B-09C109D303B6}" destId="{82817F4A-AC2E-7F4A-A2B7-E411FF7C2AD0}" srcOrd="1" destOrd="0" presId="urn:microsoft.com/office/officeart/2005/8/layout/orgChart1"/>
    <dgm:cxn modelId="{D295D690-EFC2-9C44-8D83-8887307D9648}" type="presParOf" srcId="{82817F4A-AC2E-7F4A-A2B7-E411FF7C2AD0}" destId="{9C34B4F6-C39A-204A-86E0-D43B02210CBB}" srcOrd="0" destOrd="0" presId="urn:microsoft.com/office/officeart/2005/8/layout/orgChart1"/>
    <dgm:cxn modelId="{456071AC-42D1-194D-8A52-2D5EEA1CAAF7}" type="presParOf" srcId="{9C34B4F6-C39A-204A-86E0-D43B02210CBB}" destId="{65B9EDF8-1521-874D-891C-3ECE50633CA2}" srcOrd="0" destOrd="0" presId="urn:microsoft.com/office/officeart/2005/8/layout/orgChart1"/>
    <dgm:cxn modelId="{BE920873-B175-B44E-BF7C-057C4488DFC3}" type="presParOf" srcId="{9C34B4F6-C39A-204A-86E0-D43B02210CBB}" destId="{11C6913A-60C8-394B-ABA1-3E306D789C5F}" srcOrd="1" destOrd="0" presId="urn:microsoft.com/office/officeart/2005/8/layout/orgChart1"/>
    <dgm:cxn modelId="{0B3C54D0-7892-DC44-AC91-FF52630C4259}" type="presParOf" srcId="{82817F4A-AC2E-7F4A-A2B7-E411FF7C2AD0}" destId="{22A65E91-90AF-5641-AEF1-C8DE1693E261}" srcOrd="1" destOrd="0" presId="urn:microsoft.com/office/officeart/2005/8/layout/orgChart1"/>
    <dgm:cxn modelId="{8BC203E3-34E8-7140-B37A-847A922C8745}" type="presParOf" srcId="{82817F4A-AC2E-7F4A-A2B7-E411FF7C2AD0}" destId="{D5F18D89-98A9-F047-9179-F339012968B6}" srcOrd="2" destOrd="0" presId="urn:microsoft.com/office/officeart/2005/8/layout/orgChart1"/>
    <dgm:cxn modelId="{9779BC46-145E-F14B-A9F7-5C7617A0F661}" type="presParOf" srcId="{7A3D7599-AE01-C44F-975B-09C109D303B6}" destId="{84FFDC1F-3B51-B742-9116-A6A5B96D538F}" srcOrd="2" destOrd="0" presId="urn:microsoft.com/office/officeart/2005/8/layout/orgChart1"/>
    <dgm:cxn modelId="{E79A0BF6-18A5-634C-BEE0-5D6F5447E1FA}" type="presParOf" srcId="{7A3D7599-AE01-C44F-975B-09C109D303B6}" destId="{BD4B7D40-CEFE-BB4D-9286-A8E8B7FEFBB7}" srcOrd="3" destOrd="0" presId="urn:microsoft.com/office/officeart/2005/8/layout/orgChart1"/>
    <dgm:cxn modelId="{7F6478D7-4577-CC4B-AF3C-7C9ACA204BA7}" type="presParOf" srcId="{BD4B7D40-CEFE-BB4D-9286-A8E8B7FEFBB7}" destId="{52DD2B29-9EEA-174D-BE84-5650D3251800}" srcOrd="0" destOrd="0" presId="urn:microsoft.com/office/officeart/2005/8/layout/orgChart1"/>
    <dgm:cxn modelId="{696AB31D-B245-9746-9373-CF3D85531315}" type="presParOf" srcId="{52DD2B29-9EEA-174D-BE84-5650D3251800}" destId="{0A92A2E6-583A-3649-90AA-5F6D4A430F7D}" srcOrd="0" destOrd="0" presId="urn:microsoft.com/office/officeart/2005/8/layout/orgChart1"/>
    <dgm:cxn modelId="{CB09B921-B91A-B248-A799-A00A317D0505}" type="presParOf" srcId="{52DD2B29-9EEA-174D-BE84-5650D3251800}" destId="{84021D55-EA4F-EB43-8EFB-5574C03C62D3}" srcOrd="1" destOrd="0" presId="urn:microsoft.com/office/officeart/2005/8/layout/orgChart1"/>
    <dgm:cxn modelId="{1C1208A1-7EFA-B345-BD6A-893782038C8A}" type="presParOf" srcId="{BD4B7D40-CEFE-BB4D-9286-A8E8B7FEFBB7}" destId="{BBEA0045-00F7-7543-ABF7-7F7957FBF429}" srcOrd="1" destOrd="0" presId="urn:microsoft.com/office/officeart/2005/8/layout/orgChart1"/>
    <dgm:cxn modelId="{56EBB200-462B-8941-BCA3-69F83191D4F5}" type="presParOf" srcId="{BBEA0045-00F7-7543-ABF7-7F7957FBF429}" destId="{2CE238E0-40A7-5248-876E-E2479BC9B304}" srcOrd="0" destOrd="0" presId="urn:microsoft.com/office/officeart/2005/8/layout/orgChart1"/>
    <dgm:cxn modelId="{ADEBAB94-34BE-FD47-98D9-3DA43D9B2715}" type="presParOf" srcId="{BBEA0045-00F7-7543-ABF7-7F7957FBF429}" destId="{A5C515C8-6F16-1348-B968-5CB1B0F65E86}" srcOrd="1" destOrd="0" presId="urn:microsoft.com/office/officeart/2005/8/layout/orgChart1"/>
    <dgm:cxn modelId="{E67E869F-4814-FD48-8298-40B349FA45D4}" type="presParOf" srcId="{A5C515C8-6F16-1348-B968-5CB1B0F65E86}" destId="{F5939023-6E7E-8C4B-89EC-3B9120D75593}" srcOrd="0" destOrd="0" presId="urn:microsoft.com/office/officeart/2005/8/layout/orgChart1"/>
    <dgm:cxn modelId="{9CD6C95D-04FC-1A4A-A079-E2A9B38F162C}" type="presParOf" srcId="{F5939023-6E7E-8C4B-89EC-3B9120D75593}" destId="{A846965A-B03A-FF42-A08D-1AFC62EF18C7}" srcOrd="0" destOrd="0" presId="urn:microsoft.com/office/officeart/2005/8/layout/orgChart1"/>
    <dgm:cxn modelId="{D3D9BA8F-AC2C-3246-B2D8-82E6D9BBCA65}" type="presParOf" srcId="{F5939023-6E7E-8C4B-89EC-3B9120D75593}" destId="{3496E609-BC09-D04C-A2E6-45F5585043EE}" srcOrd="1" destOrd="0" presId="urn:microsoft.com/office/officeart/2005/8/layout/orgChart1"/>
    <dgm:cxn modelId="{4BBC358B-FAB0-7E46-A620-3E2F25437122}" type="presParOf" srcId="{A5C515C8-6F16-1348-B968-5CB1B0F65E86}" destId="{4E783A38-5C2F-0E40-88FF-606C3B56E4EF}" srcOrd="1" destOrd="0" presId="urn:microsoft.com/office/officeart/2005/8/layout/orgChart1"/>
    <dgm:cxn modelId="{F29E6CC3-7C95-0E44-89A0-4C4484DA373E}" type="presParOf" srcId="{A5C515C8-6F16-1348-B968-5CB1B0F65E86}" destId="{5B10A887-CA9C-AC49-A0CA-C0A16E54556D}" srcOrd="2" destOrd="0" presId="urn:microsoft.com/office/officeart/2005/8/layout/orgChart1"/>
    <dgm:cxn modelId="{D462F950-9A99-1C4F-8E9B-49EB43A6FAE8}" type="presParOf" srcId="{BBEA0045-00F7-7543-ABF7-7F7957FBF429}" destId="{EE9A104C-1AD0-4D4C-8F38-E1A58777EE3B}" srcOrd="2" destOrd="0" presId="urn:microsoft.com/office/officeart/2005/8/layout/orgChart1"/>
    <dgm:cxn modelId="{DBB613FB-344D-E74B-A582-A7872C4554F8}" type="presParOf" srcId="{BBEA0045-00F7-7543-ABF7-7F7957FBF429}" destId="{1308D4B7-BE25-1C4A-B2EE-4D029E89A332}" srcOrd="3" destOrd="0" presId="urn:microsoft.com/office/officeart/2005/8/layout/orgChart1"/>
    <dgm:cxn modelId="{EF4F17FF-C2B0-0544-A528-9DE909DDF572}" type="presParOf" srcId="{1308D4B7-BE25-1C4A-B2EE-4D029E89A332}" destId="{587C40C3-5AFA-D443-8F07-9FD3B2AC8BC8}" srcOrd="0" destOrd="0" presId="urn:microsoft.com/office/officeart/2005/8/layout/orgChart1"/>
    <dgm:cxn modelId="{18E503A0-D98B-CC4E-808D-A36EE56A1DA4}" type="presParOf" srcId="{587C40C3-5AFA-D443-8F07-9FD3B2AC8BC8}" destId="{7A2B4002-9012-4E43-9236-F4647E772B26}" srcOrd="0" destOrd="0" presId="urn:microsoft.com/office/officeart/2005/8/layout/orgChart1"/>
    <dgm:cxn modelId="{539E770B-FDFC-0344-AE84-4184C5C037E4}" type="presParOf" srcId="{587C40C3-5AFA-D443-8F07-9FD3B2AC8BC8}" destId="{D7A0F8AA-A18A-2849-A34B-E273E7F6D52A}" srcOrd="1" destOrd="0" presId="urn:microsoft.com/office/officeart/2005/8/layout/orgChart1"/>
    <dgm:cxn modelId="{2B467B37-BFED-934A-AA29-AC82A2F5FE25}" type="presParOf" srcId="{1308D4B7-BE25-1C4A-B2EE-4D029E89A332}" destId="{FF8A04A0-0423-7C43-94B1-163AFCD1EC48}" srcOrd="1" destOrd="0" presId="urn:microsoft.com/office/officeart/2005/8/layout/orgChart1"/>
    <dgm:cxn modelId="{062DCEE9-07D1-5144-99BF-B578E7645E4F}" type="presParOf" srcId="{1308D4B7-BE25-1C4A-B2EE-4D029E89A332}" destId="{D462919C-E44E-0B42-B15E-B2580D65A142}" srcOrd="2" destOrd="0" presId="urn:microsoft.com/office/officeart/2005/8/layout/orgChart1"/>
    <dgm:cxn modelId="{DCE136FE-D6FB-FB49-874A-79A79CB0ADD6}" type="presParOf" srcId="{BD4B7D40-CEFE-BB4D-9286-A8E8B7FEFBB7}" destId="{E12D5BA7-32D8-214A-A844-ED31F7309F04}" srcOrd="2" destOrd="0" presId="urn:microsoft.com/office/officeart/2005/8/layout/orgChart1"/>
    <dgm:cxn modelId="{4B239DD9-C341-EE41-8056-2A4AD681C9A9}" type="presParOf" srcId="{7A3D7599-AE01-C44F-975B-09C109D303B6}" destId="{56CAAF7F-2C25-F543-9CE1-89B732A3CED6}" srcOrd="4" destOrd="0" presId="urn:microsoft.com/office/officeart/2005/8/layout/orgChart1"/>
    <dgm:cxn modelId="{35C29D7E-7870-6F4A-8478-9A096F4B2137}" type="presParOf" srcId="{7A3D7599-AE01-C44F-975B-09C109D303B6}" destId="{DA2CEE2C-1C25-8B43-9DC7-F41B7A14AA5F}" srcOrd="5" destOrd="0" presId="urn:microsoft.com/office/officeart/2005/8/layout/orgChart1"/>
    <dgm:cxn modelId="{17081FBC-B0A7-A443-A7DB-04305E4D7B17}" type="presParOf" srcId="{DA2CEE2C-1C25-8B43-9DC7-F41B7A14AA5F}" destId="{FF891AD4-E963-3246-8344-D8138A426185}" srcOrd="0" destOrd="0" presId="urn:microsoft.com/office/officeart/2005/8/layout/orgChart1"/>
    <dgm:cxn modelId="{CDFC555C-F7C7-2847-80A1-6749BDB64369}" type="presParOf" srcId="{FF891AD4-E963-3246-8344-D8138A426185}" destId="{03422EF0-B212-234C-853B-62AD78A5985C}" srcOrd="0" destOrd="0" presId="urn:microsoft.com/office/officeart/2005/8/layout/orgChart1"/>
    <dgm:cxn modelId="{6EE9B5DB-1238-5B40-83BB-BBB7BCE11739}" type="presParOf" srcId="{FF891AD4-E963-3246-8344-D8138A426185}" destId="{A8D1634A-01ED-564F-9F9A-993649635108}" srcOrd="1" destOrd="0" presId="urn:microsoft.com/office/officeart/2005/8/layout/orgChart1"/>
    <dgm:cxn modelId="{513652E1-76DD-0643-ABD8-A80CCD132E4E}" type="presParOf" srcId="{DA2CEE2C-1C25-8B43-9DC7-F41B7A14AA5F}" destId="{E9F2DEDD-90B6-ED4C-A70C-6BE2CCB03187}" srcOrd="1" destOrd="0" presId="urn:microsoft.com/office/officeart/2005/8/layout/orgChart1"/>
    <dgm:cxn modelId="{0F3A0494-D9DF-354D-A313-E9B75FF4148A}" type="presParOf" srcId="{DA2CEE2C-1C25-8B43-9DC7-F41B7A14AA5F}" destId="{D626097B-EFA6-164A-8ED5-1BA4E2C684FC}" srcOrd="2" destOrd="0" presId="urn:microsoft.com/office/officeart/2005/8/layout/orgChart1"/>
    <dgm:cxn modelId="{7D1F9D1B-B464-0B43-B775-3CD21CE57FE6}" type="presParOf" srcId="{D626097B-EFA6-164A-8ED5-1BA4E2C684FC}" destId="{1ADEDB46-9360-2F48-B36D-3DD072744EF6}" srcOrd="0" destOrd="0" presId="urn:microsoft.com/office/officeart/2005/8/layout/orgChart1"/>
    <dgm:cxn modelId="{B9A7F8E1-44B7-304C-B5B8-7C57B72438BE}" type="presParOf" srcId="{D626097B-EFA6-164A-8ED5-1BA4E2C684FC}" destId="{767FAF14-35DD-614A-852A-37D6D07DC4E5}" srcOrd="1" destOrd="0" presId="urn:microsoft.com/office/officeart/2005/8/layout/orgChart1"/>
    <dgm:cxn modelId="{7BC6BE41-B8B2-234A-A895-35FE0F343AF5}" type="presParOf" srcId="{767FAF14-35DD-614A-852A-37D6D07DC4E5}" destId="{F8929E01-040A-0148-B95F-C7A3B6104498}" srcOrd="0" destOrd="0" presId="urn:microsoft.com/office/officeart/2005/8/layout/orgChart1"/>
    <dgm:cxn modelId="{0EB95625-7FE9-B440-9774-C1F106091908}" type="presParOf" srcId="{F8929E01-040A-0148-B95F-C7A3B6104498}" destId="{57EA9A64-AB00-7246-BD40-D8ACFDC08E53}" srcOrd="0" destOrd="0" presId="urn:microsoft.com/office/officeart/2005/8/layout/orgChart1"/>
    <dgm:cxn modelId="{B7EAE1C2-33AD-3B40-A83B-442819789F25}" type="presParOf" srcId="{F8929E01-040A-0148-B95F-C7A3B6104498}" destId="{C8B4CB27-D5A4-BB42-80C3-01FA77B2FF50}" srcOrd="1" destOrd="0" presId="urn:microsoft.com/office/officeart/2005/8/layout/orgChart1"/>
    <dgm:cxn modelId="{D71683DD-63FD-4448-9D65-565512513A33}" type="presParOf" srcId="{767FAF14-35DD-614A-852A-37D6D07DC4E5}" destId="{284EEA91-5C0F-3A48-A959-38FBA3A9DDC0}" srcOrd="1" destOrd="0" presId="urn:microsoft.com/office/officeart/2005/8/layout/orgChart1"/>
    <dgm:cxn modelId="{DE6E7DE4-FB5F-634E-8919-6123959FBBA9}" type="presParOf" srcId="{767FAF14-35DD-614A-852A-37D6D07DC4E5}" destId="{54299ABE-02F4-D545-8345-5C19E2FD1E35}" srcOrd="2" destOrd="0" presId="urn:microsoft.com/office/officeart/2005/8/layout/orgChart1"/>
    <dgm:cxn modelId="{93FCA8A7-6E3E-AE49-BEFB-6E09D33FCDA1}" type="presParOf" srcId="{D626097B-EFA6-164A-8ED5-1BA4E2C684FC}" destId="{012E77AE-83FD-2D48-9545-184D5B45DFBA}" srcOrd="2" destOrd="0" presId="urn:microsoft.com/office/officeart/2005/8/layout/orgChart1"/>
    <dgm:cxn modelId="{F917257A-82E5-3548-A799-EEC650ADECA5}" type="presParOf" srcId="{D626097B-EFA6-164A-8ED5-1BA4E2C684FC}" destId="{B3B2CEF9-0348-4847-9517-89B561298B21}" srcOrd="3" destOrd="0" presId="urn:microsoft.com/office/officeart/2005/8/layout/orgChart1"/>
    <dgm:cxn modelId="{3D571F13-CF09-9543-A76C-D29844A06EBD}" type="presParOf" srcId="{B3B2CEF9-0348-4847-9517-89B561298B21}" destId="{8A3BB218-BF49-5C49-BF0F-9BBEDF5FCAF2}" srcOrd="0" destOrd="0" presId="urn:microsoft.com/office/officeart/2005/8/layout/orgChart1"/>
    <dgm:cxn modelId="{09E51ACF-1E68-1B48-831F-C14A0676453A}" type="presParOf" srcId="{8A3BB218-BF49-5C49-BF0F-9BBEDF5FCAF2}" destId="{A3BCD7A9-DBE6-0B4C-BFD4-509C3CD9CA02}" srcOrd="0" destOrd="0" presId="urn:microsoft.com/office/officeart/2005/8/layout/orgChart1"/>
    <dgm:cxn modelId="{A1CFD094-1149-314B-8360-0A29F0F96851}" type="presParOf" srcId="{8A3BB218-BF49-5C49-BF0F-9BBEDF5FCAF2}" destId="{E801137C-B877-6D42-9E2F-2D73387D4462}" srcOrd="1" destOrd="0" presId="urn:microsoft.com/office/officeart/2005/8/layout/orgChart1"/>
    <dgm:cxn modelId="{78CAA3F4-EF14-304A-9976-AFA39CA7EA97}" type="presParOf" srcId="{B3B2CEF9-0348-4847-9517-89B561298B21}" destId="{E692A5A6-32AB-AE41-83EF-2D42AA55FC3A}" srcOrd="1" destOrd="0" presId="urn:microsoft.com/office/officeart/2005/8/layout/orgChart1"/>
    <dgm:cxn modelId="{6A4E852E-81C3-E54D-A495-89E0B3B70AEE}" type="presParOf" srcId="{B3B2CEF9-0348-4847-9517-89B561298B21}" destId="{D3D38BFD-59E2-0240-A78C-7529C1DC64C3}" srcOrd="2" destOrd="0" presId="urn:microsoft.com/office/officeart/2005/8/layout/orgChart1"/>
    <dgm:cxn modelId="{BDB0440B-033B-F446-85A9-753A41DC95D4}" type="presParOf" srcId="{D626097B-EFA6-164A-8ED5-1BA4E2C684FC}" destId="{C9C91E99-3B4C-5943-96AA-1AD76F533A0B}" srcOrd="4" destOrd="0" presId="urn:microsoft.com/office/officeart/2005/8/layout/orgChart1"/>
    <dgm:cxn modelId="{E52B2D93-264B-7C46-BF15-887B84830C7A}" type="presParOf" srcId="{D626097B-EFA6-164A-8ED5-1BA4E2C684FC}" destId="{F4927445-66E5-704E-966B-A622FE2E95E4}" srcOrd="5" destOrd="0" presId="urn:microsoft.com/office/officeart/2005/8/layout/orgChart1"/>
    <dgm:cxn modelId="{1A05C583-0205-4B48-A7A8-7E379A7CD7A8}" type="presParOf" srcId="{F4927445-66E5-704E-966B-A622FE2E95E4}" destId="{3061ED57-56FD-684E-9642-DB45D24E3F3A}" srcOrd="0" destOrd="0" presId="urn:microsoft.com/office/officeart/2005/8/layout/orgChart1"/>
    <dgm:cxn modelId="{F1C734AB-8363-934C-826C-F9771BC9CBB0}" type="presParOf" srcId="{3061ED57-56FD-684E-9642-DB45D24E3F3A}" destId="{8B560318-9158-6946-963B-0FB73C1670EB}" srcOrd="0" destOrd="0" presId="urn:microsoft.com/office/officeart/2005/8/layout/orgChart1"/>
    <dgm:cxn modelId="{E50C08CF-0BE0-A448-A5EB-9A3A3481BD2A}" type="presParOf" srcId="{3061ED57-56FD-684E-9642-DB45D24E3F3A}" destId="{A6E49E90-FF0F-3D4B-94A4-172352936886}" srcOrd="1" destOrd="0" presId="urn:microsoft.com/office/officeart/2005/8/layout/orgChart1"/>
    <dgm:cxn modelId="{BC10EC4E-BA4A-2542-B857-314B01BCB5FA}" type="presParOf" srcId="{F4927445-66E5-704E-966B-A622FE2E95E4}" destId="{BA7BF67A-6658-8C49-874C-C544C1BAF77D}" srcOrd="1" destOrd="0" presId="urn:microsoft.com/office/officeart/2005/8/layout/orgChart1"/>
    <dgm:cxn modelId="{4F7C2120-2DEC-BB4A-A8A0-494C9BB5452A}" type="presParOf" srcId="{F4927445-66E5-704E-966B-A622FE2E95E4}" destId="{4D6C5EE9-46B6-484C-B007-5405C204D6BC}" srcOrd="2" destOrd="0" presId="urn:microsoft.com/office/officeart/2005/8/layout/orgChart1"/>
    <dgm:cxn modelId="{52F799F1-F8B3-9047-9FF8-028B32A6E318}" type="presParOf" srcId="{D626097B-EFA6-164A-8ED5-1BA4E2C684FC}" destId="{A72FFDCC-0A24-1D45-A846-C16E40B44C71}" srcOrd="6" destOrd="0" presId="urn:microsoft.com/office/officeart/2005/8/layout/orgChart1"/>
    <dgm:cxn modelId="{EBE8EE0B-72E6-0546-ABA9-0F49F89DC4B5}" type="presParOf" srcId="{D626097B-EFA6-164A-8ED5-1BA4E2C684FC}" destId="{769D6F26-D6F0-6848-988B-39127D2B543F}" srcOrd="7" destOrd="0" presId="urn:microsoft.com/office/officeart/2005/8/layout/orgChart1"/>
    <dgm:cxn modelId="{E5904AD2-2BB2-DD4B-8E8E-89A25F474877}" type="presParOf" srcId="{769D6F26-D6F0-6848-988B-39127D2B543F}" destId="{C96A9466-DE1F-8546-80BA-A96551A7FC34}" srcOrd="0" destOrd="0" presId="urn:microsoft.com/office/officeart/2005/8/layout/orgChart1"/>
    <dgm:cxn modelId="{7F1797F7-A0BF-EB44-A21A-D8D14DA6C751}" type="presParOf" srcId="{C96A9466-DE1F-8546-80BA-A96551A7FC34}" destId="{F72E74B0-0AB3-6B4C-8057-B43450362B3A}" srcOrd="0" destOrd="0" presId="urn:microsoft.com/office/officeart/2005/8/layout/orgChart1"/>
    <dgm:cxn modelId="{12B38BE3-8949-8348-9C7F-31309344CEA9}" type="presParOf" srcId="{C96A9466-DE1F-8546-80BA-A96551A7FC34}" destId="{2C71DFC6-2113-3A40-AB19-655BD95D5733}" srcOrd="1" destOrd="0" presId="urn:microsoft.com/office/officeart/2005/8/layout/orgChart1"/>
    <dgm:cxn modelId="{F61933A0-78D1-DE4A-8144-D542674EA002}" type="presParOf" srcId="{769D6F26-D6F0-6848-988B-39127D2B543F}" destId="{249C9CFA-6884-4942-A717-3518F06C5179}" srcOrd="1" destOrd="0" presId="urn:microsoft.com/office/officeart/2005/8/layout/orgChart1"/>
    <dgm:cxn modelId="{D94D51DC-ABAB-3A4D-B3A8-DCDC3B07DFB3}" type="presParOf" srcId="{769D6F26-D6F0-6848-988B-39127D2B543F}" destId="{FE8000F4-53F2-C148-817D-17E3E18A545F}" srcOrd="2" destOrd="0" presId="urn:microsoft.com/office/officeart/2005/8/layout/orgChart1"/>
    <dgm:cxn modelId="{F84B1A7C-1918-4E40-8710-99320BC6F110}" type="presParOf" srcId="{D626097B-EFA6-164A-8ED5-1BA4E2C684FC}" destId="{49D6A979-94C0-E14B-8513-CEACBCDBAEDB}" srcOrd="8" destOrd="0" presId="urn:microsoft.com/office/officeart/2005/8/layout/orgChart1"/>
    <dgm:cxn modelId="{0D6EAF42-E1D2-C64F-A7BF-A7DDB588D447}" type="presParOf" srcId="{D626097B-EFA6-164A-8ED5-1BA4E2C684FC}" destId="{2DBD9D74-ED10-C840-BC54-39B16918A536}" srcOrd="9" destOrd="0" presId="urn:microsoft.com/office/officeart/2005/8/layout/orgChart1"/>
    <dgm:cxn modelId="{29CCF584-E35B-A344-926C-783468A65F2B}" type="presParOf" srcId="{2DBD9D74-ED10-C840-BC54-39B16918A536}" destId="{9CC2AFD2-7422-FB4C-923A-40338398441C}" srcOrd="0" destOrd="0" presId="urn:microsoft.com/office/officeart/2005/8/layout/orgChart1"/>
    <dgm:cxn modelId="{32756B7D-31BF-6148-B73A-7D6D14057DF0}" type="presParOf" srcId="{9CC2AFD2-7422-FB4C-923A-40338398441C}" destId="{FB851D57-DDD4-F441-831E-228B89655536}" srcOrd="0" destOrd="0" presId="urn:microsoft.com/office/officeart/2005/8/layout/orgChart1"/>
    <dgm:cxn modelId="{9DC0BE96-B1FC-B04B-8A21-E705CEE08B46}" type="presParOf" srcId="{9CC2AFD2-7422-FB4C-923A-40338398441C}" destId="{CA64D06C-B233-5D4D-899B-95EE437AAE99}" srcOrd="1" destOrd="0" presId="urn:microsoft.com/office/officeart/2005/8/layout/orgChart1"/>
    <dgm:cxn modelId="{C699BD50-C4C9-0E4C-9133-4611302C6483}" type="presParOf" srcId="{2DBD9D74-ED10-C840-BC54-39B16918A536}" destId="{066ABF9A-DED1-514C-BB6B-D24919D64009}" srcOrd="1" destOrd="0" presId="urn:microsoft.com/office/officeart/2005/8/layout/orgChart1"/>
    <dgm:cxn modelId="{5AB8BE72-B236-B041-A987-95317081D362}" type="presParOf" srcId="{2DBD9D74-ED10-C840-BC54-39B16918A536}" destId="{9FDFFDA2-C8E1-5941-9189-17A9CBF830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A979-94C0-E14B-8513-CEACBCDBAEDB}">
      <dsp:nvSpPr>
        <dsp:cNvPr id="0" name=""/>
        <dsp:cNvSpPr/>
      </dsp:nvSpPr>
      <dsp:spPr>
        <a:xfrm>
          <a:off x="3695985" y="2521934"/>
          <a:ext cx="169426" cy="1351435"/>
        </a:xfrm>
        <a:custGeom>
          <a:avLst/>
          <a:gdLst/>
          <a:ahLst/>
          <a:cxnLst/>
          <a:rect l="0" t="0" r="0" b="0"/>
          <a:pathLst>
            <a:path>
              <a:moveTo>
                <a:pt x="169426" y="0"/>
              </a:moveTo>
              <a:lnTo>
                <a:pt x="169426" y="1351435"/>
              </a:lnTo>
              <a:lnTo>
                <a:pt x="0" y="1351435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A72FFDCC-0A24-1D45-A846-C16E40B44C71}">
      <dsp:nvSpPr>
        <dsp:cNvPr id="0" name=""/>
        <dsp:cNvSpPr/>
      </dsp:nvSpPr>
      <dsp:spPr>
        <a:xfrm>
          <a:off x="3819692" y="2521934"/>
          <a:ext cx="91440" cy="7762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6223"/>
              </a:lnTo>
              <a:lnTo>
                <a:pt x="93430" y="776223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C9C91E99-3B4C-5943-96AA-1AD76F533A0B}">
      <dsp:nvSpPr>
        <dsp:cNvPr id="0" name=""/>
        <dsp:cNvSpPr/>
      </dsp:nvSpPr>
      <dsp:spPr>
        <a:xfrm>
          <a:off x="3771981" y="2521934"/>
          <a:ext cx="91440" cy="651694"/>
        </a:xfrm>
        <a:custGeom>
          <a:avLst/>
          <a:gdLst/>
          <a:ahLst/>
          <a:cxnLst/>
          <a:rect l="0" t="0" r="0" b="0"/>
          <a:pathLst>
            <a:path>
              <a:moveTo>
                <a:pt x="93430" y="0"/>
              </a:moveTo>
              <a:lnTo>
                <a:pt x="93430" y="651694"/>
              </a:lnTo>
              <a:lnTo>
                <a:pt x="45720" y="651694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012E77AE-83FD-2D48-9545-184D5B45DFBA}">
      <dsp:nvSpPr>
        <dsp:cNvPr id="0" name=""/>
        <dsp:cNvSpPr/>
      </dsp:nvSpPr>
      <dsp:spPr>
        <a:xfrm>
          <a:off x="3819692" y="2521934"/>
          <a:ext cx="91440" cy="243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410"/>
              </a:lnTo>
              <a:lnTo>
                <a:pt x="93430" y="243410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1ADEDB46-9360-2F48-B36D-3DD072744EF6}">
      <dsp:nvSpPr>
        <dsp:cNvPr id="0" name=""/>
        <dsp:cNvSpPr/>
      </dsp:nvSpPr>
      <dsp:spPr>
        <a:xfrm>
          <a:off x="3749285" y="2521934"/>
          <a:ext cx="91440" cy="256097"/>
        </a:xfrm>
        <a:custGeom>
          <a:avLst/>
          <a:gdLst/>
          <a:ahLst/>
          <a:cxnLst/>
          <a:rect l="0" t="0" r="0" b="0"/>
          <a:pathLst>
            <a:path>
              <a:moveTo>
                <a:pt x="116127" y="0"/>
              </a:moveTo>
              <a:lnTo>
                <a:pt x="116127" y="256097"/>
              </a:lnTo>
              <a:lnTo>
                <a:pt x="45720" y="256097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56CAAF7F-2C25-F543-9CE1-89B732A3CED6}">
      <dsp:nvSpPr>
        <dsp:cNvPr id="0" name=""/>
        <dsp:cNvSpPr/>
      </dsp:nvSpPr>
      <dsp:spPr>
        <a:xfrm>
          <a:off x="4092604" y="809383"/>
          <a:ext cx="586861" cy="1598955"/>
        </a:xfrm>
        <a:custGeom>
          <a:avLst/>
          <a:gdLst/>
          <a:ahLst/>
          <a:cxnLst/>
          <a:rect l="0" t="0" r="0" b="0"/>
          <a:pathLst>
            <a:path>
              <a:moveTo>
                <a:pt x="586861" y="0"/>
              </a:moveTo>
              <a:lnTo>
                <a:pt x="586861" y="1598955"/>
              </a:lnTo>
              <a:lnTo>
                <a:pt x="0" y="1598955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EE9A104C-1AD0-4D4C-8F38-E1A58777EE3B}">
      <dsp:nvSpPr>
        <dsp:cNvPr id="0" name=""/>
        <dsp:cNvSpPr/>
      </dsp:nvSpPr>
      <dsp:spPr>
        <a:xfrm>
          <a:off x="4908649" y="1131996"/>
          <a:ext cx="91440" cy="8118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880"/>
              </a:lnTo>
              <a:lnTo>
                <a:pt x="113877" y="811880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2CE238E0-40A7-5248-876E-E2479BC9B304}">
      <dsp:nvSpPr>
        <dsp:cNvPr id="0" name=""/>
        <dsp:cNvSpPr/>
      </dsp:nvSpPr>
      <dsp:spPr>
        <a:xfrm>
          <a:off x="4908649" y="1131996"/>
          <a:ext cx="91440" cy="278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17"/>
              </a:lnTo>
              <a:lnTo>
                <a:pt x="113877" y="278217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84FFDC1F-3B51-B742-9116-A6A5B96D538F}">
      <dsp:nvSpPr>
        <dsp:cNvPr id="0" name=""/>
        <dsp:cNvSpPr/>
      </dsp:nvSpPr>
      <dsp:spPr>
        <a:xfrm>
          <a:off x="4633746" y="809383"/>
          <a:ext cx="91440" cy="209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017"/>
              </a:lnTo>
              <a:lnTo>
                <a:pt x="93430" y="209017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CE2AC589-6494-E74B-9E0E-371375004FBD}">
      <dsp:nvSpPr>
        <dsp:cNvPr id="0" name=""/>
        <dsp:cNvSpPr/>
      </dsp:nvSpPr>
      <dsp:spPr>
        <a:xfrm>
          <a:off x="3657489" y="809383"/>
          <a:ext cx="1021976" cy="209017"/>
        </a:xfrm>
        <a:custGeom>
          <a:avLst/>
          <a:gdLst/>
          <a:ahLst/>
          <a:cxnLst/>
          <a:rect l="0" t="0" r="0" b="0"/>
          <a:pathLst>
            <a:path>
              <a:moveTo>
                <a:pt x="1021976" y="0"/>
              </a:moveTo>
              <a:lnTo>
                <a:pt x="1021976" y="209017"/>
              </a:lnTo>
              <a:lnTo>
                <a:pt x="0" y="209017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4E8873A1-69E3-1A43-BFEE-F1C30A4B1A0F}">
      <dsp:nvSpPr>
        <dsp:cNvPr id="0" name=""/>
        <dsp:cNvSpPr/>
      </dsp:nvSpPr>
      <dsp:spPr>
        <a:xfrm>
          <a:off x="4906659" y="486769"/>
          <a:ext cx="971517" cy="209017"/>
        </a:xfrm>
        <a:custGeom>
          <a:avLst/>
          <a:gdLst/>
          <a:ahLst/>
          <a:cxnLst/>
          <a:rect l="0" t="0" r="0" b="0"/>
          <a:pathLst>
            <a:path>
              <a:moveTo>
                <a:pt x="971517" y="0"/>
              </a:moveTo>
              <a:lnTo>
                <a:pt x="971517" y="209017"/>
              </a:lnTo>
              <a:lnTo>
                <a:pt x="0" y="209017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92A524CE-F0FA-AF4E-BE7D-F0EE334BE221}">
      <dsp:nvSpPr>
        <dsp:cNvPr id="0" name=""/>
        <dsp:cNvSpPr/>
      </dsp:nvSpPr>
      <dsp:spPr>
        <a:xfrm>
          <a:off x="5798045" y="4089133"/>
          <a:ext cx="202642" cy="1155538"/>
        </a:xfrm>
        <a:custGeom>
          <a:avLst/>
          <a:gdLst/>
          <a:ahLst/>
          <a:cxnLst/>
          <a:rect l="0" t="0" r="0" b="0"/>
          <a:pathLst>
            <a:path>
              <a:moveTo>
                <a:pt x="202642" y="0"/>
              </a:moveTo>
              <a:lnTo>
                <a:pt x="0" y="1155538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25E58D50-9266-B54A-B63A-D4DCE501E567}">
      <dsp:nvSpPr>
        <dsp:cNvPr id="0" name=""/>
        <dsp:cNvSpPr/>
      </dsp:nvSpPr>
      <dsp:spPr>
        <a:xfrm>
          <a:off x="5763003" y="4089133"/>
          <a:ext cx="237684" cy="518394"/>
        </a:xfrm>
        <a:custGeom>
          <a:avLst/>
          <a:gdLst/>
          <a:ahLst/>
          <a:cxnLst/>
          <a:rect l="0" t="0" r="0" b="0"/>
          <a:pathLst>
            <a:path>
              <a:moveTo>
                <a:pt x="237684" y="0"/>
              </a:moveTo>
              <a:lnTo>
                <a:pt x="237684" y="518394"/>
              </a:lnTo>
              <a:lnTo>
                <a:pt x="0" y="518394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F5645817-09F5-604C-9E93-8B58D825D263}">
      <dsp:nvSpPr>
        <dsp:cNvPr id="0" name=""/>
        <dsp:cNvSpPr/>
      </dsp:nvSpPr>
      <dsp:spPr>
        <a:xfrm>
          <a:off x="5878176" y="486769"/>
          <a:ext cx="304265" cy="3375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60"/>
              </a:lnTo>
              <a:lnTo>
                <a:pt x="304265" y="3327460"/>
              </a:lnTo>
              <a:lnTo>
                <a:pt x="304265" y="3375170"/>
              </a:lnTo>
            </a:path>
          </a:pathLst>
        </a:custGeom>
        <a:noFill/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69B8B14D-591C-7B4F-883A-B7FBFE6DC260}">
      <dsp:nvSpPr>
        <dsp:cNvPr id="0" name=""/>
        <dsp:cNvSpPr/>
      </dsp:nvSpPr>
      <dsp:spPr>
        <a:xfrm>
          <a:off x="5579460" y="2758"/>
          <a:ext cx="597430" cy="48401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To Do List</a:t>
          </a:r>
        </a:p>
      </dsp:txBody>
      <dsp:txXfrm>
        <a:off x="5579460" y="2758"/>
        <a:ext cx="597430" cy="484011"/>
      </dsp:txXfrm>
    </dsp:sp>
    <dsp:sp modelId="{5099803F-E7F4-3942-8F44-450288ECAD83}">
      <dsp:nvSpPr>
        <dsp:cNvPr id="0" name=""/>
        <dsp:cNvSpPr/>
      </dsp:nvSpPr>
      <dsp:spPr>
        <a:xfrm>
          <a:off x="5955249" y="3861940"/>
          <a:ext cx="454385" cy="22719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CSS3</a:t>
          </a:r>
        </a:p>
      </dsp:txBody>
      <dsp:txXfrm>
        <a:off x="5955249" y="3861940"/>
        <a:ext cx="454385" cy="227192"/>
      </dsp:txXfrm>
    </dsp:sp>
    <dsp:sp modelId="{C5893183-0B38-B14A-B8DE-7F922779EB20}">
      <dsp:nvSpPr>
        <dsp:cNvPr id="0" name=""/>
        <dsp:cNvSpPr/>
      </dsp:nvSpPr>
      <dsp:spPr>
        <a:xfrm>
          <a:off x="5117553" y="4294045"/>
          <a:ext cx="645450" cy="6269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Make it look pretty</a:t>
          </a:r>
        </a:p>
      </dsp:txBody>
      <dsp:txXfrm>
        <a:off x="5117553" y="4294045"/>
        <a:ext cx="645450" cy="626965"/>
      </dsp:txXfrm>
    </dsp:sp>
    <dsp:sp modelId="{66D38EEF-7102-9649-B70D-C06D051F099B}">
      <dsp:nvSpPr>
        <dsp:cNvPr id="0" name=""/>
        <dsp:cNvSpPr/>
      </dsp:nvSpPr>
      <dsp:spPr>
        <a:xfrm>
          <a:off x="5798045" y="4906040"/>
          <a:ext cx="732187" cy="67726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validation </a:t>
          </a:r>
          <a:r>
            <a:rPr lang="en-US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colour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change maybe</a:t>
          </a:r>
        </a:p>
      </dsp:txBody>
      <dsp:txXfrm>
        <a:off x="5798045" y="4906040"/>
        <a:ext cx="732187" cy="677261"/>
      </dsp:txXfrm>
    </dsp:sp>
    <dsp:sp modelId="{67186E0E-B756-F240-91FD-01D2DCA3E0FB}">
      <dsp:nvSpPr>
        <dsp:cNvPr id="0" name=""/>
        <dsp:cNvSpPr/>
      </dsp:nvSpPr>
      <dsp:spPr>
        <a:xfrm>
          <a:off x="4452273" y="582190"/>
          <a:ext cx="454385" cy="22719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</a:p>
      </dsp:txBody>
      <dsp:txXfrm>
        <a:off x="4452273" y="582190"/>
        <a:ext cx="454385" cy="227192"/>
      </dsp:txXfrm>
    </dsp:sp>
    <dsp:sp modelId="{65B9EDF8-1521-874D-891C-3ECE50633CA2}">
      <dsp:nvSpPr>
        <dsp:cNvPr id="0" name=""/>
        <dsp:cNvSpPr/>
      </dsp:nvSpPr>
      <dsp:spPr>
        <a:xfrm>
          <a:off x="3203104" y="904804"/>
          <a:ext cx="454385" cy="22719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Head</a:t>
          </a:r>
        </a:p>
      </dsp:txBody>
      <dsp:txXfrm>
        <a:off x="3203104" y="904804"/>
        <a:ext cx="454385" cy="227192"/>
      </dsp:txXfrm>
    </dsp:sp>
    <dsp:sp modelId="{0A92A2E6-583A-3649-90AA-5F6D4A430F7D}">
      <dsp:nvSpPr>
        <dsp:cNvPr id="0" name=""/>
        <dsp:cNvSpPr/>
      </dsp:nvSpPr>
      <dsp:spPr>
        <a:xfrm>
          <a:off x="4727176" y="904804"/>
          <a:ext cx="454385" cy="22719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Body</a:t>
          </a:r>
        </a:p>
      </dsp:txBody>
      <dsp:txXfrm>
        <a:off x="4727176" y="904804"/>
        <a:ext cx="454385" cy="227192"/>
      </dsp:txXfrm>
    </dsp:sp>
    <dsp:sp modelId="{A846965A-B03A-FF42-A08D-1AFC62EF18C7}">
      <dsp:nvSpPr>
        <dsp:cNvPr id="0" name=""/>
        <dsp:cNvSpPr/>
      </dsp:nvSpPr>
      <dsp:spPr>
        <a:xfrm>
          <a:off x="5022527" y="1227417"/>
          <a:ext cx="681319" cy="36559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Input field</a:t>
          </a:r>
        </a:p>
      </dsp:txBody>
      <dsp:txXfrm>
        <a:off x="5022527" y="1227417"/>
        <a:ext cx="681319" cy="365594"/>
      </dsp:txXfrm>
    </dsp:sp>
    <dsp:sp modelId="{7A2B4002-9012-4E43-9236-F4647E772B26}">
      <dsp:nvSpPr>
        <dsp:cNvPr id="0" name=""/>
        <dsp:cNvSpPr/>
      </dsp:nvSpPr>
      <dsp:spPr>
        <a:xfrm>
          <a:off x="5022527" y="1688432"/>
          <a:ext cx="807938" cy="51088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Modifiable List</a:t>
          </a:r>
        </a:p>
      </dsp:txBody>
      <dsp:txXfrm>
        <a:off x="5022527" y="1688432"/>
        <a:ext cx="807938" cy="510888"/>
      </dsp:txXfrm>
    </dsp:sp>
    <dsp:sp modelId="{03422EF0-B212-234C-853B-62AD78A5985C}">
      <dsp:nvSpPr>
        <dsp:cNvPr id="0" name=""/>
        <dsp:cNvSpPr/>
      </dsp:nvSpPr>
      <dsp:spPr>
        <a:xfrm>
          <a:off x="3638219" y="2294742"/>
          <a:ext cx="454385" cy="22719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Script</a:t>
          </a:r>
        </a:p>
      </dsp:txBody>
      <dsp:txXfrm>
        <a:off x="3638219" y="2294742"/>
        <a:ext cx="454385" cy="227192"/>
      </dsp:txXfrm>
    </dsp:sp>
    <dsp:sp modelId="{57EA9A64-AB00-7246-BD40-D8ACFDC08E53}">
      <dsp:nvSpPr>
        <dsp:cNvPr id="0" name=""/>
        <dsp:cNvSpPr/>
      </dsp:nvSpPr>
      <dsp:spPr>
        <a:xfrm>
          <a:off x="3203104" y="2617355"/>
          <a:ext cx="591900" cy="32135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Adding tasks</a:t>
          </a:r>
        </a:p>
      </dsp:txBody>
      <dsp:txXfrm>
        <a:off x="3203104" y="2617355"/>
        <a:ext cx="591900" cy="321352"/>
      </dsp:txXfrm>
    </dsp:sp>
    <dsp:sp modelId="{A3BCD7A9-DBE6-0B4C-BFD4-509C3CD9CA02}">
      <dsp:nvSpPr>
        <dsp:cNvPr id="0" name=""/>
        <dsp:cNvSpPr/>
      </dsp:nvSpPr>
      <dsp:spPr>
        <a:xfrm>
          <a:off x="3913122" y="2617355"/>
          <a:ext cx="718633" cy="29597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removing tasks</a:t>
          </a:r>
        </a:p>
      </dsp:txBody>
      <dsp:txXfrm>
        <a:off x="3913122" y="2617355"/>
        <a:ext cx="718633" cy="295979"/>
      </dsp:txXfrm>
    </dsp:sp>
    <dsp:sp modelId="{8B560318-9158-6946-963B-0FB73C1670EB}">
      <dsp:nvSpPr>
        <dsp:cNvPr id="0" name=""/>
        <dsp:cNvSpPr/>
      </dsp:nvSpPr>
      <dsp:spPr>
        <a:xfrm>
          <a:off x="3203104" y="3034129"/>
          <a:ext cx="614597" cy="27899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editing tasks</a:t>
          </a:r>
        </a:p>
      </dsp:txBody>
      <dsp:txXfrm>
        <a:off x="3203104" y="3034129"/>
        <a:ext cx="614597" cy="278999"/>
      </dsp:txXfrm>
    </dsp:sp>
    <dsp:sp modelId="{F72E74B0-0AB3-6B4C-8057-B43450362B3A}">
      <dsp:nvSpPr>
        <dsp:cNvPr id="0" name=""/>
        <dsp:cNvSpPr/>
      </dsp:nvSpPr>
      <dsp:spPr>
        <a:xfrm>
          <a:off x="3913122" y="3034129"/>
          <a:ext cx="658481" cy="52805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crossing out tasks</a:t>
          </a:r>
        </a:p>
      </dsp:txBody>
      <dsp:txXfrm>
        <a:off x="3913122" y="3034129"/>
        <a:ext cx="658481" cy="528057"/>
      </dsp:txXfrm>
    </dsp:sp>
    <dsp:sp modelId="{FB851D57-DDD4-F441-831E-228B89655536}">
      <dsp:nvSpPr>
        <dsp:cNvPr id="0" name=""/>
        <dsp:cNvSpPr/>
      </dsp:nvSpPr>
      <dsp:spPr>
        <a:xfrm>
          <a:off x="3203104" y="3657607"/>
          <a:ext cx="492881" cy="4315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storing tasks</a:t>
          </a:r>
        </a:p>
      </dsp:txBody>
      <dsp:txXfrm>
        <a:off x="3203104" y="3657607"/>
        <a:ext cx="492881" cy="43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E313-8D7B-074F-B745-668974D562A9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C18B-6268-6B42-805B-9C3DA3D41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943B8-AFE4-4B46-A3DC-F267367C9F1D}"/>
              </a:ext>
            </a:extLst>
          </p:cNvPr>
          <p:cNvSpPr txBox="1"/>
          <p:nvPr/>
        </p:nvSpPr>
        <p:spPr>
          <a:xfrm>
            <a:off x="195943" y="29391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2: Planning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Semaa Amin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10056795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7E60B-2077-4F44-A1CF-240573C5DD43}"/>
              </a:ext>
            </a:extLst>
          </p:cNvPr>
          <p:cNvSpPr txBox="1"/>
          <p:nvPr/>
        </p:nvSpPr>
        <p:spPr>
          <a:xfrm>
            <a:off x="342901" y="1567543"/>
            <a:ext cx="45508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eriod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Description Section (Use Lesson 4 slides for help) </a:t>
            </a:r>
          </a:p>
          <a:p>
            <a:pPr marL="742950" lvl="1" indent="-285750">
              <a:buAutoNum type="romanLcPeriod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“What do you want to make?” </a:t>
            </a:r>
          </a:p>
          <a:p>
            <a:pPr lvl="1"/>
            <a:r>
              <a:rPr lang="en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simple to-do list.</a:t>
            </a:r>
          </a:p>
          <a:p>
            <a:pPr marL="1143000" lvl="2" indent="-228600">
              <a:buAutoNum type="arabicPeriod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Steps required to accomplish the project objectives </a:t>
            </a:r>
          </a:p>
          <a:p>
            <a:pPr lvl="2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Download and attach </a:t>
            </a:r>
            <a:r>
              <a:rPr lang="en-CA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</a:t>
            </a:r>
          </a:p>
          <a:p>
            <a:pPr lvl="2"/>
            <a:r>
              <a:rPr lang="en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Create HTML Document with script</a:t>
            </a:r>
          </a:p>
          <a:p>
            <a:pPr lvl="2"/>
            <a:r>
              <a:rPr lang="en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Create CSS3 Document</a:t>
            </a:r>
          </a:p>
          <a:p>
            <a:pPr marL="1143000" lvl="2" indent="-228600">
              <a:buAutoNum type="arabicPeriod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Tasks needed to be done at each step (using Work Breakdown Structures)</a:t>
            </a:r>
          </a:p>
          <a:p>
            <a:pPr lvl="2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2.   An estimate of how much effort each task requires </a:t>
            </a:r>
          </a:p>
          <a:p>
            <a:pPr lvl="2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3.   The resources required for each task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529FE8-2E86-D940-9065-E4E57F5C6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373190"/>
              </p:ext>
            </p:extLst>
          </p:nvPr>
        </p:nvGraphicFramePr>
        <p:xfrm>
          <a:off x="43797" y="3234426"/>
          <a:ext cx="9699872" cy="590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075A90-9DC1-9047-AABA-5F508CF07C54}"/>
              </a:ext>
            </a:extLst>
          </p:cNvPr>
          <p:cNvSpPr txBox="1"/>
          <p:nvPr/>
        </p:nvSpPr>
        <p:spPr>
          <a:xfrm>
            <a:off x="195943" y="4572000"/>
            <a:ext cx="2372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 breakdown structure on the right is mapped out to show how much effort the tasks require and where they will be placed/found</a:t>
            </a: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will be using lecture notes 3,4 &amp;5 </a:t>
            </a:r>
          </a:p>
        </p:txBody>
      </p:sp>
    </p:spTree>
    <p:extLst>
      <p:ext uri="{BB962C8B-B14F-4D97-AF65-F5344CB8AC3E}">
        <p14:creationId xmlns:p14="http://schemas.microsoft.com/office/powerpoint/2010/main" val="33020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AF8A5-4F2A-6D44-AD45-CBDA570BF421}"/>
              </a:ext>
            </a:extLst>
          </p:cNvPr>
          <p:cNvSpPr/>
          <p:nvPr/>
        </p:nvSpPr>
        <p:spPr>
          <a:xfrm>
            <a:off x="190499" y="589280"/>
            <a:ext cx="63796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buAutoNum type="arabicPeriod"/>
            </a:pP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ii. “What technology will you use?” </a:t>
            </a:r>
          </a:p>
          <a:p>
            <a:pPr lvl="1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	1. Languages (e.g. HTML, CSS, JavaScript)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  <a:p>
            <a:pPr lvl="1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	2. Libraries (e.g. jQuery, Bootstrap)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Bootstrap maybe?</a:t>
            </a:r>
          </a:p>
          <a:p>
            <a:pPr lvl="1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	3. Environments (e.g. cross browsers)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Cross Browsers</a:t>
            </a:r>
          </a:p>
          <a:p>
            <a:pPr lvl="1"/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b. Feature Section. This section should answer questions of “What features will application include?”.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Create Notes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Need to Create notes that append to the list.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Time permitting, see if I can add the drag and drop feature to make the order of the list modifiable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Edit Notes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Create function that allows to change the input of added lists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Delete Notes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Create function that removes ul from list. Must make sure can remove any one of them selected and not just the last one from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Store Notes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Create a function to store the notes even if refreshed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View Collection of Notes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Have it all displayed at a glance and not in accordion style or maybe have an accordion style that can be expanded</a:t>
            </a:r>
          </a:p>
        </p:txBody>
      </p:sp>
    </p:spTree>
    <p:extLst>
      <p:ext uri="{BB962C8B-B14F-4D97-AF65-F5344CB8AC3E}">
        <p14:creationId xmlns:p14="http://schemas.microsoft.com/office/powerpoint/2010/main" val="23849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C9779D-8BDF-7447-A991-D1774FF96427}"/>
              </a:ext>
            </a:extLst>
          </p:cNvPr>
          <p:cNvSpPr/>
          <p:nvPr/>
        </p:nvSpPr>
        <p:spPr>
          <a:xfrm>
            <a:off x="224366" y="180539"/>
            <a:ext cx="6633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c. Prototype Section holds all the information about the project prototype. 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You must provide a design and height level chart. 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The prototype should show the feature and process flow and how these processes related to each other.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1A2C6-98B2-BB43-BEE1-94648BD35984}"/>
              </a:ext>
            </a:extLst>
          </p:cNvPr>
          <p:cNvSpPr/>
          <p:nvPr/>
        </p:nvSpPr>
        <p:spPr>
          <a:xfrm>
            <a:off x="474133" y="1998133"/>
            <a:ext cx="4995334" cy="6773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3453E-3C56-C64F-8166-D315BB01B692}"/>
              </a:ext>
            </a:extLst>
          </p:cNvPr>
          <p:cNvSpPr/>
          <p:nvPr/>
        </p:nvSpPr>
        <p:spPr>
          <a:xfrm>
            <a:off x="524933" y="2032000"/>
            <a:ext cx="4910667" cy="677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My To Do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25AD1-F788-504E-AA31-2C598B74C881}"/>
              </a:ext>
            </a:extLst>
          </p:cNvPr>
          <p:cNvSpPr/>
          <p:nvPr/>
        </p:nvSpPr>
        <p:spPr>
          <a:xfrm>
            <a:off x="524933" y="2878667"/>
            <a:ext cx="4910667" cy="86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1F825-DF7F-3B4F-B9B8-1D54948BDD05}"/>
              </a:ext>
            </a:extLst>
          </p:cNvPr>
          <p:cNvSpPr/>
          <p:nvPr/>
        </p:nvSpPr>
        <p:spPr>
          <a:xfrm>
            <a:off x="677333" y="3064934"/>
            <a:ext cx="3268134" cy="491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Task…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EF81F-5AF8-E946-BD8D-8E27B0574318}"/>
              </a:ext>
            </a:extLst>
          </p:cNvPr>
          <p:cNvSpPr/>
          <p:nvPr/>
        </p:nvSpPr>
        <p:spPr>
          <a:xfrm>
            <a:off x="4182533" y="3064933"/>
            <a:ext cx="1117600" cy="474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723C3-1AEC-1D4D-8B86-50BA67AD042B}"/>
              </a:ext>
            </a:extLst>
          </p:cNvPr>
          <p:cNvSpPr/>
          <p:nvPr/>
        </p:nvSpPr>
        <p:spPr>
          <a:xfrm>
            <a:off x="524933" y="3879333"/>
            <a:ext cx="4910667" cy="50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90FE9-3527-9B4F-ACA4-9F589FD92DCA}"/>
              </a:ext>
            </a:extLst>
          </p:cNvPr>
          <p:cNvSpPr/>
          <p:nvPr/>
        </p:nvSpPr>
        <p:spPr>
          <a:xfrm>
            <a:off x="508000" y="4539733"/>
            <a:ext cx="4910667" cy="50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9DF8F-B939-9E4A-8BB5-B7CA76BD3F0B}"/>
              </a:ext>
            </a:extLst>
          </p:cNvPr>
          <p:cNvSpPr/>
          <p:nvPr/>
        </p:nvSpPr>
        <p:spPr>
          <a:xfrm>
            <a:off x="491066" y="5217067"/>
            <a:ext cx="4910667" cy="50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F26B7-F4DB-234D-A2DD-19D1AD3A6F2B}"/>
              </a:ext>
            </a:extLst>
          </p:cNvPr>
          <p:cNvSpPr/>
          <p:nvPr/>
        </p:nvSpPr>
        <p:spPr>
          <a:xfrm>
            <a:off x="491066" y="5928267"/>
            <a:ext cx="4910667" cy="50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</p:txBody>
      </p:sp>
      <p:pic>
        <p:nvPicPr>
          <p:cNvPr id="16" name="Graphic 15" descr="Garbage">
            <a:extLst>
              <a:ext uri="{FF2B5EF4-FFF2-40B4-BE49-F238E27FC236}">
                <a16:creationId xmlns:a16="http://schemas.microsoft.com/office/drawing/2014/main" id="{9CFE0706-2315-6849-9334-CC9AB54BD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933" y="3911601"/>
            <a:ext cx="457200" cy="457200"/>
          </a:xfrm>
          <a:prstGeom prst="rect">
            <a:avLst/>
          </a:prstGeom>
        </p:spPr>
      </p:pic>
      <p:pic>
        <p:nvPicPr>
          <p:cNvPr id="17" name="Graphic 16" descr="Garbage">
            <a:extLst>
              <a:ext uri="{FF2B5EF4-FFF2-40B4-BE49-F238E27FC236}">
                <a16:creationId xmlns:a16="http://schemas.microsoft.com/office/drawing/2014/main" id="{D9213BDA-FC10-F548-9124-122383CEA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0" y="5249334"/>
            <a:ext cx="457200" cy="457200"/>
          </a:xfrm>
          <a:prstGeom prst="rect">
            <a:avLst/>
          </a:prstGeom>
        </p:spPr>
      </p:pic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A968022A-2F2B-2640-911D-32832E52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0" y="5943600"/>
            <a:ext cx="457200" cy="457200"/>
          </a:xfrm>
          <a:prstGeom prst="rect">
            <a:avLst/>
          </a:prstGeom>
        </p:spPr>
      </p:pic>
      <p:pic>
        <p:nvPicPr>
          <p:cNvPr id="19" name="Graphic 18" descr="Garbage">
            <a:extLst>
              <a:ext uri="{FF2B5EF4-FFF2-40B4-BE49-F238E27FC236}">
                <a16:creationId xmlns:a16="http://schemas.microsoft.com/office/drawing/2014/main" id="{34488372-D7DC-E14D-9347-E14C7C24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0" y="45720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157</Words>
  <Application>Microsoft Macintosh PowerPoint</Application>
  <PresentationFormat>Letter Paper (8.5x11 in)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Semaa Amin</dc:creator>
  <cp:lastModifiedBy>Semaa Amin</cp:lastModifiedBy>
  <cp:revision>9</cp:revision>
  <cp:lastPrinted>2019-05-20T03:24:30Z</cp:lastPrinted>
  <dcterms:created xsi:type="dcterms:W3CDTF">2019-05-20T00:59:21Z</dcterms:created>
  <dcterms:modified xsi:type="dcterms:W3CDTF">2019-05-20T03:24:43Z</dcterms:modified>
</cp:coreProperties>
</file>