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5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860" y="1295400"/>
            <a:ext cx="425519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755327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04800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AP55 - HT6 Position indication</a:t>
            </a:r>
          </a:p>
        </p:txBody>
      </p:sp>
    </p:spTree>
    <p:extLst>
      <p:ext uri="{BB962C8B-B14F-4D97-AF65-F5344CB8AC3E}">
        <p14:creationId xmlns:p14="http://schemas.microsoft.com/office/powerpoint/2010/main" val="93027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Rex, Siu Pak Tao</dc:creator>
  <cp:lastModifiedBy>PRC/ENG Zhu Shu Bing</cp:lastModifiedBy>
  <cp:revision>2</cp:revision>
  <dcterms:created xsi:type="dcterms:W3CDTF">2006-08-16T00:00:00Z</dcterms:created>
  <dcterms:modified xsi:type="dcterms:W3CDTF">2019-10-30T02:06:46Z</dcterms:modified>
</cp:coreProperties>
</file>