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6" r:id="rId4"/>
    <p:sldId id="261" r:id="rId5"/>
    <p:sldId id="258" r:id="rId6"/>
    <p:sldId id="264" r:id="rId7"/>
    <p:sldId id="263" r:id="rId8"/>
    <p:sldId id="265" r:id="rId9"/>
    <p:sldId id="268" r:id="rId10"/>
    <p:sldId id="259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851104" cy="41805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4C4D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Sep/16/2019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851104" cy="41805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4C4D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395288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4C4D4F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Sep/16/2019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4C4D4F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5463" y="635635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4C4D4F"/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851104" cy="41805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4C4D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112568"/>
          </a:xfrm>
          <a:prstGeom prst="rect">
            <a:avLst/>
          </a:prstGeom>
        </p:spPr>
        <p:txBody>
          <a:bodyPr/>
          <a:lstStyle>
            <a:lvl1pPr>
              <a:buClr>
                <a:srgbClr val="00A7E1"/>
              </a:buClr>
              <a:defRPr sz="2800">
                <a:solidFill>
                  <a:srgbClr val="4C4D4F"/>
                </a:solidFill>
              </a:defRPr>
            </a:lvl1pPr>
            <a:lvl2pPr>
              <a:buClr>
                <a:srgbClr val="333333"/>
              </a:buClr>
              <a:defRPr sz="2000">
                <a:solidFill>
                  <a:srgbClr val="4C4D4F"/>
                </a:solidFill>
              </a:defRPr>
            </a:lvl2pPr>
            <a:lvl3pPr>
              <a:buClr>
                <a:srgbClr val="00A7E1"/>
              </a:buClr>
              <a:defRPr sz="1600">
                <a:solidFill>
                  <a:srgbClr val="4C4D4F"/>
                </a:solidFill>
              </a:defRPr>
            </a:lvl3pPr>
            <a:lvl4pPr>
              <a:buClr>
                <a:srgbClr val="333333"/>
              </a:buClr>
              <a:defRPr sz="1400">
                <a:solidFill>
                  <a:srgbClr val="4C4D4F"/>
                </a:solidFill>
              </a:defRPr>
            </a:lvl4pPr>
            <a:lvl5pPr>
              <a:buClr>
                <a:srgbClr val="00A7E1"/>
              </a:buClr>
              <a:defRPr sz="12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288" y="260350"/>
            <a:ext cx="6851650" cy="419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4C4D4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556792"/>
            <a:ext cx="7772400" cy="1362075"/>
          </a:xfrm>
          <a:prstGeom prst="rect">
            <a:avLst/>
          </a:prstGeom>
        </p:spPr>
        <p:txBody>
          <a:bodyPr anchor="b"/>
          <a:lstStyle>
            <a:lvl1pPr algn="l">
              <a:defRPr sz="3200" b="1" cap="all">
                <a:solidFill>
                  <a:srgbClr val="00A7E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936925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solidFill>
                  <a:srgbClr val="4C4D4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8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A7E1"/>
              </a:buClr>
              <a:defRPr sz="2800">
                <a:solidFill>
                  <a:srgbClr val="4C4D4F"/>
                </a:solidFill>
              </a:defRPr>
            </a:lvl1pPr>
            <a:lvl2pPr>
              <a:defRPr sz="2000">
                <a:solidFill>
                  <a:srgbClr val="4C4D4F"/>
                </a:solidFill>
              </a:defRPr>
            </a:lvl2pPr>
            <a:lvl3pPr>
              <a:buClr>
                <a:srgbClr val="00A7E1"/>
              </a:buClr>
              <a:defRPr sz="1600">
                <a:solidFill>
                  <a:srgbClr val="4C4D4F"/>
                </a:solidFill>
              </a:defRPr>
            </a:lvl3pPr>
            <a:lvl4pPr>
              <a:defRPr sz="1400">
                <a:solidFill>
                  <a:srgbClr val="4C4D4F"/>
                </a:solidFill>
              </a:defRPr>
            </a:lvl4pPr>
            <a:lvl5pPr>
              <a:buClr>
                <a:srgbClr val="00A7E1"/>
              </a:buClr>
              <a:defRPr sz="1200">
                <a:solidFill>
                  <a:srgbClr val="4C4D4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851104" cy="41805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4C4D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37856" y="1556792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A7E1"/>
              </a:buClr>
              <a:defRPr sz="2800">
                <a:solidFill>
                  <a:srgbClr val="4C4D4F"/>
                </a:solidFill>
              </a:defRPr>
            </a:lvl1pPr>
            <a:lvl2pPr>
              <a:defRPr sz="2000">
                <a:solidFill>
                  <a:srgbClr val="4C4D4F"/>
                </a:solidFill>
              </a:defRPr>
            </a:lvl2pPr>
            <a:lvl3pPr>
              <a:buClr>
                <a:srgbClr val="00A7E1"/>
              </a:buClr>
              <a:defRPr sz="1600">
                <a:solidFill>
                  <a:srgbClr val="4C4D4F"/>
                </a:solidFill>
              </a:defRPr>
            </a:lvl3pPr>
            <a:lvl4pPr>
              <a:defRPr sz="1400">
                <a:solidFill>
                  <a:srgbClr val="4C4D4F"/>
                </a:solidFill>
              </a:defRPr>
            </a:lvl4pPr>
            <a:lvl5pPr>
              <a:buClr>
                <a:srgbClr val="00A7E1"/>
              </a:buClr>
              <a:defRPr sz="1200">
                <a:solidFill>
                  <a:srgbClr val="4C4D4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4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22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A7E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25984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00A7E1"/>
              </a:buClr>
              <a:defRPr sz="2000">
                <a:solidFill>
                  <a:srgbClr val="4C4D4F"/>
                </a:solidFill>
              </a:defRPr>
            </a:lvl1pPr>
            <a:lvl2pPr>
              <a:defRPr sz="1600">
                <a:solidFill>
                  <a:srgbClr val="4C4D4F"/>
                </a:solidFill>
              </a:defRPr>
            </a:lvl2pPr>
            <a:lvl3pPr>
              <a:buClr>
                <a:srgbClr val="00A7E1"/>
              </a:buClr>
              <a:defRPr sz="1400">
                <a:solidFill>
                  <a:srgbClr val="4C4D4F"/>
                </a:solidFill>
              </a:defRPr>
            </a:lvl3pPr>
            <a:lvl4pPr>
              <a:defRPr sz="1200">
                <a:solidFill>
                  <a:srgbClr val="4C4D4F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851104" cy="41805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4C4D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644008" y="128622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A7E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4644008" y="1925984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00A7E1"/>
              </a:buClr>
              <a:defRPr sz="2000">
                <a:solidFill>
                  <a:srgbClr val="4C4D4F"/>
                </a:solidFill>
              </a:defRPr>
            </a:lvl1pPr>
            <a:lvl2pPr>
              <a:defRPr sz="1600">
                <a:solidFill>
                  <a:srgbClr val="4C4D4F"/>
                </a:solidFill>
              </a:defRPr>
            </a:lvl2pPr>
            <a:lvl3pPr>
              <a:buClr>
                <a:srgbClr val="00A7E1"/>
              </a:buClr>
              <a:defRPr sz="1400">
                <a:solidFill>
                  <a:srgbClr val="4C4D4F"/>
                </a:solidFill>
              </a:defRPr>
            </a:lvl3pPr>
            <a:lvl4pPr>
              <a:defRPr sz="1200">
                <a:solidFill>
                  <a:srgbClr val="4C4D4F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408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851104" cy="41805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4C4D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288" y="260350"/>
            <a:ext cx="6851650" cy="419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4C4D4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9451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rgbClr val="00A7E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6408"/>
            <a:ext cx="5486400" cy="3826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C4D4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4847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4C4D4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3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7920038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http://intranet/Doc/CCD/WiseAlly/CorporateIdentity/WiseAlly_Letterhead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88913"/>
            <a:ext cx="2413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microsoft.com/office/2007/relationships/hdphoto" Target="../media/hdphoto18.wdp"/><Relationship Id="rId4" Type="http://schemas.openxmlformats.org/officeDocument/2006/relationships/image" Target="../media/image22.png"/><Relationship Id="rId9" Type="http://schemas.microsoft.com/office/2007/relationships/hdphoto" Target="../media/hdphoto20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microsoft.com/office/2007/relationships/hdphoto" Target="../media/hdphoto22.wdp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23.wdp"/><Relationship Id="rId7" Type="http://schemas.microsoft.com/office/2007/relationships/hdphoto" Target="../media/hdphoto2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microsoft.com/office/2007/relationships/hdphoto" Target="../media/hdphoto24.wdp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7" Type="http://schemas.microsoft.com/office/2007/relationships/hdphoto" Target="../media/hdphoto29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microsoft.com/office/2007/relationships/hdphoto" Target="../media/hdphoto28.wdp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0.wdp"/><Relationship Id="rId7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microsoft.com/office/2007/relationships/hdphoto" Target="../media/hdphoto11.wdp"/><Relationship Id="rId4" Type="http://schemas.openxmlformats.org/officeDocument/2006/relationships/image" Target="../media/image14.png"/><Relationship Id="rId9" Type="http://schemas.microsoft.com/office/2007/relationships/hdphoto" Target="../media/hdphoto1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4591050" cy="42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5410200"/>
            <a:ext cx="3555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HT6 preliminary design proposal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2286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AP55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3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1" y="762000"/>
            <a:ext cx="6438592" cy="235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048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review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2850289"/>
            <a:ext cx="2403050" cy="2734175"/>
            <a:chOff x="562708" y="3563638"/>
            <a:chExt cx="2576146" cy="2931123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5" r="14011"/>
            <a:stretch/>
          </p:blipFill>
          <p:spPr bwMode="auto">
            <a:xfrm>
              <a:off x="562708" y="3563638"/>
              <a:ext cx="2576146" cy="293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2438400" y="4821115"/>
              <a:ext cx="5334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92" y="3591580"/>
            <a:ext cx="3810000" cy="222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91626" y="5814041"/>
            <a:ext cx="417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It will leave a parting line on round surface.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666883" y="2814887"/>
            <a:ext cx="2400301" cy="2769577"/>
            <a:chOff x="6251330" y="3648808"/>
            <a:chExt cx="2400301" cy="276957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40" t="5169" r="12569" b="9841"/>
            <a:stretch/>
          </p:blipFill>
          <p:spPr bwMode="auto">
            <a:xfrm>
              <a:off x="6251330" y="3648808"/>
              <a:ext cx="2400301" cy="276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6366247" y="4724400"/>
              <a:ext cx="609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7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Decoration line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00400" y="1966722"/>
            <a:ext cx="2619119" cy="2321613"/>
            <a:chOff x="2681287" y="1905000"/>
            <a:chExt cx="3414713" cy="302683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87" y="1905000"/>
              <a:ext cx="3414713" cy="3026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4891087" y="2066544"/>
              <a:ext cx="6096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14687" y="4038600"/>
              <a:ext cx="6096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74272" y="1155853"/>
            <a:ext cx="2288728" cy="1971675"/>
            <a:chOff x="6474272" y="838200"/>
            <a:chExt cx="2288728" cy="197167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272" y="838200"/>
              <a:ext cx="2288728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8311497" y="1761744"/>
              <a:ext cx="5862" cy="409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311497" y="2271346"/>
              <a:ext cx="5862" cy="4231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28535" y="3032062"/>
            <a:ext cx="1612463" cy="1402286"/>
            <a:chOff x="488576" y="4648200"/>
            <a:chExt cx="2190750" cy="1885950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76" y="4648200"/>
              <a:ext cx="2190750" cy="18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2277208" y="5216388"/>
              <a:ext cx="5862" cy="409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277208" y="5697415"/>
              <a:ext cx="5862" cy="4231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096000" y="312752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have around 0.3mm decoration </a:t>
            </a:r>
            <a:r>
              <a:rPr lang="en-US" dirty="0" smtClean="0"/>
              <a:t>line between the lid &amp; body.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300" y="4503782"/>
            <a:ext cx="381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have around 0.3mm decoration line between the body &amp; bottom housing.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219" idx="1"/>
          </p:cNvCxnSpPr>
          <p:nvPr/>
        </p:nvCxnSpPr>
        <p:spPr>
          <a:xfrm flipH="1">
            <a:off x="5176237" y="2141691"/>
            <a:ext cx="1298035" cy="161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220" idx="3"/>
          </p:cNvCxnSpPr>
          <p:nvPr/>
        </p:nvCxnSpPr>
        <p:spPr>
          <a:xfrm>
            <a:off x="2540998" y="3733205"/>
            <a:ext cx="1290091" cy="87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3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16" y="228600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Waterproof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4916" y="838200"/>
            <a:ext cx="8726684" cy="2828648"/>
            <a:chOff x="264916" y="838200"/>
            <a:chExt cx="8726684" cy="2828648"/>
          </a:xfrm>
        </p:grpSpPr>
        <p:grpSp>
          <p:nvGrpSpPr>
            <p:cNvPr id="4" name="Group 3"/>
            <p:cNvGrpSpPr/>
            <p:nvPr/>
          </p:nvGrpSpPr>
          <p:grpSpPr>
            <a:xfrm>
              <a:off x="264916" y="1082032"/>
              <a:ext cx="2895598" cy="2584816"/>
              <a:chOff x="1116622" y="2438400"/>
              <a:chExt cx="4070839" cy="363122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9" r="5759" b="4547"/>
              <a:stretch/>
            </p:blipFill>
            <p:spPr bwMode="auto">
              <a:xfrm>
                <a:off x="1116622" y="2514600"/>
                <a:ext cx="4070839" cy="3555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352800" y="2438400"/>
                <a:ext cx="990600" cy="838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3" r="9152"/>
            <a:stretch/>
          </p:blipFill>
          <p:spPr bwMode="auto">
            <a:xfrm>
              <a:off x="3160514" y="914400"/>
              <a:ext cx="2552700" cy="199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86400" y="838200"/>
              <a:ext cx="3505200" cy="58477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Sealing is between lid &amp; dial wheel to meet the IP requirement.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886200" y="1130588"/>
              <a:ext cx="1600200" cy="39341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361842" y="2209800"/>
              <a:ext cx="457200" cy="4572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2289" y="3077893"/>
              <a:ext cx="4319953" cy="58477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The lid &amp; body will combine with ultrasonic welding </a:t>
              </a:r>
              <a:r>
                <a:rPr lang="en-US" sz="1600" dirty="0"/>
                <a:t>to meet the IP requirement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10" idx="0"/>
            </p:cNvCxnSpPr>
            <p:nvPr/>
          </p:nvCxnSpPr>
          <p:spPr>
            <a:xfrm flipH="1" flipV="1">
              <a:off x="5590442" y="2514601"/>
              <a:ext cx="811824" cy="56329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911543"/>
            <a:ext cx="2067858" cy="254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981200" y="5791200"/>
            <a:ext cx="838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69" b="3623"/>
          <a:stretch/>
        </p:blipFill>
        <p:spPr bwMode="auto">
          <a:xfrm>
            <a:off x="3320646" y="4114800"/>
            <a:ext cx="1525794" cy="129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320646" y="5486400"/>
            <a:ext cx="5670954" cy="3385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Sealing used on battery compartment </a:t>
            </a:r>
            <a:r>
              <a:rPr lang="en-US" sz="1600" dirty="0"/>
              <a:t>to meet the IP requirement.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4533901" y="4581526"/>
            <a:ext cx="1622222" cy="90487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2116" y="762000"/>
            <a:ext cx="8945684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2116" y="3885708"/>
            <a:ext cx="8945684" cy="2934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2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298451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9999" y="1143000"/>
            <a:ext cx="51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current outer surface is a smoothing surface. Would you consider to add the detents on it?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55570"/>
            <a:ext cx="207092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26995"/>
            <a:ext cx="1828800" cy="189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03306" y="2209800"/>
            <a:ext cx="762000" cy="340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4587359"/>
            <a:ext cx="9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133600"/>
            <a:ext cx="50292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272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 Led on Arrow pointing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534871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0" y="3733800"/>
            <a:ext cx="3048000" cy="257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362200" y="3886200"/>
            <a:ext cx="587786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371600"/>
            <a:ext cx="3343275" cy="22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3755172"/>
            <a:ext cx="3952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According to the latest product specification, the arrow pointing cannot add the LED, it is because it do not have enough space to add the light guide with ultrasonic welding.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10" idx="1"/>
          </p:cNvCxnSpPr>
          <p:nvPr/>
        </p:nvCxnSpPr>
        <p:spPr>
          <a:xfrm flipH="1" flipV="1">
            <a:off x="2730500" y="1879602"/>
            <a:ext cx="394196" cy="787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696" y="2482334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Arrow pointing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64262" y="2211674"/>
            <a:ext cx="587786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58155" y="2490086"/>
            <a:ext cx="1004845" cy="1769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1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7" r="5598"/>
          <a:stretch/>
        </p:blipFill>
        <p:spPr bwMode="auto">
          <a:xfrm>
            <a:off x="483584" y="762000"/>
            <a:ext cx="7795831" cy="558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28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Outlook withou</a:t>
            </a:r>
            <a:r>
              <a:rPr lang="en-US" dirty="0"/>
              <a:t>t</a:t>
            </a:r>
            <a:r>
              <a:rPr lang="en-US" dirty="0" smtClean="0"/>
              <a:t> LED 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1066800"/>
            <a:ext cx="2895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 will use a black overlay with a transparent window to cover the photo sensor.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03108" y="6324600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9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/>
          <a:stretch/>
        </p:blipFill>
        <p:spPr bwMode="auto">
          <a:xfrm>
            <a:off x="109537" y="828645"/>
            <a:ext cx="8886825" cy="548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Outlook with LED version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19015" y="2095470"/>
            <a:ext cx="457199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6214" y="2040493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LED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828645"/>
            <a:ext cx="3822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logo position will install the LED and it will have a translucent overlay to cover that.</a:t>
            </a:r>
          </a:p>
          <a:p>
            <a:r>
              <a:rPr lang="en-US" sz="1400" dirty="0" smtClean="0"/>
              <a:t>But the logo need to re-position, would you consider put the logo on the knob sticker?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79308" y="6334780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8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96334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Exploded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00100"/>
            <a:ext cx="6477000" cy="562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1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2" y="1017814"/>
            <a:ext cx="3505200" cy="236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67487"/>
            <a:ext cx="3733800" cy="503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28600"/>
            <a:ext cx="302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Indication &amp; Outer dimension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2" y="3276600"/>
            <a:ext cx="3219450" cy="316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4" y="1066800"/>
            <a:ext cx="7354902" cy="44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3274" y="228600"/>
            <a:ext cx="261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Battery </a:t>
            </a:r>
            <a:r>
              <a:rPr lang="en-US" dirty="0" smtClean="0"/>
              <a:t>Compartment 1/2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248609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71755"/>
            <a:ext cx="17049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634163" y="3581401"/>
            <a:ext cx="333375" cy="862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26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Compartment 2/2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96926"/>
            <a:ext cx="2154410" cy="288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19863"/>
            <a:ext cx="2390775" cy="355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837" y="4731603"/>
            <a:ext cx="32639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sub-battery compartment will mount on bottom housing with screw to let it be a permanent part. </a:t>
            </a:r>
            <a:endParaRPr lang="en-US" sz="1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66" y="1289359"/>
            <a:ext cx="17049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717801" y="2262863"/>
            <a:ext cx="1854199" cy="950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28" y="3124798"/>
            <a:ext cx="1847850" cy="155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1029" idx="1"/>
          </p:cNvCxnSpPr>
          <p:nvPr/>
        </p:nvCxnSpPr>
        <p:spPr>
          <a:xfrm flipH="1" flipV="1">
            <a:off x="2514600" y="3650827"/>
            <a:ext cx="1856528" cy="250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762000"/>
            <a:ext cx="276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Bottom view on sub-Battery compartment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42566" y="2755466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Bottom Housing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99217" y="4743271"/>
            <a:ext cx="2791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Three ribs on sub-battery </a:t>
            </a:r>
            <a:r>
              <a:rPr lang="en-US" sz="1600" dirty="0"/>
              <a:t>compartment</a:t>
            </a:r>
            <a:r>
              <a:rPr lang="en-US" sz="1600" dirty="0" smtClean="0"/>
              <a:t> to guide the orientation during on assembly.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1210" y="4749225"/>
            <a:ext cx="1981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Battery compartment on finish good.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0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151" y="56388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Press the snap hook to take off the battery compartment.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02452"/>
            <a:ext cx="3725364" cy="240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762000"/>
            <a:ext cx="2798750" cy="438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20431186">
            <a:off x="630270" y="4437061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2589229">
            <a:off x="2933668" y="4449092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963614" y="4994948"/>
            <a:ext cx="304800" cy="6652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171" idx="1"/>
          </p:cNvCxnSpPr>
          <p:nvPr/>
        </p:nvCxnSpPr>
        <p:spPr>
          <a:xfrm flipH="1">
            <a:off x="3200400" y="2606226"/>
            <a:ext cx="1600200" cy="127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293077"/>
            <a:ext cx="21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replacement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1693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 hook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1447800"/>
            <a:ext cx="36576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</a:t>
            </a:r>
            <a:r>
              <a:rPr lang="en-US" sz="1400" dirty="0" smtClean="0">
                <a:solidFill>
                  <a:srgbClr val="FF0000"/>
                </a:solidFill>
              </a:rPr>
              <a:t>change </a:t>
            </a:r>
            <a:r>
              <a:rPr lang="en-US" sz="1400" dirty="0" smtClean="0">
                <a:solidFill>
                  <a:srgbClr val="FF0000"/>
                </a:solidFill>
              </a:rPr>
              <a:t>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2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Analysis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6" y="3809322"/>
            <a:ext cx="24479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3788807"/>
            <a:ext cx="45529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008" y="3547646"/>
            <a:ext cx="3428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Preliminary analysis on mold structure:</a:t>
            </a:r>
            <a:endParaRPr lang="en-US" sz="1600" dirty="0"/>
          </a:p>
        </p:txBody>
      </p:sp>
      <p:sp>
        <p:nvSpPr>
          <p:cNvPr id="4" name="Right Arrow 3"/>
          <p:cNvSpPr/>
          <p:nvPr/>
        </p:nvSpPr>
        <p:spPr>
          <a:xfrm>
            <a:off x="3213588" y="4636532"/>
            <a:ext cx="762000" cy="838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2788" y="3569732"/>
            <a:ext cx="1019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Left Slider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709082" y="3569732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Right Slider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4775" y="3569732"/>
            <a:ext cx="8943975" cy="32311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303226" y="4636532"/>
            <a:ext cx="25474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0800000">
            <a:off x="7666773" y="4636532"/>
            <a:ext cx="25474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41404" y="602563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6141" y="58409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6224" y="775732"/>
            <a:ext cx="437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</a:t>
            </a:r>
            <a:r>
              <a:rPr lang="en-US" sz="1400" dirty="0"/>
              <a:t>would like to keep the </a:t>
            </a:r>
            <a:r>
              <a:rPr lang="en-US" sz="1400" dirty="0" smtClean="0"/>
              <a:t>straight body</a:t>
            </a:r>
            <a:r>
              <a:rPr lang="en-US" sz="1400" dirty="0"/>
              <a:t>, so the flat surface change </a:t>
            </a:r>
            <a:r>
              <a:rPr lang="en-US" sz="1400" dirty="0" smtClean="0"/>
              <a:t>to </a:t>
            </a:r>
            <a:r>
              <a:rPr lang="en-US" sz="1400" dirty="0"/>
              <a:t>round surface for demolding.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497" y="1828800"/>
            <a:ext cx="363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direction</a:t>
            </a:r>
            <a:r>
              <a:rPr lang="en-US" sz="1600" dirty="0" smtClean="0"/>
              <a:t> of snap hole is aligned the mold </a:t>
            </a:r>
            <a:r>
              <a:rPr lang="en-US" sz="1600" dirty="0"/>
              <a:t>slider.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422117"/>
            <a:ext cx="3590136" cy="1781374"/>
            <a:chOff x="1371600" y="1016000"/>
            <a:chExt cx="4705762" cy="234017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295400"/>
              <a:ext cx="4705762" cy="1753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2438400" y="1016000"/>
              <a:ext cx="0" cy="3810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19350" y="2971800"/>
              <a:ext cx="0" cy="37901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995378" y="2977158"/>
              <a:ext cx="0" cy="37901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001728" y="1016000"/>
              <a:ext cx="0" cy="3810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4829213" y="2121187"/>
            <a:ext cx="56328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9785" y="6234525"/>
            <a:ext cx="506469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It is a preliminary design, and the valve is not yet confirm.  The overall size and structure may change in the future.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1313"/>
      </p:ext>
    </p:extLst>
  </p:cSld>
  <p:clrMapOvr>
    <a:masterClrMapping/>
  </p:clrMapOvr>
</p:sld>
</file>

<file path=ppt/theme/theme1.xml><?xml version="1.0" encoding="utf-8"?>
<a:theme xmlns:a="http://schemas.openxmlformats.org/drawingml/2006/main" name="W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 Theme</Template>
  <TotalTime>799</TotalTime>
  <Words>700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Rex, Siu Pak Tao</dc:creator>
  <cp:lastModifiedBy>Rex, Siu Pak Tao</cp:lastModifiedBy>
  <cp:revision>64</cp:revision>
  <dcterms:created xsi:type="dcterms:W3CDTF">2006-08-16T00:00:00Z</dcterms:created>
  <dcterms:modified xsi:type="dcterms:W3CDTF">2019-09-16T05:48:04Z</dcterms:modified>
</cp:coreProperties>
</file>