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B4134D-CEE4-4CDC-89F6-3FF269E529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 - Watershed Property Short Term Lease Business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C94522-E4BD-479D-85F9-E0A80B2BDE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 10:56:03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48C3204-4FDF-4F13-8D1D-08382D84A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2020-10-19T02:56:03Z</dcterms:created>
  <dcterms:modified xsi:type="dcterms:W3CDTF">2020-10-19T02:56:03Z</dcterms:modified>
</cp:coreProperties>
</file>