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9" r:id="rId13"/>
    <p:sldId id="264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/>
        </p14:section>
        <p14:section name="无标题节" id="{8866DC99-7ABF-4E8A-B086-C4C68216DB6E}">
          <p14:sldIdLst>
            <p14:sldId id="256"/>
            <p14:sldId id="258"/>
            <p14:sldId id="259"/>
            <p14:sldId id="257"/>
            <p14:sldId id="260"/>
            <p14:sldId id="261"/>
            <p14:sldId id="266"/>
            <p14:sldId id="267"/>
            <p14:sldId id="268"/>
            <p14:sldId id="262"/>
            <p14:sldId id="263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1003">
          <p15:clr>
            <a:srgbClr val="A4A3A4"/>
          </p15:clr>
        </p15:guide>
        <p15:guide id="3" orient="horz" pos="150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128">
          <p15:clr>
            <a:srgbClr val="A4A3A4"/>
          </p15:clr>
        </p15:guide>
        <p15:guide id="6" pos="4067">
          <p15:clr>
            <a:srgbClr val="A4A3A4"/>
          </p15:clr>
        </p15:guide>
        <p15:guide id="7" pos="5972">
          <p15:clr>
            <a:srgbClr val="A4A3A4"/>
          </p15:clr>
        </p15:guide>
        <p15:guide id="8" pos="5292">
          <p15:clr>
            <a:srgbClr val="A4A3A4"/>
          </p15:clr>
        </p15:guide>
        <p15:guide id="9" pos="2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D6D6D"/>
    <a:srgbClr val="DBDBDB"/>
    <a:srgbClr val="C8161E"/>
    <a:srgbClr val="0000C0"/>
    <a:srgbClr val="E6E6E6"/>
    <a:srgbClr val="C00000"/>
    <a:srgbClr val="961016"/>
    <a:srgbClr val="EE636A"/>
    <a:srgbClr val="F4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1" autoAdjust="0"/>
    <p:restoredTop sz="95238" autoAdjust="0"/>
  </p:normalViewPr>
  <p:slideViewPr>
    <p:cSldViewPr snapToGrid="0" showGuides="1">
      <p:cViewPr varScale="1">
        <p:scale>
          <a:sx n="104" d="100"/>
          <a:sy n="104" d="100"/>
        </p:scale>
        <p:origin x="216" y="448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3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/>
              <p:cNvPicPr>
                <a:picLocks noChangeAspect="1"/>
              </p:cNvPicPr>
              <p:nvPr/>
            </p:nvPicPr>
            <p:blipFill>
              <a:blip r:embed="rId3">
                <a:alphaModFix amt="25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/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>
            <a:fillRect/>
          </a:stretch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EF84-152C-C84A-B8F9-6936A57D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18" y="1977082"/>
            <a:ext cx="11179590" cy="1095302"/>
          </a:xfrm>
        </p:spPr>
        <p:txBody>
          <a:bodyPr/>
          <a:lstStyle/>
          <a:p>
            <a:r>
              <a:rPr kumimoji="1" lang="en-US" altLang="zh-CN" dirty="0"/>
              <a:t>Differentially Privacy TD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113A-6E13-C64E-9EAE-366CE33187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73656" y="4643313"/>
            <a:ext cx="2903311" cy="454025"/>
          </a:xfrm>
        </p:spPr>
        <p:txBody>
          <a:bodyPr/>
          <a:lstStyle/>
          <a:p>
            <a:r>
              <a:rPr kumimoji="1" lang="en-US" altLang="zh-CN" dirty="0"/>
              <a:t>August 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3162C-23E2-764B-9824-A0FFADC9E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222" y="3785617"/>
            <a:ext cx="4122181" cy="598488"/>
          </a:xfrm>
        </p:spPr>
        <p:txBody>
          <a:bodyPr/>
          <a:lstStyle/>
          <a:p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473B6B-E9F7-974D-9EA1-241A4EF2D3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Computation for Theorem 2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290F0-63A0-194C-9AB6-D39DB33A43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2467B-D95A-E948-A698-5609F6B69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312B0F-DAEF-A448-BD5D-4D8CEBC2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6" y="1934551"/>
            <a:ext cx="7382960" cy="1711282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A9FC5-AFEF-9C4E-AF94-06DDA6545C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R1 is the original term.</a:t>
            </a:r>
          </a:p>
          <a:p>
            <a:r>
              <a:rPr kumimoji="1" lang="en-US" altLang="zh-CN" dirty="0"/>
              <a:t>R2 is the noise term.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804D3E-D0C7-EF4D-B6DF-A817B567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6" y="3706600"/>
            <a:ext cx="12192000" cy="27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178269-AAE1-0A48-8617-905F64BF68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4 Conclusion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161C-65C8-874D-90FF-A5BEE15C8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24619-098B-134A-A6C7-26502A842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19B38B-32AD-8D4A-89B5-E5973D52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797322"/>
            <a:ext cx="10236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1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7BA818-52D6-DF44-8C53-9C654872BE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4 Conclusion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DCE1F-B969-FD49-99C9-C45CCF532A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258F3-28A1-9F4C-BFAD-49394DC32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2B60F-B9E7-7A47-B104-8988FD68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4" y="3787246"/>
            <a:ext cx="10321235" cy="2861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621776-B8E6-234C-B302-B9060904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1" y="920083"/>
            <a:ext cx="9065763" cy="29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A1322C-6903-DB48-A9EF-9B605D30C6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4 Conclusion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98970-AC64-704E-9708-0A46809F73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AF404-3BF8-D04B-8E2B-00089C609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44B6C-48C5-9C4C-8E64-46B4021B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7" y="1886606"/>
            <a:ext cx="10621150" cy="37964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D43092-72CF-4A48-A39F-6ABEC6208792}"/>
              </a:ext>
            </a:extLst>
          </p:cNvPr>
          <p:cNvSpPr txBox="1"/>
          <p:nvPr/>
        </p:nvSpPr>
        <p:spPr>
          <a:xfrm>
            <a:off x="600377" y="1034491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Comparison: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0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5AE6C4-B934-0446-948F-05547E9DD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1.1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4D69B-79AA-4847-8ACE-2B05BC3266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E70F8-1DD8-0345-9A5F-06D309F92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3DB4E-8D76-6648-B2F8-66C8DE6E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84" y="1445607"/>
            <a:ext cx="8128000" cy="52324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8C813A-E2ED-E14E-AC45-61113C218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928" y="869647"/>
            <a:ext cx="11568144" cy="4765791"/>
          </a:xfrm>
        </p:spPr>
        <p:txBody>
          <a:bodyPr/>
          <a:lstStyle/>
          <a:p>
            <a:r>
              <a:rPr kumimoji="1" lang="en-US" altLang="zh-CN" b="1" dirty="0"/>
              <a:t>Decaying Step Size. No variance reduction</a:t>
            </a:r>
            <a:r>
              <a:rPr kumimoji="1" lang="en-US" altLang="zh-CN" dirty="0"/>
              <a:t>. Then we have: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95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D79986-1762-DA44-928B-926772EE1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1.2 Theorem 2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F6CB8-EC49-1B4D-AA55-7C1EFB4BFC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BB3ED-1080-104D-B407-7CB610F75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373E0E-B216-F845-BC22-BD663D1D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84" y="1675897"/>
            <a:ext cx="7926806" cy="4230299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9061-CFBA-A945-BFE8-0C90ED4DBC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891275"/>
            <a:ext cx="11568144" cy="4765791"/>
          </a:xfrm>
        </p:spPr>
        <p:txBody>
          <a:bodyPr/>
          <a:lstStyle/>
          <a:p>
            <a:r>
              <a:rPr kumimoji="1" lang="en-US" altLang="zh-CN" b="1" dirty="0"/>
              <a:t>Decaying Step Size. With variance reduction</a:t>
            </a:r>
            <a:r>
              <a:rPr kumimoji="1" lang="en-US" altLang="zh-CN" dirty="0"/>
              <a:t>. Then we have:</a:t>
            </a:r>
          </a:p>
        </p:txBody>
      </p:sp>
    </p:spTree>
    <p:extLst>
      <p:ext uri="{BB962C8B-B14F-4D97-AF65-F5344CB8AC3E}">
        <p14:creationId xmlns:p14="http://schemas.microsoft.com/office/powerpoint/2010/main" val="346772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358654-7EAF-4A43-9151-6FA6981FD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42B24-1D9D-6C40-9651-216487E2E9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D1590-CF72-584D-A9ED-093B12A93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7E889-5559-B74D-AD4A-4F99592A9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05B789-C20F-B147-91CF-A78E8BE9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07" y="1098855"/>
            <a:ext cx="5634385" cy="41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C0714D-9579-9F4C-A638-0565A399BD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EBEBF-0318-AB41-AD24-6D5CDECD0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58D69-E1AB-4D42-9AAA-3F70860B2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009070-57FA-F540-8805-3F952FEA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7" y="4455307"/>
            <a:ext cx="10845800" cy="218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590599-5E94-E64A-BE43-6179F8B1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7" y="899246"/>
            <a:ext cx="9397160" cy="1670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8470A1-25FF-004C-90B3-F82A5EAA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7" y="2770251"/>
            <a:ext cx="8374289" cy="14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4E0717-B6BE-B44E-88EB-0D2649F512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B863B-E0D5-FD4B-B8A5-0C71DE34D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AE825-733B-484B-BC6E-5C36841CB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AE55A4-7ED7-6C44-B310-D8BEB434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9" y="2061405"/>
            <a:ext cx="7684999" cy="1549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90641D-736B-5F4B-8299-45DD1FDF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6" y="3832345"/>
            <a:ext cx="11633200" cy="21463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DF692-B6EF-A844-8169-85FAD0842D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r1 is the original term.</a:t>
            </a:r>
          </a:p>
          <a:p>
            <a:r>
              <a:rPr kumimoji="1" lang="en-US" altLang="zh-CN" dirty="0"/>
              <a:t>r2 is the noise term.</a:t>
            </a:r>
          </a:p>
        </p:txBody>
      </p:sp>
    </p:spTree>
    <p:extLst>
      <p:ext uri="{BB962C8B-B14F-4D97-AF65-F5344CB8AC3E}">
        <p14:creationId xmlns:p14="http://schemas.microsoft.com/office/powerpoint/2010/main" val="20820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C251CE-7FC9-8743-ADAB-5BB8D2E499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48343-D070-4742-84DB-98DA9710B2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F894C-D4DA-3744-9188-15DA7642D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006372-7D7E-A247-A742-20BBAF56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1" y="837026"/>
            <a:ext cx="9278068" cy="60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78FB85-6127-CD43-A83D-DB320F2C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6BEF8-9D8A-6946-B293-1FF86BE73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0850F-C40D-484D-B2A0-BADF3A30A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0614DC-93F3-414F-9297-B61E09E1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7" y="2458770"/>
            <a:ext cx="11748246" cy="39801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E78ED5-6595-F44E-8B75-B4374061CC9D}"/>
              </a:ext>
            </a:extLst>
          </p:cNvPr>
          <p:cNvSpPr txBox="1"/>
          <p:nvPr/>
        </p:nvSpPr>
        <p:spPr>
          <a:xfrm>
            <a:off x="498764" y="878774"/>
            <a:ext cx="1103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This is because: </a:t>
            </a:r>
          </a:p>
          <a:p>
            <a:r>
              <a:rPr kumimoji="1" lang="en-US" altLang="zh-CN" sz="2400" dirty="0"/>
              <a:t>sigma^2*T is O(1/epsilon), </a:t>
            </a:r>
          </a:p>
          <a:p>
            <a:r>
              <a:rPr kumimoji="1" lang="en-US" altLang="zh-CN" sz="2400" dirty="0"/>
              <a:t>sigma^2 is O(1/epsilon^2)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21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4BFF1B-9733-0945-A3A1-85AC31567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Computation for Theorem 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84BCC-84FC-054D-925B-6B21B205D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AD3BD-5EF9-C64B-888A-ECA95450A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0FE06B-D060-3047-A49F-D24CBDBB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13" y="1024367"/>
            <a:ext cx="8108785" cy="1734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5CCB3D-F418-1746-93BC-5E256F6D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13" y="3727209"/>
            <a:ext cx="10947400" cy="2197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B34F06-9962-4D4D-80DE-DF9BC1DAAA8C}"/>
              </a:ext>
            </a:extLst>
          </p:cNvPr>
          <p:cNvSpPr txBox="1"/>
          <p:nvPr/>
        </p:nvSpPr>
        <p:spPr>
          <a:xfrm>
            <a:off x="1363713" y="29563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Then we have: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8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138</Words>
  <Application>Microsoft Macintosh PowerPoint</Application>
  <PresentationFormat>宽屏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等线</vt:lpstr>
      <vt:lpstr>Arial</vt:lpstr>
      <vt:lpstr>Office 主题​​</vt:lpstr>
      <vt:lpstr>Differentially Privacy TD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ze yanjie</cp:lastModifiedBy>
  <cp:revision>178</cp:revision>
  <dcterms:created xsi:type="dcterms:W3CDTF">2019-01-23T14:14:00Z</dcterms:created>
  <dcterms:modified xsi:type="dcterms:W3CDTF">2021-08-09T09:50:45Z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