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/>
        </p14:section>
        <p14:section name="无标题节" id="{8866DC99-7ABF-4E8A-B086-C4C68216DB6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1003">
          <p15:clr>
            <a:srgbClr val="A4A3A4"/>
          </p15:clr>
        </p15:guide>
        <p15:guide id="3" orient="horz" pos="150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128">
          <p15:clr>
            <a:srgbClr val="A4A3A4"/>
          </p15:clr>
        </p15:guide>
        <p15:guide id="6" pos="4067">
          <p15:clr>
            <a:srgbClr val="A4A3A4"/>
          </p15:clr>
        </p15:guide>
        <p15:guide id="7" pos="5972">
          <p15:clr>
            <a:srgbClr val="A4A3A4"/>
          </p15:clr>
        </p15:guide>
        <p15:guide id="8" pos="5292">
          <p15:clr>
            <a:srgbClr val="A4A3A4"/>
          </p15:clr>
        </p15:guide>
        <p15:guide id="9" pos="2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D6D6D"/>
    <a:srgbClr val="DBDBDB"/>
    <a:srgbClr val="C8161E"/>
    <a:srgbClr val="0000C0"/>
    <a:srgbClr val="E6E6E6"/>
    <a:srgbClr val="C00000"/>
    <a:srgbClr val="961016"/>
    <a:srgbClr val="EE636A"/>
    <a:srgbClr val="F4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4" autoAdjust="0"/>
    <p:restoredTop sz="95238" autoAdjust="0"/>
  </p:normalViewPr>
  <p:slideViewPr>
    <p:cSldViewPr snapToGrid="0" showGuides="1">
      <p:cViewPr varScale="1">
        <p:scale>
          <a:sx n="105" d="100"/>
          <a:sy n="105" d="100"/>
        </p:scale>
        <p:origin x="208" y="416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3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/>
              <p:cNvPicPr>
                <a:picLocks noChangeAspect="1"/>
              </p:cNvPicPr>
              <p:nvPr/>
            </p:nvPicPr>
            <p:blipFill>
              <a:blip r:embed="rId3">
                <a:alphaModFix amt="25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/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>
            <a:fillRect/>
          </a:stretch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EF84-152C-C84A-B8F9-6936A57D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18" y="1977082"/>
            <a:ext cx="11179590" cy="1095302"/>
          </a:xfrm>
        </p:spPr>
        <p:txBody>
          <a:bodyPr/>
          <a:lstStyle/>
          <a:p>
            <a:r>
              <a:rPr kumimoji="1" lang="en-US" altLang="zh-CN" dirty="0"/>
              <a:t>Differentially Privacy TD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113A-6E13-C64E-9EAE-366CE33187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73656" y="4643313"/>
            <a:ext cx="2903311" cy="454025"/>
          </a:xfrm>
        </p:spPr>
        <p:txBody>
          <a:bodyPr/>
          <a:lstStyle/>
          <a:p>
            <a:r>
              <a:rPr kumimoji="1" lang="en-US" altLang="zh-CN" dirty="0"/>
              <a:t>July 29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3162C-23E2-764B-9824-A0FFADC9E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222" y="3785617"/>
            <a:ext cx="4122181" cy="598488"/>
          </a:xfrm>
        </p:spPr>
        <p:txBody>
          <a:bodyPr/>
          <a:lstStyle/>
          <a:p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FA4732-D72F-EE46-ADB4-5159330C9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 Motivation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B1F6-CF2D-3A4F-AB4C-D6CDE01B4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CA0A-EF5C-9341-995C-C1C6BD56D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9303B-59E6-B34F-BED6-9EDA11AD4F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1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11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等线</vt:lpstr>
      <vt:lpstr>Arial</vt:lpstr>
      <vt:lpstr>Office 主题​​</vt:lpstr>
      <vt:lpstr>Differentially Privacy TD Learning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ze yanjie</cp:lastModifiedBy>
  <cp:revision>165</cp:revision>
  <dcterms:created xsi:type="dcterms:W3CDTF">2019-01-23T14:14:00Z</dcterms:created>
  <dcterms:modified xsi:type="dcterms:W3CDTF">2021-07-28T04:19:47Z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