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1638300" y="2475865"/>
            <a:ext cx="1641475" cy="7797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系统用户</a:t>
            </a:r>
            <a:endParaRPr lang="zh-CN" altLang="zh-CN"/>
          </a:p>
        </p:txBody>
      </p:sp>
      <p:sp>
        <p:nvSpPr>
          <p:cNvPr id="5" name="椭圆 4"/>
          <p:cNvSpPr/>
          <p:nvPr/>
        </p:nvSpPr>
        <p:spPr>
          <a:xfrm>
            <a:off x="5906770" y="1823085"/>
            <a:ext cx="2280920" cy="20999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四则运算测试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0"/>
            <a:endCxn id="5" idx="1"/>
          </p:cNvCxnSpPr>
          <p:nvPr/>
        </p:nvCxnSpPr>
        <p:spPr>
          <a:xfrm flipV="1">
            <a:off x="2459355" y="2130425"/>
            <a:ext cx="3781425" cy="34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4" idx="2"/>
          </p:cNvCxnSpPr>
          <p:nvPr/>
        </p:nvCxnSpPr>
        <p:spPr>
          <a:xfrm flipH="1" flipV="1">
            <a:off x="2459355" y="3255645"/>
            <a:ext cx="3781425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216910" y="1793875"/>
            <a:ext cx="23641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用户信息、答案输入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58185" y="3518535"/>
            <a:ext cx="2295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题目信息、得分信息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31240" y="972820"/>
            <a:ext cx="1391285" cy="556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系统用户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2422525" y="1250950"/>
            <a:ext cx="1210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660775" y="763270"/>
            <a:ext cx="1098550" cy="973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93010" y="806450"/>
            <a:ext cx="12509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用户信息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7" idx="6"/>
          </p:cNvCxnSpPr>
          <p:nvPr/>
        </p:nvCxnSpPr>
        <p:spPr>
          <a:xfrm>
            <a:off x="4759325" y="1250315"/>
            <a:ext cx="94615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721985" y="723900"/>
            <a:ext cx="1070610" cy="9880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系统主页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51825" y="728980"/>
            <a:ext cx="1113155" cy="10020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练习测试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2" idx="2"/>
            <a:endCxn id="11" idx="6"/>
          </p:cNvCxnSpPr>
          <p:nvPr/>
        </p:nvCxnSpPr>
        <p:spPr>
          <a:xfrm flipH="1" flipV="1">
            <a:off x="6792595" y="1217930"/>
            <a:ext cx="145923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5500" y="778510"/>
            <a:ext cx="1195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用户信息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83425" y="820420"/>
            <a:ext cx="11817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得分信息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798445" y="3616325"/>
            <a:ext cx="1516380" cy="1293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查看得分记录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6" idx="1"/>
            <a:endCxn id="4" idx="2"/>
          </p:cNvCxnSpPr>
          <p:nvPr/>
        </p:nvCxnSpPr>
        <p:spPr>
          <a:xfrm flipH="1" flipV="1">
            <a:off x="1727200" y="1529080"/>
            <a:ext cx="1293495" cy="227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11020" y="2329180"/>
            <a:ext cx="44513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得分记录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6887845" y="3977640"/>
            <a:ext cx="1085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889115" y="4603750"/>
            <a:ext cx="1127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004685" y="4089400"/>
            <a:ext cx="12934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1" idx="5"/>
          </p:cNvCxnSpPr>
          <p:nvPr/>
        </p:nvCxnSpPr>
        <p:spPr>
          <a:xfrm>
            <a:off x="6635750" y="1567180"/>
            <a:ext cx="82296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07885" y="2670175"/>
            <a:ext cx="14052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得分记录</a:t>
            </a:r>
            <a:endParaRPr lang="zh-CN" altLang="en-US"/>
          </a:p>
        </p:txBody>
      </p:sp>
      <p:cxnSp>
        <p:nvCxnSpPr>
          <p:cNvPr id="27" name="直接箭头连接符 26"/>
          <p:cNvCxnSpPr>
            <a:endCxn id="16" idx="6"/>
          </p:cNvCxnSpPr>
          <p:nvPr/>
        </p:nvCxnSpPr>
        <p:spPr>
          <a:xfrm flipH="1" flipV="1">
            <a:off x="4314825" y="4263390"/>
            <a:ext cx="25457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107305" y="3936365"/>
            <a:ext cx="11823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得分记录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7" idx="4"/>
          </p:cNvCxnSpPr>
          <p:nvPr/>
        </p:nvCxnSpPr>
        <p:spPr>
          <a:xfrm>
            <a:off x="4210050" y="1736725"/>
            <a:ext cx="2830830" cy="2240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98010" y="2211070"/>
            <a:ext cx="33401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用户信息</a:t>
            </a:r>
            <a:endParaRPr lang="zh-CN" altLang="en-US"/>
          </a:p>
        </p:txBody>
      </p:sp>
      <p:cxnSp>
        <p:nvCxnSpPr>
          <p:cNvPr id="31" name="直接箭头连接符 30"/>
          <p:cNvCxnSpPr>
            <a:endCxn id="7" idx="5"/>
          </p:cNvCxnSpPr>
          <p:nvPr/>
        </p:nvCxnSpPr>
        <p:spPr>
          <a:xfrm flipH="1" flipV="1">
            <a:off x="4598670" y="1593850"/>
            <a:ext cx="2637155" cy="2411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07160" y="1417955"/>
            <a:ext cx="1502410" cy="654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系统用户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 flipV="1">
            <a:off x="2909570" y="1737995"/>
            <a:ext cx="158559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18485" y="1334770"/>
            <a:ext cx="1196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原始输入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19930" y="1025525"/>
            <a:ext cx="1627505" cy="14198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输入处理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77950" y="3716655"/>
            <a:ext cx="1558290" cy="1488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输出处理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8" idx="0"/>
            <a:endCxn id="4" idx="2"/>
          </p:cNvCxnSpPr>
          <p:nvPr/>
        </p:nvCxnSpPr>
        <p:spPr>
          <a:xfrm flipV="1">
            <a:off x="2157095" y="2072005"/>
            <a:ext cx="1270" cy="164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69490" y="2740025"/>
            <a:ext cx="1586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格式化输出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72610" y="3680460"/>
            <a:ext cx="1920240" cy="15716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登录或注册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7" idx="4"/>
            <a:endCxn id="11" idx="0"/>
          </p:cNvCxnSpPr>
          <p:nvPr/>
        </p:nvCxnSpPr>
        <p:spPr>
          <a:xfrm flipH="1">
            <a:off x="5332730" y="2445385"/>
            <a:ext cx="1270" cy="1235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399405" y="2795270"/>
            <a:ext cx="17113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格式化输入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1" idx="2"/>
            <a:endCxn id="8" idx="6"/>
          </p:cNvCxnSpPr>
          <p:nvPr/>
        </p:nvCxnSpPr>
        <p:spPr>
          <a:xfrm flipH="1" flipV="1">
            <a:off x="2936240" y="4460875"/>
            <a:ext cx="143637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104515" y="4116705"/>
            <a:ext cx="1084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8293100" y="4283710"/>
            <a:ext cx="1140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290560" y="4826635"/>
            <a:ext cx="1113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404225" y="4436745"/>
            <a:ext cx="918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11" idx="7"/>
          </p:cNvCxnSpPr>
          <p:nvPr/>
        </p:nvCxnSpPr>
        <p:spPr>
          <a:xfrm>
            <a:off x="6011545" y="3910330"/>
            <a:ext cx="232346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1" idx="5"/>
          </p:cNvCxnSpPr>
          <p:nvPr/>
        </p:nvCxnSpPr>
        <p:spPr>
          <a:xfrm flipH="1">
            <a:off x="6011545" y="4742815"/>
            <a:ext cx="2309495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581775" y="4353560"/>
            <a:ext cx="1127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用户信息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3493770" y="138430"/>
            <a:ext cx="974090" cy="43116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4" idx="2"/>
          </p:cNvCxnSpPr>
          <p:nvPr/>
        </p:nvCxnSpPr>
        <p:spPr>
          <a:xfrm>
            <a:off x="3980815" y="569595"/>
            <a:ext cx="13970" cy="19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69310" y="723265"/>
            <a:ext cx="1265555" cy="278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用户登录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4002405" y="1002030"/>
            <a:ext cx="6985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7"/>
          <p:cNvSpPr/>
          <p:nvPr/>
        </p:nvSpPr>
        <p:spPr>
          <a:xfrm>
            <a:off x="2109470" y="1263650"/>
            <a:ext cx="3771265" cy="47371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用户名密码是否匹配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 flipH="1">
            <a:off x="3994785" y="1737360"/>
            <a:ext cx="635" cy="22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054475" y="1675130"/>
            <a:ext cx="50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3426460" y="1981200"/>
            <a:ext cx="1169035" cy="3067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系统主页</a:t>
            </a:r>
            <a:endParaRPr lang="zh-CN" altLang="en-US"/>
          </a:p>
        </p:txBody>
      </p:sp>
      <p:cxnSp>
        <p:nvCxnSpPr>
          <p:cNvPr id="13" name="直接连接符 12"/>
          <p:cNvCxnSpPr>
            <a:stCxn id="8" idx="3"/>
          </p:cNvCxnSpPr>
          <p:nvPr/>
        </p:nvCxnSpPr>
        <p:spPr>
          <a:xfrm>
            <a:off x="5880735" y="1500505"/>
            <a:ext cx="631825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512560" y="861695"/>
            <a:ext cx="0" cy="64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3"/>
          </p:cNvCxnSpPr>
          <p:nvPr/>
        </p:nvCxnSpPr>
        <p:spPr>
          <a:xfrm flipH="1">
            <a:off x="4634865" y="861695"/>
            <a:ext cx="189166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00420" y="1209675"/>
            <a:ext cx="55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1" idx="2"/>
          </p:cNvCxnSpPr>
          <p:nvPr/>
        </p:nvCxnSpPr>
        <p:spPr>
          <a:xfrm flipH="1">
            <a:off x="4008755" y="2287905"/>
            <a:ext cx="2540" cy="201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3441065" y="2503170"/>
            <a:ext cx="1167765" cy="30607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开始练习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8" idx="2"/>
          </p:cNvCxnSpPr>
          <p:nvPr/>
        </p:nvCxnSpPr>
        <p:spPr>
          <a:xfrm flipH="1">
            <a:off x="4022725" y="2809240"/>
            <a:ext cx="2540" cy="20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/>
          <p:cNvSpPr/>
          <p:nvPr/>
        </p:nvSpPr>
        <p:spPr>
          <a:xfrm>
            <a:off x="3411220" y="3019425"/>
            <a:ext cx="1182370" cy="3613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提交答案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flipH="1">
            <a:off x="3994785" y="3380740"/>
            <a:ext cx="7620" cy="24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决策 21"/>
          <p:cNvSpPr/>
          <p:nvPr/>
        </p:nvSpPr>
        <p:spPr>
          <a:xfrm>
            <a:off x="2932430" y="3648075"/>
            <a:ext cx="2142490" cy="43053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是否完成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2" idx="2"/>
          </p:cNvCxnSpPr>
          <p:nvPr/>
        </p:nvCxnSpPr>
        <p:spPr>
          <a:xfrm>
            <a:off x="4003675" y="4078605"/>
            <a:ext cx="5080" cy="23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093845" y="3969385"/>
            <a:ext cx="57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26" name="流程图: 过程 25"/>
          <p:cNvSpPr/>
          <p:nvPr/>
        </p:nvSpPr>
        <p:spPr>
          <a:xfrm>
            <a:off x="2982595" y="4314190"/>
            <a:ext cx="2044700" cy="33464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显示成绩和答案</a:t>
            </a:r>
            <a:endParaRPr lang="zh-CN" altLang="en-US"/>
          </a:p>
        </p:txBody>
      </p:sp>
      <p:cxnSp>
        <p:nvCxnSpPr>
          <p:cNvPr id="27" name="直接连接符 26"/>
          <p:cNvCxnSpPr>
            <a:stCxn id="22" idx="3"/>
          </p:cNvCxnSpPr>
          <p:nvPr/>
        </p:nvCxnSpPr>
        <p:spPr>
          <a:xfrm>
            <a:off x="5074920" y="3863340"/>
            <a:ext cx="114554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90845" y="3291205"/>
            <a:ext cx="144589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提示未完成</a:t>
            </a:r>
            <a:endParaRPr lang="zh-CN" altLang="en-US"/>
          </a:p>
        </p:txBody>
      </p:sp>
      <p:cxnSp>
        <p:nvCxnSpPr>
          <p:cNvPr id="33" name="直接连接符 32"/>
          <p:cNvCxnSpPr>
            <a:stCxn id="31" idx="2"/>
          </p:cNvCxnSpPr>
          <p:nvPr/>
        </p:nvCxnSpPr>
        <p:spPr>
          <a:xfrm flipH="1">
            <a:off x="6206490" y="3569335"/>
            <a:ext cx="7620" cy="31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1" idx="0"/>
          </p:cNvCxnSpPr>
          <p:nvPr/>
        </p:nvCxnSpPr>
        <p:spPr>
          <a:xfrm flipH="1" flipV="1">
            <a:off x="6206490" y="2684145"/>
            <a:ext cx="7620" cy="60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80000" y="3588385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cxnSp>
        <p:nvCxnSpPr>
          <p:cNvPr id="38" name="直接箭头连接符 37"/>
          <p:cNvCxnSpPr>
            <a:endCxn id="18" idx="3"/>
          </p:cNvCxnSpPr>
          <p:nvPr/>
        </p:nvCxnSpPr>
        <p:spPr>
          <a:xfrm flipH="1" flipV="1">
            <a:off x="4608830" y="2656205"/>
            <a:ext cx="158369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6" idx="2"/>
          </p:cNvCxnSpPr>
          <p:nvPr/>
        </p:nvCxnSpPr>
        <p:spPr>
          <a:xfrm>
            <a:off x="4004945" y="4648835"/>
            <a:ext cx="3810" cy="274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可选过程 41"/>
          <p:cNvSpPr/>
          <p:nvPr/>
        </p:nvSpPr>
        <p:spPr>
          <a:xfrm>
            <a:off x="3525520" y="4909185"/>
            <a:ext cx="960120" cy="4730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862705" y="347345"/>
            <a:ext cx="2447925" cy="445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小学生四则运算系统</a:t>
            </a:r>
            <a:endParaRPr lang="zh-CN" altLang="en-US"/>
          </a:p>
        </p:txBody>
      </p:sp>
      <p:cxnSp>
        <p:nvCxnSpPr>
          <p:cNvPr id="6" name="直接连接符 5"/>
          <p:cNvCxnSpPr>
            <a:stCxn id="5" idx="2"/>
          </p:cNvCxnSpPr>
          <p:nvPr/>
        </p:nvCxnSpPr>
        <p:spPr>
          <a:xfrm flipH="1">
            <a:off x="5086350" y="792480"/>
            <a:ext cx="635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35580" y="1115060"/>
            <a:ext cx="4618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86350" y="1127125"/>
            <a:ext cx="0" cy="347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38060" y="1112520"/>
            <a:ext cx="0" cy="36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49550" y="1126490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071370" y="1459865"/>
            <a:ext cx="1377315" cy="431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76420" y="1460500"/>
            <a:ext cx="1446530" cy="431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得分查看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57975" y="1489075"/>
            <a:ext cx="1377315" cy="431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题目练习</a:t>
            </a:r>
            <a:endParaRPr lang="zh-CN" altLang="en-US"/>
          </a:p>
        </p:txBody>
      </p:sp>
      <p:cxnSp>
        <p:nvCxnSpPr>
          <p:cNvPr id="14" name="直接连接符 13"/>
          <p:cNvCxnSpPr>
            <a:stCxn id="11" idx="2"/>
          </p:cNvCxnSpPr>
          <p:nvPr/>
        </p:nvCxnSpPr>
        <p:spPr>
          <a:xfrm>
            <a:off x="2760345" y="1891030"/>
            <a:ext cx="3175" cy="33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319020" y="222631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18385" y="2239010"/>
            <a:ext cx="0" cy="30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80080" y="2224405"/>
            <a:ext cx="0" cy="334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92960" y="2532380"/>
            <a:ext cx="377190" cy="2573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登录功能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999105" y="2531110"/>
            <a:ext cx="347345" cy="2587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注册功能</a:t>
            </a:r>
            <a:endParaRPr lang="zh-CN" altLang="en-US"/>
          </a:p>
        </p:txBody>
      </p:sp>
      <p:cxnSp>
        <p:nvCxnSpPr>
          <p:cNvPr id="20" name="直接连接符 19"/>
          <p:cNvCxnSpPr>
            <a:stCxn id="12" idx="2"/>
          </p:cNvCxnSpPr>
          <p:nvPr/>
        </p:nvCxnSpPr>
        <p:spPr>
          <a:xfrm>
            <a:off x="5099685" y="1891665"/>
            <a:ext cx="635" cy="5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20615" y="2475865"/>
            <a:ext cx="362585" cy="2670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查看记录详情</a:t>
            </a:r>
            <a:endParaRPr lang="zh-CN" altLang="en-US"/>
          </a:p>
        </p:txBody>
      </p:sp>
      <p:cxnSp>
        <p:nvCxnSpPr>
          <p:cNvPr id="24" name="直接连接符 23"/>
          <p:cNvCxnSpPr>
            <a:stCxn id="13" idx="2"/>
          </p:cNvCxnSpPr>
          <p:nvPr/>
        </p:nvCxnSpPr>
        <p:spPr>
          <a:xfrm flipH="1">
            <a:off x="7339965" y="1920240"/>
            <a:ext cx="6985" cy="36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565900" y="2294890"/>
            <a:ext cx="15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560820" y="2294255"/>
            <a:ext cx="13335" cy="30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40600" y="2282190"/>
            <a:ext cx="0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117205" y="2308860"/>
            <a:ext cx="0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81115" y="2588260"/>
            <a:ext cx="347345" cy="254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简单四则运算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45655" y="2600960"/>
            <a:ext cx="361950" cy="2559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真分数运算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980045" y="2600960"/>
            <a:ext cx="334010" cy="2559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混合四则运算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99795" y="1320800"/>
            <a:ext cx="1794510" cy="904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3280410" y="1325245"/>
            <a:ext cx="1794510" cy="904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用户名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2505" y="3129280"/>
            <a:ext cx="1516380" cy="848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cxnSp>
        <p:nvCxnSpPr>
          <p:cNvPr id="7" name="直接连接符 6"/>
          <p:cNvCxnSpPr>
            <a:stCxn id="4" idx="4"/>
            <a:endCxn id="6" idx="0"/>
          </p:cNvCxnSpPr>
          <p:nvPr/>
        </p:nvCxnSpPr>
        <p:spPr>
          <a:xfrm>
            <a:off x="1797050" y="2225040"/>
            <a:ext cx="1223645" cy="90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4"/>
            <a:endCxn id="6" idx="0"/>
          </p:cNvCxnSpPr>
          <p:nvPr/>
        </p:nvCxnSpPr>
        <p:spPr>
          <a:xfrm flipH="1">
            <a:off x="3020695" y="2229485"/>
            <a:ext cx="1156970" cy="899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</p:cNvCxnSpPr>
          <p:nvPr/>
        </p:nvCxnSpPr>
        <p:spPr>
          <a:xfrm>
            <a:off x="3020695" y="3977640"/>
            <a:ext cx="6985" cy="3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141220" y="4368800"/>
            <a:ext cx="1781175" cy="835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密码</a:t>
            </a:r>
            <a:endParaRPr lang="zh-CN" altLang="en-US"/>
          </a:p>
        </p:txBody>
      </p:sp>
      <p:cxnSp>
        <p:nvCxnSpPr>
          <p:cNvPr id="12" name="直接连接符 11"/>
          <p:cNvCxnSpPr>
            <a:stCxn id="6" idx="3"/>
          </p:cNvCxnSpPr>
          <p:nvPr/>
        </p:nvCxnSpPr>
        <p:spPr>
          <a:xfrm flipV="1">
            <a:off x="3778885" y="3546475"/>
            <a:ext cx="119634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4989195" y="3268345"/>
            <a:ext cx="1293495" cy="5842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拥有</a:t>
            </a:r>
            <a:endParaRPr lang="zh-CN" altLang="en-US"/>
          </a:p>
        </p:txBody>
      </p:sp>
      <p:cxnSp>
        <p:nvCxnSpPr>
          <p:cNvPr id="15" name="直接连接符 14"/>
          <p:cNvCxnSpPr>
            <a:stCxn id="13" idx="3"/>
          </p:cNvCxnSpPr>
          <p:nvPr/>
        </p:nvCxnSpPr>
        <p:spPr>
          <a:xfrm>
            <a:off x="6282690" y="3560445"/>
            <a:ext cx="1127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15740" y="3171190"/>
            <a:ext cx="47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588760" y="3214370"/>
            <a:ext cx="62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381875" y="3105785"/>
            <a:ext cx="1432560" cy="91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得分记录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48680" y="1355725"/>
            <a:ext cx="1794510" cy="904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记录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8331835" y="1339850"/>
            <a:ext cx="1794510" cy="9042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记录时间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13120" y="4467860"/>
            <a:ext cx="1781175" cy="835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答题用时</a:t>
            </a: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389620" y="4509135"/>
            <a:ext cx="1781175" cy="835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得分</a:t>
            </a:r>
            <a:endParaRPr lang="zh-CN" altLang="en-US"/>
          </a:p>
        </p:txBody>
      </p:sp>
      <p:cxnSp>
        <p:nvCxnSpPr>
          <p:cNvPr id="23" name="直接连接符 22"/>
          <p:cNvCxnSpPr>
            <a:stCxn id="19" idx="4"/>
            <a:endCxn id="18" idx="0"/>
          </p:cNvCxnSpPr>
          <p:nvPr/>
        </p:nvCxnSpPr>
        <p:spPr>
          <a:xfrm>
            <a:off x="6845935" y="2259965"/>
            <a:ext cx="1252220" cy="84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0" idx="4"/>
            <a:endCxn id="18" idx="0"/>
          </p:cNvCxnSpPr>
          <p:nvPr/>
        </p:nvCxnSpPr>
        <p:spPr>
          <a:xfrm flipH="1">
            <a:off x="8098155" y="2244090"/>
            <a:ext cx="1130935" cy="86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0"/>
            <a:endCxn id="18" idx="2"/>
          </p:cNvCxnSpPr>
          <p:nvPr/>
        </p:nvCxnSpPr>
        <p:spPr>
          <a:xfrm flipV="1">
            <a:off x="6804025" y="4023360"/>
            <a:ext cx="129413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2" idx="0"/>
            <a:endCxn id="18" idx="2"/>
          </p:cNvCxnSpPr>
          <p:nvPr/>
        </p:nvCxnSpPr>
        <p:spPr>
          <a:xfrm flipH="1" flipV="1">
            <a:off x="8098155" y="4023360"/>
            <a:ext cx="1182370" cy="48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Kingsoft Office WPP</Application>
  <PresentationFormat>宽屏</PresentationFormat>
  <Paragraphs>126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2016-10-23T01:14:13Z</dcterms:created>
  <dcterms:modified xsi:type="dcterms:W3CDTF">2016-10-23T02:32:12Z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2052-10.1.0.5329</vt:lpwstr>
  </property>
</Properties>
</file>