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handoutMasterIdLst>
    <p:handoutMasterId r:id="rId16"/>
  </p:handoutMasterIdLst>
  <p:sldIdLst>
    <p:sldId id="256" r:id="rId3"/>
    <p:sldId id="262" r:id="rId4"/>
    <p:sldId id="281" r:id="rId5"/>
    <p:sldId id="311" r:id="rId6"/>
    <p:sldId id="306" r:id="rId7"/>
    <p:sldId id="308" r:id="rId8"/>
    <p:sldId id="304" r:id="rId9"/>
    <p:sldId id="305" r:id="rId11"/>
    <p:sldId id="310" r:id="rId12"/>
    <p:sldId id="303" r:id="rId13"/>
    <p:sldId id="307" r:id="rId14"/>
    <p:sldId id="285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36" y="-114"/>
      </p:cViewPr>
      <p:guideLst>
        <p:guide orient="horz" pos="217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2808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F6A838-A63C-4E87-975C-F99F2C9C608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49B465-D264-43F0-A7E7-3DCFE9A575A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116D35-1B3C-4797-823E-755245953EE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25E6A9-E799-41F5-B05D-B0D14B1927F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 smtClean="0"/>
              <a:t>模板来自于 </a:t>
            </a:r>
            <a:r>
              <a:rPr lang="en-US" altLang="zh-CN" smtClean="0"/>
              <a:t>http://docer.wps.cn</a:t>
            </a: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A3747D4-A99E-400A-92C5-C2DCF578EFD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CF8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0" y="6445250"/>
            <a:ext cx="9144000" cy="419100"/>
          </a:xfrm>
          <a:prstGeom prst="rect">
            <a:avLst/>
          </a:prstGeom>
          <a:solidFill>
            <a:srgbClr val="E74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0" y="6445250"/>
            <a:ext cx="796529" cy="419100"/>
          </a:xfrm>
          <a:prstGeom prst="rect">
            <a:avLst/>
          </a:prstGeom>
          <a:solidFill>
            <a:srgbClr val="1314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14" name="任意多边形 13"/>
          <p:cNvSpPr/>
          <p:nvPr/>
        </p:nvSpPr>
        <p:spPr>
          <a:xfrm>
            <a:off x="0" y="-4746"/>
            <a:ext cx="9144000" cy="2827321"/>
          </a:xfrm>
          <a:custGeom>
            <a:avLst/>
            <a:gdLst>
              <a:gd name="connsiteX0" fmla="*/ 0 w 9144000"/>
              <a:gd name="connsiteY0" fmla="*/ 0 h 2827321"/>
              <a:gd name="connsiteX1" fmla="*/ 9144000 w 9144000"/>
              <a:gd name="connsiteY1" fmla="*/ 0 h 2827321"/>
              <a:gd name="connsiteX2" fmla="*/ 9144000 w 9144000"/>
              <a:gd name="connsiteY2" fmla="*/ 2827321 h 2827321"/>
              <a:gd name="connsiteX3" fmla="*/ 3784788 w 9144000"/>
              <a:gd name="connsiteY3" fmla="*/ 2827321 h 2827321"/>
              <a:gd name="connsiteX4" fmla="*/ 3765124 w 9144000"/>
              <a:gd name="connsiteY4" fmla="*/ 2632222 h 2827321"/>
              <a:gd name="connsiteX5" fmla="*/ 2620941 w 9144000"/>
              <a:gd name="connsiteY5" fmla="*/ 1699560 h 2827321"/>
              <a:gd name="connsiteX6" fmla="*/ 1476759 w 9144000"/>
              <a:gd name="connsiteY6" fmla="*/ 2632222 h 2827321"/>
              <a:gd name="connsiteX7" fmla="*/ 1457094 w 9144000"/>
              <a:gd name="connsiteY7" fmla="*/ 2827321 h 2827321"/>
              <a:gd name="connsiteX8" fmla="*/ 0 w 9144000"/>
              <a:gd name="connsiteY8" fmla="*/ 2827321 h 282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000" h="2827321">
                <a:moveTo>
                  <a:pt x="0" y="0"/>
                </a:moveTo>
                <a:lnTo>
                  <a:pt x="9144000" y="0"/>
                </a:lnTo>
                <a:lnTo>
                  <a:pt x="9144000" y="2827321"/>
                </a:lnTo>
                <a:lnTo>
                  <a:pt x="3784788" y="2827321"/>
                </a:lnTo>
                <a:lnTo>
                  <a:pt x="3765124" y="2632222"/>
                </a:lnTo>
                <a:cubicBezTo>
                  <a:pt x="3656220" y="2099953"/>
                  <a:pt x="3185333" y="1699560"/>
                  <a:pt x="2620941" y="1699560"/>
                </a:cubicBezTo>
                <a:cubicBezTo>
                  <a:pt x="2056549" y="1699560"/>
                  <a:pt x="1585662" y="2099953"/>
                  <a:pt x="1476759" y="2632222"/>
                </a:cubicBezTo>
                <a:lnTo>
                  <a:pt x="1457094" y="2827321"/>
                </a:lnTo>
                <a:lnTo>
                  <a:pt x="0" y="2827321"/>
                </a:lnTo>
                <a:close/>
              </a:path>
            </a:pathLst>
          </a:custGeom>
          <a:solidFill>
            <a:srgbClr val="1314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13" name="椭圆 12"/>
          <p:cNvSpPr/>
          <p:nvPr/>
        </p:nvSpPr>
        <p:spPr>
          <a:xfrm>
            <a:off x="1778260" y="2069292"/>
            <a:ext cx="1688580" cy="1688580"/>
          </a:xfrm>
          <a:prstGeom prst="ellipse">
            <a:avLst/>
          </a:prstGeom>
          <a:solidFill>
            <a:srgbClr val="E74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KSO_CT1"/>
          <p:cNvSpPr>
            <a:spLocks noGrp="1"/>
          </p:cNvSpPr>
          <p:nvPr>
            <p:ph type="title" hasCustomPrompt="1"/>
          </p:nvPr>
        </p:nvSpPr>
        <p:spPr>
          <a:xfrm>
            <a:off x="3767689" y="2882951"/>
            <a:ext cx="4525411" cy="1318039"/>
          </a:xfrm>
          <a:noFill/>
          <a:ln w="12700">
            <a:noFill/>
          </a:ln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3200" b="1" kern="1000" baseline="0">
                <a:solidFill>
                  <a:schemeClr val="accent1"/>
                </a:solidFill>
                <a:effectLst/>
                <a:latin typeface="+mj-ea"/>
                <a:ea typeface="+mj-ea"/>
              </a:defRPr>
            </a:lvl1pPr>
          </a:lstStyle>
          <a:p>
            <a:r>
              <a:rPr lang="zh-CN" altLang="en-US" dirty="0" smtClean="0"/>
              <a:t>单击此处添加您的标题文字</a:t>
            </a:r>
            <a:endParaRPr lang="zh-CN" altLang="en-US" dirty="0"/>
          </a:p>
        </p:txBody>
      </p:sp>
      <p:sp>
        <p:nvSpPr>
          <p:cNvPr id="3" name="KSO_CT2"/>
          <p:cNvSpPr>
            <a:spLocks noGrp="1"/>
          </p:cNvSpPr>
          <p:nvPr>
            <p:ph type="subTitle" idx="1" hasCustomPrompt="1"/>
          </p:nvPr>
        </p:nvSpPr>
        <p:spPr>
          <a:xfrm>
            <a:off x="3767688" y="4270839"/>
            <a:ext cx="4525412" cy="467211"/>
          </a:xfrm>
          <a:noFill/>
        </p:spPr>
        <p:txBody>
          <a:bodyPr>
            <a:no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单击此处添加您的副标题</a:t>
            </a:r>
            <a:endParaRPr lang="zh-CN" altLang="en-US" dirty="0" smtClean="0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2108" y="2576639"/>
            <a:ext cx="1786283" cy="8779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2000">
        <p14:vortex dir="r"/>
      </p:transition>
    </mc:Choice>
    <mc:Fallback>
      <p:transition spd="slow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2000">
        <p14:vortex dir="r"/>
      </p:transition>
    </mc:Choice>
    <mc:Fallback>
      <p:transition spd="slow" advClick="0" advTm="2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7628467" y="365125"/>
            <a:ext cx="886883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1585381" y="365125"/>
            <a:ext cx="5949952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2000">
        <p14:vortex dir="r"/>
      </p:transition>
    </mc:Choice>
    <mc:Fallback>
      <p:transition spd="slow" advClick="0" advTm="2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2000">
        <p14:vortex dir="r"/>
      </p:transition>
    </mc:Choice>
    <mc:Fallback>
      <p:transition spd="slow" advClick="0" advTm="2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 hasCustomPrompt="1"/>
          </p:nvPr>
        </p:nvSpPr>
        <p:spPr>
          <a:xfrm>
            <a:off x="1574006" y="2108199"/>
            <a:ext cx="5995988" cy="1235075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 smtClean="0"/>
              <a:t>此处添加您的标题</a:t>
            </a:r>
            <a:endParaRPr lang="en-US" dirty="0"/>
          </a:p>
        </p:txBody>
      </p:sp>
      <p:sp>
        <p:nvSpPr>
          <p:cNvPr id="3" name="KSO_ST2"/>
          <p:cNvSpPr>
            <a:spLocks noGrp="1"/>
          </p:cNvSpPr>
          <p:nvPr>
            <p:ph type="body" idx="1" hasCustomPrompt="1"/>
          </p:nvPr>
        </p:nvSpPr>
        <p:spPr>
          <a:xfrm>
            <a:off x="3038169" y="3400425"/>
            <a:ext cx="3067663" cy="357478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单击此处添加您的副标题</a:t>
            </a:r>
            <a:endParaRPr lang="en-US" altLang="zh-CN" dirty="0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2000">
        <p14:vortex dir="r"/>
      </p:transition>
    </mc:Choice>
    <mc:Fallback>
      <p:transition spd="slow" advClick="0" advTm="2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049867" y="1244600"/>
            <a:ext cx="3810000" cy="49323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4889499" y="1244600"/>
            <a:ext cx="3820587" cy="49323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2000">
        <p14:vortex dir="r"/>
      </p:transition>
    </mc:Choice>
    <mc:Fallback>
      <p:transition spd="slow" advClick="0" advTm="2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727199" y="118532"/>
            <a:ext cx="6984076" cy="71702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4576" y="1376362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824576" y="2200274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3884" y="1376362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4823884" y="2200274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7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2000">
        <p14:vortex dir="r"/>
      </p:transition>
    </mc:Choice>
    <mc:Fallback>
      <p:transition spd="slow" advClick="0" advTm="2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2000">
        <p14:vortex dir="r"/>
      </p:transition>
    </mc:Choice>
    <mc:Fallback>
      <p:transition spd="slow" advClick="0" advTm="2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CF8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2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2000">
        <p14:vortex dir="r"/>
      </p:transition>
    </mc:Choice>
    <mc:Fallback>
      <p:transition spd="slow" advClick="0" advTm="2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858442" y="533402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4115992" y="1063628"/>
            <a:ext cx="4629150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858442" y="2133602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2000">
        <p14:vortex dir="r"/>
      </p:transition>
    </mc:Choice>
    <mc:Fallback>
      <p:transition spd="slow" advClick="0" advTm="2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934644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4082125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934644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2000">
        <p14:vortex dir="r"/>
      </p:transition>
    </mc:Choice>
    <mc:Fallback>
      <p:transition spd="slow" advClick="0" advTm="2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CF8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0" y="6445250"/>
            <a:ext cx="9144000" cy="419100"/>
          </a:xfrm>
          <a:prstGeom prst="rect">
            <a:avLst/>
          </a:prstGeom>
          <a:solidFill>
            <a:srgbClr val="E74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0" y="6445250"/>
            <a:ext cx="796529" cy="419100"/>
          </a:xfrm>
          <a:prstGeom prst="rect">
            <a:avLst/>
          </a:prstGeom>
          <a:solidFill>
            <a:srgbClr val="1314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KSO_FD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425977" y="339794"/>
            <a:ext cx="8292045" cy="65355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idx="1"/>
          </p:nvPr>
        </p:nvSpPr>
        <p:spPr>
          <a:xfrm>
            <a:off x="419098" y="1162050"/>
            <a:ext cx="8292045" cy="5194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4000" advClick="0" advTm="2000">
        <p14:vortex dir="r"/>
      </p:transition>
    </mc:Choice>
    <mc:Fallback>
      <p:transition spd="slow" advClick="0" advTm="2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i="0" kern="1200" baseline="0">
          <a:solidFill>
            <a:schemeClr val="accent1"/>
          </a:solidFill>
          <a:effectLst/>
          <a:latin typeface="+mj-ea"/>
          <a:ea typeface="+mj-ea"/>
          <a:cs typeface="+mj-cs"/>
        </a:defRPr>
      </a:lvl1pPr>
    </p:titleStyle>
    <p:bodyStyle>
      <a:lvl1pPr marL="357505" indent="-357505" algn="just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Clr>
          <a:schemeClr val="accent1"/>
        </a:buClr>
        <a:buSzPct val="80000"/>
        <a:buFont typeface="Wingdings" panose="05000000000000000000" pitchFamily="2" charset="2"/>
        <a:buChar char="l"/>
        <a:defRPr lang="zh-CN" altLang="en-US" sz="2400" b="1" kern="1200" baseline="0" dirty="0" smtClean="0">
          <a:solidFill>
            <a:schemeClr val="accent1"/>
          </a:solidFill>
          <a:latin typeface="+mn-ea"/>
          <a:ea typeface="+mn-ea"/>
          <a:cs typeface="+mn-cs"/>
        </a:defRPr>
      </a:lvl1pPr>
      <a:lvl2pPr marL="357505" indent="-357505" algn="just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Clr>
          <a:schemeClr val="accent2">
            <a:lumMod val="60000"/>
            <a:lumOff val="40000"/>
          </a:schemeClr>
        </a:buClr>
        <a:buFont typeface="幼圆" panose="02010509060101010101" pitchFamily="49" charset="-122"/>
        <a:buChar char=" "/>
        <a:defRPr sz="1600" kern="1200" baseline="0">
          <a:solidFill>
            <a:schemeClr val="tx1"/>
          </a:solidFill>
          <a:latin typeface="+mn-ea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演界网   林敏PPT作品集\店铺图片\店招\1_130811040915_2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2848" y="2190576"/>
            <a:ext cx="1456159" cy="1456159"/>
          </a:xfrm>
          <a:prstGeom prst="ellipse">
            <a:avLst/>
          </a:prstGeom>
          <a:ln w="63500" cap="rnd">
            <a:solidFill>
              <a:schemeClr val="bg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23528" y="3573016"/>
            <a:ext cx="8640960" cy="2111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zh-CN" sz="3600" b="1" dirty="0" smtClean="0">
                <a:latin typeface="+mj-ea"/>
                <a:ea typeface="+mj-ea"/>
              </a:rPr>
              <a:t>小学生四则运算测试系统</a:t>
            </a:r>
            <a:endParaRPr lang="zh-CN" altLang="zh-CN" sz="3600" b="1" dirty="0" smtClean="0">
              <a:latin typeface="+mj-ea"/>
              <a:ea typeface="+mj-ea"/>
            </a:endParaRPr>
          </a:p>
          <a:p>
            <a:pPr algn="ctr">
              <a:lnSpc>
                <a:spcPct val="130000"/>
              </a:lnSpc>
            </a:pPr>
            <a:endParaRPr lang="zh-CN" altLang="zh-CN" sz="2200" b="1" dirty="0" smtClean="0">
              <a:latin typeface="+mj-ea"/>
              <a:ea typeface="+mj-ea"/>
            </a:endParaRPr>
          </a:p>
          <a:p>
            <a:pPr algn="ctr">
              <a:lnSpc>
                <a:spcPct val="130000"/>
              </a:lnSpc>
            </a:pPr>
            <a:r>
              <a:rPr lang="en-US" altLang="zh-CN" sz="2200" b="1" dirty="0" smtClean="0">
                <a:latin typeface="+mj-ea"/>
                <a:ea typeface="+mj-ea"/>
              </a:rPr>
              <a:t>14</a:t>
            </a:r>
            <a:r>
              <a:rPr lang="zh-CN" altLang="en-US" sz="2200" b="1" dirty="0" smtClean="0">
                <a:latin typeface="+mj-ea"/>
                <a:ea typeface="+mj-ea"/>
              </a:rPr>
              <a:t>组 杨宇杰 尤心心 </a:t>
            </a:r>
            <a:endParaRPr lang="zh-CN" altLang="en-US" sz="2200" b="1" dirty="0" smtClean="0">
              <a:latin typeface="+mj-ea"/>
              <a:ea typeface="+mj-ea"/>
            </a:endParaRPr>
          </a:p>
          <a:p>
            <a:pPr algn="ctr">
              <a:lnSpc>
                <a:spcPct val="130000"/>
              </a:lnSpc>
            </a:pPr>
            <a:r>
              <a:rPr lang="zh-CN" altLang="en-US" sz="2200" b="1" dirty="0" smtClean="0">
                <a:latin typeface="+mj-ea"/>
                <a:ea typeface="+mj-ea"/>
              </a:rPr>
              <a:t>张鹏 张立鹏 徐潇瑞</a:t>
            </a:r>
            <a:endParaRPr lang="zh-CN" altLang="en-US" sz="2200" b="1" dirty="0" smtClean="0">
              <a:latin typeface="+mj-ea"/>
              <a:ea typeface="+mj-ea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测试用例</a:t>
            </a:r>
            <a:endParaRPr lang="zh-CN" altLang="en-US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425977" y="1172863"/>
            <a:ext cx="259228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1.</a:t>
            </a:r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账号注册测试用例</a:t>
            </a:r>
            <a:endParaRPr lang="zh-CN" altLang="en-US" sz="20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71600" y="1844824"/>
            <a:ext cx="1440160" cy="1981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输入用户名</a:t>
            </a:r>
            <a:r>
              <a:rPr lang="en-US" altLang="zh-CN" sz="16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test</a:t>
            </a:r>
            <a:r>
              <a:rPr lang="zh-CN" altLang="en-US" sz="16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，尝试输入两次不一致的密码，点击注册提示：两次密码不一致</a:t>
            </a:r>
            <a:endParaRPr lang="zh-CN" altLang="en-US" sz="16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1212" y="704573"/>
            <a:ext cx="5688632" cy="4998443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测试用例</a:t>
            </a:r>
            <a:endParaRPr lang="zh-CN" altLang="en-US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251520" y="1172863"/>
            <a:ext cx="2592288" cy="452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dirty="0">
                <a:latin typeface="Arial" panose="020B0604020202020204" pitchFamily="34" charset="0"/>
                <a:ea typeface="微软雅黑" panose="020B0503020204020204" pitchFamily="34" charset="-122"/>
              </a:rPr>
              <a:t>2</a:t>
            </a:r>
            <a:r>
              <a:rPr lang="en-US" altLang="zh-CN" sz="20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.</a:t>
            </a:r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</a:rPr>
              <a:t>题目练习</a:t>
            </a:r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测试用例</a:t>
            </a:r>
            <a:endParaRPr lang="zh-CN" altLang="en-US" sz="20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71600" y="1844824"/>
            <a:ext cx="1440160" cy="2301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输入</a:t>
            </a:r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</a:rPr>
              <a:t>每</a:t>
            </a:r>
            <a:r>
              <a:rPr lang="zh-CN" altLang="en-US" sz="16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道题目答案后点击查看答案，错误答案会以红体字标出，正确答案以黑体字标出</a:t>
            </a:r>
            <a:endParaRPr lang="zh-CN" altLang="en-US" sz="16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1295400"/>
            <a:ext cx="6120680" cy="4267200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1"/>
          <p:cNvSpPr>
            <a:spLocks noGrp="1"/>
          </p:cNvSpPr>
          <p:nvPr>
            <p:ph type="title"/>
          </p:nvPr>
        </p:nvSpPr>
        <p:spPr>
          <a:xfrm>
            <a:off x="425977" y="492829"/>
            <a:ext cx="8292045" cy="653552"/>
          </a:xfrm>
        </p:spPr>
        <p:txBody>
          <a:bodyPr>
            <a:normAutofit/>
          </a:bodyPr>
          <a:lstStyle/>
          <a:p>
            <a:pPr algn="ctr"/>
            <a:r>
              <a:rPr lang="zh-CN" altLang="en-US" dirty="0" smtClean="0"/>
              <a:t>总  结</a:t>
            </a:r>
            <a:endParaRPr lang="zh-CN" altLang="en-US" dirty="0" smtClean="0"/>
          </a:p>
        </p:txBody>
      </p:sp>
      <p:sp>
        <p:nvSpPr>
          <p:cNvPr id="18" name="矩形 17"/>
          <p:cNvSpPr/>
          <p:nvPr/>
        </p:nvSpPr>
        <p:spPr>
          <a:xfrm>
            <a:off x="1990090" y="1473835"/>
            <a:ext cx="6454140" cy="820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lIns="108000" tIns="36000" rIns="108000" bIns="36000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通过上这门课程，我们学习了邹欣老师的构建之法这本书，了解了很多过去不知道的但却对未来学习发展十分重要的知识，这对我们将来成为一名软件开发人员有极大的帮助</a:t>
            </a:r>
            <a:r>
              <a:rPr lang="zh-CN" altLang="en-US" dirty="0" smtClean="0">
                <a:solidFill>
                  <a:srgbClr val="FFFFFF"/>
                </a:solidFill>
                <a:latin typeface="+mn-ea"/>
                <a:ea typeface="+mn-ea"/>
              </a:rPr>
              <a:t>哨，不俏丽</a:t>
            </a:r>
            <a:endParaRPr lang="zh-CN" altLang="en-US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17" name="任意多边形 16"/>
          <p:cNvSpPr/>
          <p:nvPr/>
        </p:nvSpPr>
        <p:spPr bwMode="auto">
          <a:xfrm>
            <a:off x="983615" y="1402080"/>
            <a:ext cx="1024255" cy="1097280"/>
          </a:xfrm>
          <a:custGeom>
            <a:avLst/>
            <a:gdLst>
              <a:gd name="connsiteX0" fmla="*/ 436463 w 1008497"/>
              <a:gd name="connsiteY0" fmla="*/ 964265 h 1007842"/>
              <a:gd name="connsiteX1" fmla="*/ 440873 w 1008497"/>
              <a:gd name="connsiteY1" fmla="*/ 967758 h 1007842"/>
              <a:gd name="connsiteX2" fmla="*/ 443519 w 1008497"/>
              <a:gd name="connsiteY2" fmla="*/ 973869 h 1007842"/>
              <a:gd name="connsiteX3" fmla="*/ 453220 w 1008497"/>
              <a:gd name="connsiteY3" fmla="*/ 969504 h 1007842"/>
              <a:gd name="connsiteX4" fmla="*/ 456748 w 1008497"/>
              <a:gd name="connsiteY4" fmla="*/ 966011 h 1007842"/>
              <a:gd name="connsiteX5" fmla="*/ 461158 w 1008497"/>
              <a:gd name="connsiteY5" fmla="*/ 966011 h 1007842"/>
              <a:gd name="connsiteX6" fmla="*/ 454984 w 1008497"/>
              <a:gd name="connsiteY6" fmla="*/ 976489 h 1007842"/>
              <a:gd name="connsiteX7" fmla="*/ 447047 w 1008497"/>
              <a:gd name="connsiteY7" fmla="*/ 980854 h 1007842"/>
              <a:gd name="connsiteX8" fmla="*/ 430290 w 1008497"/>
              <a:gd name="connsiteY8" fmla="*/ 972996 h 1007842"/>
              <a:gd name="connsiteX9" fmla="*/ 431172 w 1008497"/>
              <a:gd name="connsiteY9" fmla="*/ 966011 h 1007842"/>
              <a:gd name="connsiteX10" fmla="*/ 436463 w 1008497"/>
              <a:gd name="connsiteY10" fmla="*/ 964265 h 1007842"/>
              <a:gd name="connsiteX11" fmla="*/ 564971 w 1008497"/>
              <a:gd name="connsiteY11" fmla="*/ 963392 h 1007842"/>
              <a:gd name="connsiteX12" fmla="*/ 571369 w 1008497"/>
              <a:gd name="connsiteY12" fmla="*/ 967758 h 1007842"/>
              <a:gd name="connsiteX13" fmla="*/ 569541 w 1008497"/>
              <a:gd name="connsiteY13" fmla="*/ 977362 h 1007842"/>
              <a:gd name="connsiteX14" fmla="*/ 545777 w 1008497"/>
              <a:gd name="connsiteY14" fmla="*/ 975616 h 1007842"/>
              <a:gd name="connsiteX15" fmla="*/ 542121 w 1008497"/>
              <a:gd name="connsiteY15" fmla="*/ 966885 h 1007842"/>
              <a:gd name="connsiteX16" fmla="*/ 550347 w 1008497"/>
              <a:gd name="connsiteY16" fmla="*/ 970377 h 1007842"/>
              <a:gd name="connsiteX17" fmla="*/ 559487 w 1008497"/>
              <a:gd name="connsiteY17" fmla="*/ 972123 h 1007842"/>
              <a:gd name="connsiteX18" fmla="*/ 564971 w 1008497"/>
              <a:gd name="connsiteY18" fmla="*/ 963392 h 1007842"/>
              <a:gd name="connsiteX19" fmla="*/ 694974 w 1008497"/>
              <a:gd name="connsiteY19" fmla="*/ 958630 h 1007842"/>
              <a:gd name="connsiteX20" fmla="*/ 701324 w 1008497"/>
              <a:gd name="connsiteY20" fmla="*/ 963095 h 1007842"/>
              <a:gd name="connsiteX21" fmla="*/ 679553 w 1008497"/>
              <a:gd name="connsiteY21" fmla="*/ 972024 h 1007842"/>
              <a:gd name="connsiteX22" fmla="*/ 681367 w 1008497"/>
              <a:gd name="connsiteY22" fmla="*/ 964881 h 1007842"/>
              <a:gd name="connsiteX23" fmla="*/ 694974 w 1008497"/>
              <a:gd name="connsiteY23" fmla="*/ 958630 h 1007842"/>
              <a:gd name="connsiteX24" fmla="*/ 300027 w 1008497"/>
              <a:gd name="connsiteY24" fmla="*/ 958630 h 1007842"/>
              <a:gd name="connsiteX25" fmla="*/ 305583 w 1008497"/>
              <a:gd name="connsiteY25" fmla="*/ 962863 h 1007842"/>
              <a:gd name="connsiteX26" fmla="*/ 316696 w 1008497"/>
              <a:gd name="connsiteY26" fmla="*/ 970483 h 1007842"/>
              <a:gd name="connsiteX27" fmla="*/ 302805 w 1008497"/>
              <a:gd name="connsiteY27" fmla="*/ 969637 h 1007842"/>
              <a:gd name="connsiteX28" fmla="*/ 294471 w 1008497"/>
              <a:gd name="connsiteY28" fmla="*/ 961170 h 1007842"/>
              <a:gd name="connsiteX29" fmla="*/ 300027 w 1008497"/>
              <a:gd name="connsiteY29" fmla="*/ 958630 h 1007842"/>
              <a:gd name="connsiteX30" fmla="*/ 546966 w 1008497"/>
              <a:gd name="connsiteY30" fmla="*/ 954463 h 1007842"/>
              <a:gd name="connsiteX31" fmla="*/ 553233 w 1008497"/>
              <a:gd name="connsiteY31" fmla="*/ 959582 h 1007842"/>
              <a:gd name="connsiteX32" fmla="*/ 540700 w 1008497"/>
              <a:gd name="connsiteY32" fmla="*/ 961487 h 1007842"/>
              <a:gd name="connsiteX33" fmla="*/ 538193 w 1008497"/>
              <a:gd name="connsiteY33" fmla="*/ 955772 h 1007842"/>
              <a:gd name="connsiteX34" fmla="*/ 546966 w 1008497"/>
              <a:gd name="connsiteY34" fmla="*/ 954463 h 1007842"/>
              <a:gd name="connsiteX35" fmla="*/ 455088 w 1008497"/>
              <a:gd name="connsiteY35" fmla="*/ 951670 h 1007842"/>
              <a:gd name="connsiteX36" fmla="*/ 463493 w 1008497"/>
              <a:gd name="connsiteY36" fmla="*/ 952647 h 1007842"/>
              <a:gd name="connsiteX37" fmla="*/ 464333 w 1008497"/>
              <a:gd name="connsiteY37" fmla="*/ 953624 h 1007842"/>
              <a:gd name="connsiteX38" fmla="*/ 459290 w 1008497"/>
              <a:gd name="connsiteY38" fmla="*/ 961439 h 1007842"/>
              <a:gd name="connsiteX39" fmla="*/ 450046 w 1008497"/>
              <a:gd name="connsiteY39" fmla="*/ 960462 h 1007842"/>
              <a:gd name="connsiteX40" fmla="*/ 455088 w 1008497"/>
              <a:gd name="connsiteY40" fmla="*/ 951670 h 1007842"/>
              <a:gd name="connsiteX41" fmla="*/ 685172 w 1008497"/>
              <a:gd name="connsiteY41" fmla="*/ 950692 h 1007842"/>
              <a:gd name="connsiteX42" fmla="*/ 691345 w 1008497"/>
              <a:gd name="connsiteY42" fmla="*/ 955102 h 1007842"/>
              <a:gd name="connsiteX43" fmla="*/ 686935 w 1008497"/>
              <a:gd name="connsiteY43" fmla="*/ 958629 h 1007842"/>
              <a:gd name="connsiteX44" fmla="*/ 685172 w 1008497"/>
              <a:gd name="connsiteY44" fmla="*/ 958629 h 1007842"/>
              <a:gd name="connsiteX45" fmla="*/ 685172 w 1008497"/>
              <a:gd name="connsiteY45" fmla="*/ 950692 h 1007842"/>
              <a:gd name="connsiteX46" fmla="*/ 664811 w 1008497"/>
              <a:gd name="connsiteY46" fmla="*/ 950692 h 1007842"/>
              <a:gd name="connsiteX47" fmla="*/ 665719 w 1008497"/>
              <a:gd name="connsiteY47" fmla="*/ 959511 h 1007842"/>
              <a:gd name="connsiteX48" fmla="*/ 652111 w 1008497"/>
              <a:gd name="connsiteY48" fmla="*/ 972740 h 1007842"/>
              <a:gd name="connsiteX49" fmla="*/ 642133 w 1008497"/>
              <a:gd name="connsiteY49" fmla="*/ 973622 h 1007842"/>
              <a:gd name="connsiteX50" fmla="*/ 644854 w 1008497"/>
              <a:gd name="connsiteY50" fmla="*/ 969213 h 1007842"/>
              <a:gd name="connsiteX51" fmla="*/ 661183 w 1008497"/>
              <a:gd name="connsiteY51" fmla="*/ 960393 h 1007842"/>
              <a:gd name="connsiteX52" fmla="*/ 664811 w 1008497"/>
              <a:gd name="connsiteY52" fmla="*/ 950692 h 1007842"/>
              <a:gd name="connsiteX53" fmla="*/ 333650 w 1008497"/>
              <a:gd name="connsiteY53" fmla="*/ 950692 h 1007842"/>
              <a:gd name="connsiteX54" fmla="*/ 346096 w 1008497"/>
              <a:gd name="connsiteY54" fmla="*/ 966114 h 1007842"/>
              <a:gd name="connsiteX55" fmla="*/ 352319 w 1008497"/>
              <a:gd name="connsiteY55" fmla="*/ 966114 h 1007842"/>
              <a:gd name="connsiteX56" fmla="*/ 352319 w 1008497"/>
              <a:gd name="connsiteY56" fmla="*/ 968835 h 1007842"/>
              <a:gd name="connsiteX57" fmla="*/ 336317 w 1008497"/>
              <a:gd name="connsiteY57" fmla="*/ 963392 h 1007842"/>
              <a:gd name="connsiteX58" fmla="*/ 333650 w 1008497"/>
              <a:gd name="connsiteY58" fmla="*/ 950692 h 1007842"/>
              <a:gd name="connsiteX59" fmla="*/ 310663 w 1008497"/>
              <a:gd name="connsiteY59" fmla="*/ 950692 h 1007842"/>
              <a:gd name="connsiteX60" fmla="*/ 312568 w 1008497"/>
              <a:gd name="connsiteY60" fmla="*/ 958312 h 1007842"/>
              <a:gd name="connsiteX61" fmla="*/ 307806 w 1008497"/>
              <a:gd name="connsiteY61" fmla="*/ 958312 h 1007842"/>
              <a:gd name="connsiteX62" fmla="*/ 310663 w 1008497"/>
              <a:gd name="connsiteY62" fmla="*/ 950692 h 1007842"/>
              <a:gd name="connsiteX63" fmla="*/ 513772 w 1008497"/>
              <a:gd name="connsiteY63" fmla="*/ 944536 h 1007842"/>
              <a:gd name="connsiteX64" fmla="*/ 522844 w 1008497"/>
              <a:gd name="connsiteY64" fmla="*/ 945427 h 1007842"/>
              <a:gd name="connsiteX65" fmla="*/ 540986 w 1008497"/>
              <a:gd name="connsiteY65" fmla="*/ 973924 h 1007842"/>
              <a:gd name="connsiteX66" fmla="*/ 541894 w 1008497"/>
              <a:gd name="connsiteY66" fmla="*/ 978377 h 1007842"/>
              <a:gd name="connsiteX67" fmla="*/ 527379 w 1008497"/>
              <a:gd name="connsiteY67" fmla="*/ 975705 h 1007842"/>
              <a:gd name="connsiteX68" fmla="*/ 514679 w 1008497"/>
              <a:gd name="connsiteY68" fmla="*/ 974814 h 1007842"/>
              <a:gd name="connsiteX69" fmla="*/ 512865 w 1008497"/>
              <a:gd name="connsiteY69" fmla="*/ 966800 h 1007842"/>
              <a:gd name="connsiteX70" fmla="*/ 519215 w 1008497"/>
              <a:gd name="connsiteY70" fmla="*/ 960566 h 1007842"/>
              <a:gd name="connsiteX71" fmla="*/ 523751 w 1008497"/>
              <a:gd name="connsiteY71" fmla="*/ 965019 h 1007842"/>
              <a:gd name="connsiteX72" fmla="*/ 524658 w 1008497"/>
              <a:gd name="connsiteY72" fmla="*/ 966800 h 1007842"/>
              <a:gd name="connsiteX73" fmla="*/ 527379 w 1008497"/>
              <a:gd name="connsiteY73" fmla="*/ 962347 h 1007842"/>
              <a:gd name="connsiteX74" fmla="*/ 521937 w 1008497"/>
              <a:gd name="connsiteY74" fmla="*/ 956113 h 1007842"/>
              <a:gd name="connsiteX75" fmla="*/ 516494 w 1008497"/>
              <a:gd name="connsiteY75" fmla="*/ 955223 h 1007842"/>
              <a:gd name="connsiteX76" fmla="*/ 513772 w 1008497"/>
              <a:gd name="connsiteY76" fmla="*/ 944536 h 1007842"/>
              <a:gd name="connsiteX77" fmla="*/ 501826 w 1008497"/>
              <a:gd name="connsiteY77" fmla="*/ 944342 h 1007842"/>
              <a:gd name="connsiteX78" fmla="*/ 509810 w 1008497"/>
              <a:gd name="connsiteY78" fmla="*/ 946974 h 1007842"/>
              <a:gd name="connsiteX79" fmla="*/ 511584 w 1008497"/>
              <a:gd name="connsiteY79" fmla="*/ 964520 h 1007842"/>
              <a:gd name="connsiteX80" fmla="*/ 500939 w 1008497"/>
              <a:gd name="connsiteY80" fmla="*/ 977679 h 1007842"/>
              <a:gd name="connsiteX81" fmla="*/ 492068 w 1008497"/>
              <a:gd name="connsiteY81" fmla="*/ 969784 h 1007842"/>
              <a:gd name="connsiteX82" fmla="*/ 486745 w 1008497"/>
              <a:gd name="connsiteY82" fmla="*/ 961888 h 1007842"/>
              <a:gd name="connsiteX83" fmla="*/ 487632 w 1008497"/>
              <a:gd name="connsiteY83" fmla="*/ 949606 h 1007842"/>
              <a:gd name="connsiteX84" fmla="*/ 491181 w 1008497"/>
              <a:gd name="connsiteY84" fmla="*/ 947851 h 1007842"/>
              <a:gd name="connsiteX85" fmla="*/ 492955 w 1008497"/>
              <a:gd name="connsiteY85" fmla="*/ 957501 h 1007842"/>
              <a:gd name="connsiteX86" fmla="*/ 498278 w 1008497"/>
              <a:gd name="connsiteY86" fmla="*/ 960133 h 1007842"/>
              <a:gd name="connsiteX87" fmla="*/ 504488 w 1008497"/>
              <a:gd name="connsiteY87" fmla="*/ 956624 h 1007842"/>
              <a:gd name="connsiteX88" fmla="*/ 503600 w 1008497"/>
              <a:gd name="connsiteY88" fmla="*/ 953992 h 1007842"/>
              <a:gd name="connsiteX89" fmla="*/ 500052 w 1008497"/>
              <a:gd name="connsiteY89" fmla="*/ 956624 h 1007842"/>
              <a:gd name="connsiteX90" fmla="*/ 495616 w 1008497"/>
              <a:gd name="connsiteY90" fmla="*/ 951360 h 1007842"/>
              <a:gd name="connsiteX91" fmla="*/ 501826 w 1008497"/>
              <a:gd name="connsiteY91" fmla="*/ 944342 h 1007842"/>
              <a:gd name="connsiteX92" fmla="*/ 480261 w 1008497"/>
              <a:gd name="connsiteY92" fmla="*/ 943621 h 1007842"/>
              <a:gd name="connsiteX93" fmla="*/ 486558 w 1008497"/>
              <a:gd name="connsiteY93" fmla="*/ 945353 h 1007842"/>
              <a:gd name="connsiteX94" fmla="*/ 476663 w 1008497"/>
              <a:gd name="connsiteY94" fmla="*/ 955744 h 1007842"/>
              <a:gd name="connsiteX95" fmla="*/ 473064 w 1008497"/>
              <a:gd name="connsiteY95" fmla="*/ 965269 h 1007842"/>
              <a:gd name="connsiteX96" fmla="*/ 476663 w 1008497"/>
              <a:gd name="connsiteY96" fmla="*/ 968732 h 1007842"/>
              <a:gd name="connsiteX97" fmla="*/ 477562 w 1008497"/>
              <a:gd name="connsiteY97" fmla="*/ 960073 h 1007842"/>
              <a:gd name="connsiteX98" fmla="*/ 481161 w 1008497"/>
              <a:gd name="connsiteY98" fmla="*/ 959207 h 1007842"/>
              <a:gd name="connsiteX99" fmla="*/ 482960 w 1008497"/>
              <a:gd name="connsiteY99" fmla="*/ 965269 h 1007842"/>
              <a:gd name="connsiteX100" fmla="*/ 486558 w 1008497"/>
              <a:gd name="connsiteY100" fmla="*/ 973062 h 1007842"/>
              <a:gd name="connsiteX101" fmla="*/ 475763 w 1008497"/>
              <a:gd name="connsiteY101" fmla="*/ 974794 h 1007842"/>
              <a:gd name="connsiteX102" fmla="*/ 460471 w 1008497"/>
              <a:gd name="connsiteY102" fmla="*/ 979123 h 1007842"/>
              <a:gd name="connsiteX103" fmla="*/ 464069 w 1008497"/>
              <a:gd name="connsiteY103" fmla="*/ 970464 h 1007842"/>
              <a:gd name="connsiteX104" fmla="*/ 480261 w 1008497"/>
              <a:gd name="connsiteY104" fmla="*/ 943621 h 1007842"/>
              <a:gd name="connsiteX105" fmla="*/ 372827 w 1008497"/>
              <a:gd name="connsiteY105" fmla="*/ 942755 h 1007842"/>
              <a:gd name="connsiteX106" fmla="*/ 371050 w 1008497"/>
              <a:gd name="connsiteY106" fmla="*/ 957015 h 1007842"/>
              <a:gd name="connsiteX107" fmla="*/ 383490 w 1008497"/>
              <a:gd name="connsiteY107" fmla="*/ 973057 h 1007842"/>
              <a:gd name="connsiteX108" fmla="*/ 408370 w 1008497"/>
              <a:gd name="connsiteY108" fmla="*/ 979295 h 1007842"/>
              <a:gd name="connsiteX109" fmla="*/ 440358 w 1008497"/>
              <a:gd name="connsiteY109" fmla="*/ 984643 h 1007842"/>
              <a:gd name="connsiteX110" fmla="*/ 461684 w 1008497"/>
              <a:gd name="connsiteY110" fmla="*/ 987317 h 1007842"/>
              <a:gd name="connsiteX111" fmla="*/ 564758 w 1008497"/>
              <a:gd name="connsiteY111" fmla="*/ 984643 h 1007842"/>
              <a:gd name="connsiteX112" fmla="*/ 571866 w 1008497"/>
              <a:gd name="connsiteY112" fmla="*/ 983752 h 1007842"/>
              <a:gd name="connsiteX113" fmla="*/ 617183 w 1008497"/>
              <a:gd name="connsiteY113" fmla="*/ 968601 h 1007842"/>
              <a:gd name="connsiteX114" fmla="*/ 617183 w 1008497"/>
              <a:gd name="connsiteY114" fmla="*/ 967710 h 1007842"/>
              <a:gd name="connsiteX115" fmla="*/ 623403 w 1008497"/>
              <a:gd name="connsiteY115" fmla="*/ 944538 h 1007842"/>
              <a:gd name="connsiteX116" fmla="*/ 626069 w 1008497"/>
              <a:gd name="connsiteY116" fmla="*/ 951667 h 1007842"/>
              <a:gd name="connsiteX117" fmla="*/ 603855 w 1008497"/>
              <a:gd name="connsiteY117" fmla="*/ 981078 h 1007842"/>
              <a:gd name="connsiteX118" fmla="*/ 580752 w 1008497"/>
              <a:gd name="connsiteY118" fmla="*/ 986425 h 1007842"/>
              <a:gd name="connsiteX119" fmla="*/ 520329 w 1008497"/>
              <a:gd name="connsiteY119" fmla="*/ 992664 h 1007842"/>
              <a:gd name="connsiteX120" fmla="*/ 466127 w 1008497"/>
              <a:gd name="connsiteY120" fmla="*/ 991773 h 1007842"/>
              <a:gd name="connsiteX121" fmla="*/ 382602 w 1008497"/>
              <a:gd name="connsiteY121" fmla="*/ 976622 h 1007842"/>
              <a:gd name="connsiteX122" fmla="*/ 367496 w 1008497"/>
              <a:gd name="connsiteY122" fmla="*/ 952559 h 1007842"/>
              <a:gd name="connsiteX123" fmla="*/ 372827 w 1008497"/>
              <a:gd name="connsiteY123" fmla="*/ 942755 h 1007842"/>
              <a:gd name="connsiteX124" fmla="*/ 724309 w 1008497"/>
              <a:gd name="connsiteY124" fmla="*/ 936771 h 1007842"/>
              <a:gd name="connsiteX125" fmla="*/ 727858 w 1008497"/>
              <a:gd name="connsiteY125" fmla="*/ 937748 h 1007842"/>
              <a:gd name="connsiteX126" fmla="*/ 711890 w 1008497"/>
              <a:gd name="connsiteY126" fmla="*/ 947517 h 1007842"/>
              <a:gd name="connsiteX127" fmla="*/ 701244 w 1008497"/>
              <a:gd name="connsiteY127" fmla="*/ 944586 h 1007842"/>
              <a:gd name="connsiteX128" fmla="*/ 698583 w 1008497"/>
              <a:gd name="connsiteY128" fmla="*/ 937748 h 1007842"/>
              <a:gd name="connsiteX129" fmla="*/ 705680 w 1008497"/>
              <a:gd name="connsiteY129" fmla="*/ 942633 h 1007842"/>
              <a:gd name="connsiteX130" fmla="*/ 724309 w 1008497"/>
              <a:gd name="connsiteY130" fmla="*/ 936771 h 1007842"/>
              <a:gd name="connsiteX131" fmla="*/ 271432 w 1008497"/>
              <a:gd name="connsiteY131" fmla="*/ 935611 h 1007842"/>
              <a:gd name="connsiteX132" fmla="*/ 274468 w 1008497"/>
              <a:gd name="connsiteY132" fmla="*/ 937199 h 1007842"/>
              <a:gd name="connsiteX133" fmla="*/ 294259 w 1008497"/>
              <a:gd name="connsiteY133" fmla="*/ 935611 h 1007842"/>
              <a:gd name="connsiteX134" fmla="*/ 296058 w 1008497"/>
              <a:gd name="connsiteY134" fmla="*/ 937199 h 1007842"/>
              <a:gd name="connsiteX135" fmla="*/ 296058 w 1008497"/>
              <a:gd name="connsiteY135" fmla="*/ 938786 h 1007842"/>
              <a:gd name="connsiteX136" fmla="*/ 274468 w 1008497"/>
              <a:gd name="connsiteY136" fmla="*/ 940374 h 1007842"/>
              <a:gd name="connsiteX137" fmla="*/ 269071 w 1008497"/>
              <a:gd name="connsiteY137" fmla="*/ 936405 h 1007842"/>
              <a:gd name="connsiteX138" fmla="*/ 271432 w 1008497"/>
              <a:gd name="connsiteY138" fmla="*/ 935611 h 1007842"/>
              <a:gd name="connsiteX139" fmla="*/ 663925 w 1008497"/>
              <a:gd name="connsiteY139" fmla="*/ 933428 h 1007842"/>
              <a:gd name="connsiteX140" fmla="*/ 676451 w 1008497"/>
              <a:gd name="connsiteY140" fmla="*/ 942358 h 1007842"/>
              <a:gd name="connsiteX141" fmla="*/ 676451 w 1008497"/>
              <a:gd name="connsiteY141" fmla="*/ 969147 h 1007842"/>
              <a:gd name="connsiteX142" fmla="*/ 657661 w 1008497"/>
              <a:gd name="connsiteY142" fmla="*/ 985220 h 1007842"/>
              <a:gd name="connsiteX143" fmla="*/ 633503 w 1008497"/>
              <a:gd name="connsiteY143" fmla="*/ 986113 h 1007842"/>
              <a:gd name="connsiteX144" fmla="*/ 632608 w 1008497"/>
              <a:gd name="connsiteY144" fmla="*/ 985220 h 1007842"/>
              <a:gd name="connsiteX145" fmla="*/ 638871 w 1008497"/>
              <a:gd name="connsiteY145" fmla="*/ 978077 h 1007842"/>
              <a:gd name="connsiteX146" fmla="*/ 667504 w 1008497"/>
              <a:gd name="connsiteY146" fmla="*/ 964682 h 1007842"/>
              <a:gd name="connsiteX147" fmla="*/ 667504 w 1008497"/>
              <a:gd name="connsiteY147" fmla="*/ 945037 h 1007842"/>
              <a:gd name="connsiteX148" fmla="*/ 663030 w 1008497"/>
              <a:gd name="connsiteY148" fmla="*/ 944144 h 1007842"/>
              <a:gd name="connsiteX149" fmla="*/ 661240 w 1008497"/>
              <a:gd name="connsiteY149" fmla="*/ 949502 h 1007842"/>
              <a:gd name="connsiteX150" fmla="*/ 652293 w 1008497"/>
              <a:gd name="connsiteY150" fmla="*/ 953966 h 1007842"/>
              <a:gd name="connsiteX151" fmla="*/ 646029 w 1008497"/>
              <a:gd name="connsiteY151" fmla="*/ 946823 h 1007842"/>
              <a:gd name="connsiteX152" fmla="*/ 647819 w 1008497"/>
              <a:gd name="connsiteY152" fmla="*/ 935214 h 1007842"/>
              <a:gd name="connsiteX153" fmla="*/ 663925 w 1008497"/>
              <a:gd name="connsiteY153" fmla="*/ 933428 h 1007842"/>
              <a:gd name="connsiteX154" fmla="*/ 601526 w 1008497"/>
              <a:gd name="connsiteY154" fmla="*/ 933230 h 1007842"/>
              <a:gd name="connsiteX155" fmla="*/ 602445 w 1008497"/>
              <a:gd name="connsiteY155" fmla="*/ 934137 h 1007842"/>
              <a:gd name="connsiteX156" fmla="*/ 591416 w 1008497"/>
              <a:gd name="connsiteY156" fmla="*/ 940487 h 1007842"/>
              <a:gd name="connsiteX157" fmla="*/ 586821 w 1008497"/>
              <a:gd name="connsiteY157" fmla="*/ 945930 h 1007842"/>
              <a:gd name="connsiteX158" fmla="*/ 587740 w 1008497"/>
              <a:gd name="connsiteY158" fmla="*/ 939580 h 1007842"/>
              <a:gd name="connsiteX159" fmla="*/ 601526 w 1008497"/>
              <a:gd name="connsiteY159" fmla="*/ 933230 h 1007842"/>
              <a:gd name="connsiteX160" fmla="*/ 398872 w 1008497"/>
              <a:gd name="connsiteY160" fmla="*/ 933230 h 1007842"/>
              <a:gd name="connsiteX161" fmla="*/ 411946 w 1008497"/>
              <a:gd name="connsiteY161" fmla="*/ 944838 h 1007842"/>
              <a:gd name="connsiteX162" fmla="*/ 410078 w 1008497"/>
              <a:gd name="connsiteY162" fmla="*/ 947517 h 1007842"/>
              <a:gd name="connsiteX163" fmla="*/ 407277 w 1008497"/>
              <a:gd name="connsiteY163" fmla="*/ 943052 h 1007842"/>
              <a:gd name="connsiteX164" fmla="*/ 398872 w 1008497"/>
              <a:gd name="connsiteY164" fmla="*/ 933230 h 1007842"/>
              <a:gd name="connsiteX165" fmla="*/ 341265 w 1008497"/>
              <a:gd name="connsiteY165" fmla="*/ 929431 h 1007842"/>
              <a:gd name="connsiteX166" fmla="*/ 350363 w 1008497"/>
              <a:gd name="connsiteY166" fmla="*/ 937526 h 1007842"/>
              <a:gd name="connsiteX167" fmla="*/ 347667 w 1008497"/>
              <a:gd name="connsiteY167" fmla="*/ 947284 h 1007842"/>
              <a:gd name="connsiteX168" fmla="*/ 339580 w 1008497"/>
              <a:gd name="connsiteY168" fmla="*/ 949058 h 1007842"/>
              <a:gd name="connsiteX169" fmla="*/ 332391 w 1008497"/>
              <a:gd name="connsiteY169" fmla="*/ 944623 h 1007842"/>
              <a:gd name="connsiteX170" fmla="*/ 327898 w 1008497"/>
              <a:gd name="connsiteY170" fmla="*/ 958817 h 1007842"/>
              <a:gd name="connsiteX171" fmla="*/ 348566 w 1008497"/>
              <a:gd name="connsiteY171" fmla="*/ 973011 h 1007842"/>
              <a:gd name="connsiteX172" fmla="*/ 361146 w 1008497"/>
              <a:gd name="connsiteY172" fmla="*/ 981882 h 1007842"/>
              <a:gd name="connsiteX173" fmla="*/ 361146 w 1008497"/>
              <a:gd name="connsiteY173" fmla="*/ 983657 h 1007842"/>
              <a:gd name="connsiteX174" fmla="*/ 321608 w 1008497"/>
              <a:gd name="connsiteY174" fmla="*/ 970350 h 1007842"/>
              <a:gd name="connsiteX175" fmla="*/ 315318 w 1008497"/>
              <a:gd name="connsiteY175" fmla="*/ 949946 h 1007842"/>
              <a:gd name="connsiteX176" fmla="*/ 328797 w 1008497"/>
              <a:gd name="connsiteY176" fmla="*/ 931316 h 1007842"/>
              <a:gd name="connsiteX177" fmla="*/ 341265 w 1008497"/>
              <a:gd name="connsiteY177" fmla="*/ 929431 h 1007842"/>
              <a:gd name="connsiteX178" fmla="*/ 364820 w 1008497"/>
              <a:gd name="connsiteY178" fmla="*/ 929359 h 1007842"/>
              <a:gd name="connsiteX179" fmla="*/ 367500 w 1008497"/>
              <a:gd name="connsiteY179" fmla="*/ 929359 h 1007842"/>
              <a:gd name="connsiteX180" fmla="*/ 371967 w 1008497"/>
              <a:gd name="connsiteY180" fmla="*/ 936494 h 1007842"/>
              <a:gd name="connsiteX181" fmla="*/ 368394 w 1008497"/>
              <a:gd name="connsiteY181" fmla="*/ 941845 h 1007842"/>
              <a:gd name="connsiteX182" fmla="*/ 363927 w 1008497"/>
              <a:gd name="connsiteY182" fmla="*/ 958790 h 1007842"/>
              <a:gd name="connsiteX183" fmla="*/ 405911 w 1008497"/>
              <a:gd name="connsiteY183" fmla="*/ 986438 h 1007842"/>
              <a:gd name="connsiteX184" fmla="*/ 467547 w 1008497"/>
              <a:gd name="connsiteY184" fmla="*/ 995356 h 1007842"/>
              <a:gd name="connsiteX185" fmla="*/ 535435 w 1008497"/>
              <a:gd name="connsiteY185" fmla="*/ 995356 h 1007842"/>
              <a:gd name="connsiteX186" fmla="*/ 581886 w 1008497"/>
              <a:gd name="connsiteY186" fmla="*/ 990005 h 1007842"/>
              <a:gd name="connsiteX187" fmla="*/ 630122 w 1008497"/>
              <a:gd name="connsiteY187" fmla="*/ 962358 h 1007842"/>
              <a:gd name="connsiteX188" fmla="*/ 626549 w 1008497"/>
              <a:gd name="connsiteY188" fmla="*/ 940061 h 1007842"/>
              <a:gd name="connsiteX189" fmla="*/ 632802 w 1008497"/>
              <a:gd name="connsiteY189" fmla="*/ 932926 h 1007842"/>
              <a:gd name="connsiteX190" fmla="*/ 642628 w 1008497"/>
              <a:gd name="connsiteY190" fmla="*/ 965925 h 1007842"/>
              <a:gd name="connsiteX191" fmla="*/ 599751 w 1008497"/>
              <a:gd name="connsiteY191" fmla="*/ 998032 h 1007842"/>
              <a:gd name="connsiteX192" fmla="*/ 562234 w 1008497"/>
              <a:gd name="connsiteY192" fmla="*/ 1003383 h 1007842"/>
              <a:gd name="connsiteX193" fmla="*/ 558660 w 1008497"/>
              <a:gd name="connsiteY193" fmla="*/ 1004275 h 1007842"/>
              <a:gd name="connsiteX194" fmla="*/ 539008 w 1008497"/>
              <a:gd name="connsiteY194" fmla="*/ 1006058 h 1007842"/>
              <a:gd name="connsiteX195" fmla="*/ 528289 w 1008497"/>
              <a:gd name="connsiteY195" fmla="*/ 1006950 h 1007842"/>
              <a:gd name="connsiteX196" fmla="*/ 503278 w 1008497"/>
              <a:gd name="connsiteY196" fmla="*/ 1007842 h 1007842"/>
              <a:gd name="connsiteX197" fmla="*/ 494345 w 1008497"/>
              <a:gd name="connsiteY197" fmla="*/ 1007842 h 1007842"/>
              <a:gd name="connsiteX198" fmla="*/ 429136 w 1008497"/>
              <a:gd name="connsiteY198" fmla="*/ 1002491 h 1007842"/>
              <a:gd name="connsiteX199" fmla="*/ 391619 w 1008497"/>
              <a:gd name="connsiteY199" fmla="*/ 995356 h 1007842"/>
              <a:gd name="connsiteX200" fmla="*/ 355888 w 1008497"/>
              <a:gd name="connsiteY200" fmla="*/ 967709 h 1007842"/>
              <a:gd name="connsiteX201" fmla="*/ 364820 w 1008497"/>
              <a:gd name="connsiteY201" fmla="*/ 929359 h 1007842"/>
              <a:gd name="connsiteX202" fmla="*/ 675117 w 1008497"/>
              <a:gd name="connsiteY202" fmla="*/ 926880 h 1007842"/>
              <a:gd name="connsiteX203" fmla="*/ 678645 w 1008497"/>
              <a:gd name="connsiteY203" fmla="*/ 928864 h 1007842"/>
              <a:gd name="connsiteX204" fmla="*/ 676881 w 1008497"/>
              <a:gd name="connsiteY204" fmla="*/ 934817 h 1007842"/>
              <a:gd name="connsiteX205" fmla="*/ 670708 w 1008497"/>
              <a:gd name="connsiteY205" fmla="*/ 930849 h 1007842"/>
              <a:gd name="connsiteX206" fmla="*/ 675117 w 1008497"/>
              <a:gd name="connsiteY206" fmla="*/ 926880 h 1007842"/>
              <a:gd name="connsiteX207" fmla="*/ 536192 w 1008497"/>
              <a:gd name="connsiteY207" fmla="*/ 926136 h 1007842"/>
              <a:gd name="connsiteX208" fmla="*/ 565058 w 1008497"/>
              <a:gd name="connsiteY208" fmla="*/ 933727 h 1007842"/>
              <a:gd name="connsiteX209" fmla="*/ 565933 w 1008497"/>
              <a:gd name="connsiteY209" fmla="*/ 933727 h 1007842"/>
              <a:gd name="connsiteX210" fmla="*/ 550188 w 1008497"/>
              <a:gd name="connsiteY210" fmla="*/ 947220 h 1007842"/>
              <a:gd name="connsiteX211" fmla="*/ 540566 w 1008497"/>
              <a:gd name="connsiteY211" fmla="*/ 951437 h 1007842"/>
              <a:gd name="connsiteX212" fmla="*/ 533568 w 1008497"/>
              <a:gd name="connsiteY212" fmla="*/ 944690 h 1007842"/>
              <a:gd name="connsiteX213" fmla="*/ 536192 w 1008497"/>
              <a:gd name="connsiteY213" fmla="*/ 939630 h 1007842"/>
              <a:gd name="connsiteX214" fmla="*/ 541440 w 1008497"/>
              <a:gd name="connsiteY214" fmla="*/ 943003 h 1007842"/>
              <a:gd name="connsiteX215" fmla="*/ 543190 w 1008497"/>
              <a:gd name="connsiteY215" fmla="*/ 942160 h 1007842"/>
              <a:gd name="connsiteX216" fmla="*/ 543190 w 1008497"/>
              <a:gd name="connsiteY216" fmla="*/ 937943 h 1007842"/>
              <a:gd name="connsiteX217" fmla="*/ 535317 w 1008497"/>
              <a:gd name="connsiteY217" fmla="*/ 937100 h 1007842"/>
              <a:gd name="connsiteX218" fmla="*/ 529194 w 1008497"/>
              <a:gd name="connsiteY218" fmla="*/ 942160 h 1007842"/>
              <a:gd name="connsiteX219" fmla="*/ 528319 w 1008497"/>
              <a:gd name="connsiteY219" fmla="*/ 944690 h 1007842"/>
              <a:gd name="connsiteX220" fmla="*/ 523071 w 1008497"/>
              <a:gd name="connsiteY220" fmla="*/ 942160 h 1007842"/>
              <a:gd name="connsiteX221" fmla="*/ 529194 w 1008497"/>
              <a:gd name="connsiteY221" fmla="*/ 935413 h 1007842"/>
              <a:gd name="connsiteX222" fmla="*/ 536192 w 1008497"/>
              <a:gd name="connsiteY222" fmla="*/ 926136 h 1007842"/>
              <a:gd name="connsiteX223" fmla="*/ 464954 w 1008497"/>
              <a:gd name="connsiteY223" fmla="*/ 923252 h 1007842"/>
              <a:gd name="connsiteX224" fmla="*/ 470994 w 1008497"/>
              <a:gd name="connsiteY224" fmla="*/ 933593 h 1007842"/>
              <a:gd name="connsiteX225" fmla="*/ 477033 w 1008497"/>
              <a:gd name="connsiteY225" fmla="*/ 939626 h 1007842"/>
              <a:gd name="connsiteX226" fmla="*/ 472719 w 1008497"/>
              <a:gd name="connsiteY226" fmla="*/ 942211 h 1007842"/>
              <a:gd name="connsiteX227" fmla="*/ 466680 w 1008497"/>
              <a:gd name="connsiteY227" fmla="*/ 934455 h 1007842"/>
              <a:gd name="connsiteX228" fmla="*/ 458915 w 1008497"/>
              <a:gd name="connsiteY228" fmla="*/ 937040 h 1007842"/>
              <a:gd name="connsiteX229" fmla="*/ 458052 w 1008497"/>
              <a:gd name="connsiteY229" fmla="*/ 940487 h 1007842"/>
              <a:gd name="connsiteX230" fmla="*/ 463229 w 1008497"/>
              <a:gd name="connsiteY230" fmla="*/ 937040 h 1007842"/>
              <a:gd name="connsiteX231" fmla="*/ 468405 w 1008497"/>
              <a:gd name="connsiteY231" fmla="*/ 940487 h 1007842"/>
              <a:gd name="connsiteX232" fmla="*/ 466680 w 1008497"/>
              <a:gd name="connsiteY232" fmla="*/ 946520 h 1007842"/>
              <a:gd name="connsiteX233" fmla="*/ 458915 w 1008497"/>
              <a:gd name="connsiteY233" fmla="*/ 948243 h 1007842"/>
              <a:gd name="connsiteX234" fmla="*/ 454601 w 1008497"/>
              <a:gd name="connsiteY234" fmla="*/ 946520 h 1007842"/>
              <a:gd name="connsiteX235" fmla="*/ 439934 w 1008497"/>
              <a:gd name="connsiteY235" fmla="*/ 937902 h 1007842"/>
              <a:gd name="connsiteX236" fmla="*/ 438209 w 1008497"/>
              <a:gd name="connsiteY236" fmla="*/ 933593 h 1007842"/>
              <a:gd name="connsiteX237" fmla="*/ 464954 w 1008497"/>
              <a:gd name="connsiteY237" fmla="*/ 923252 h 1007842"/>
              <a:gd name="connsiteX238" fmla="*/ 322946 w 1008497"/>
              <a:gd name="connsiteY238" fmla="*/ 920926 h 1007842"/>
              <a:gd name="connsiteX239" fmla="*/ 327808 w 1008497"/>
              <a:gd name="connsiteY239" fmla="*/ 924498 h 1007842"/>
              <a:gd name="connsiteX240" fmla="*/ 321326 w 1008497"/>
              <a:gd name="connsiteY240" fmla="*/ 929260 h 1007842"/>
              <a:gd name="connsiteX241" fmla="*/ 319474 w 1008497"/>
              <a:gd name="connsiteY241" fmla="*/ 930054 h 1007842"/>
              <a:gd name="connsiteX242" fmla="*/ 316696 w 1008497"/>
              <a:gd name="connsiteY242" fmla="*/ 922117 h 1007842"/>
              <a:gd name="connsiteX243" fmla="*/ 322946 w 1008497"/>
              <a:gd name="connsiteY243" fmla="*/ 920926 h 1007842"/>
              <a:gd name="connsiteX244" fmla="*/ 680914 w 1008497"/>
              <a:gd name="connsiteY244" fmla="*/ 920674 h 1007842"/>
              <a:gd name="connsiteX245" fmla="*/ 673657 w 1008497"/>
              <a:gd name="connsiteY245" fmla="*/ 923272 h 1007842"/>
              <a:gd name="connsiteX246" fmla="*/ 663678 w 1008497"/>
              <a:gd name="connsiteY246" fmla="*/ 928467 h 1007842"/>
              <a:gd name="connsiteX247" fmla="*/ 669121 w 1008497"/>
              <a:gd name="connsiteY247" fmla="*/ 921540 h 1007842"/>
              <a:gd name="connsiteX248" fmla="*/ 680914 w 1008497"/>
              <a:gd name="connsiteY248" fmla="*/ 920674 h 1007842"/>
              <a:gd name="connsiteX249" fmla="*/ 598212 w 1008497"/>
              <a:gd name="connsiteY249" fmla="*/ 918250 h 1007842"/>
              <a:gd name="connsiteX250" fmla="*/ 608795 w 1008497"/>
              <a:gd name="connsiteY250" fmla="*/ 920039 h 1007842"/>
              <a:gd name="connsiteX251" fmla="*/ 600857 w 1008497"/>
              <a:gd name="connsiteY251" fmla="*/ 928987 h 1007842"/>
              <a:gd name="connsiteX252" fmla="*/ 584101 w 1008497"/>
              <a:gd name="connsiteY252" fmla="*/ 939724 h 1007842"/>
              <a:gd name="connsiteX253" fmla="*/ 582337 w 1008497"/>
              <a:gd name="connsiteY253" fmla="*/ 949567 h 1007842"/>
              <a:gd name="connsiteX254" fmla="*/ 593802 w 1008497"/>
              <a:gd name="connsiteY254" fmla="*/ 949567 h 1007842"/>
              <a:gd name="connsiteX255" fmla="*/ 597330 w 1008497"/>
              <a:gd name="connsiteY255" fmla="*/ 958514 h 1007842"/>
              <a:gd name="connsiteX256" fmla="*/ 589392 w 1008497"/>
              <a:gd name="connsiteY256" fmla="*/ 965672 h 1007842"/>
              <a:gd name="connsiteX257" fmla="*/ 575281 w 1008497"/>
              <a:gd name="connsiteY257" fmla="*/ 961199 h 1007842"/>
              <a:gd name="connsiteX258" fmla="*/ 570872 w 1008497"/>
              <a:gd name="connsiteY258" fmla="*/ 940619 h 1007842"/>
              <a:gd name="connsiteX259" fmla="*/ 587628 w 1008497"/>
              <a:gd name="connsiteY259" fmla="*/ 921829 h 1007842"/>
              <a:gd name="connsiteX260" fmla="*/ 598212 w 1008497"/>
              <a:gd name="connsiteY260" fmla="*/ 918250 h 1007842"/>
              <a:gd name="connsiteX261" fmla="*/ 392643 w 1008497"/>
              <a:gd name="connsiteY261" fmla="*/ 917355 h 1007842"/>
              <a:gd name="connsiteX262" fmla="*/ 424212 w 1008497"/>
              <a:gd name="connsiteY262" fmla="*/ 937213 h 1007842"/>
              <a:gd name="connsiteX263" fmla="*/ 423310 w 1008497"/>
              <a:gd name="connsiteY263" fmla="*/ 957933 h 1007842"/>
              <a:gd name="connsiteX264" fmla="*/ 409780 w 1008497"/>
              <a:gd name="connsiteY264" fmla="*/ 966567 h 1007842"/>
              <a:gd name="connsiteX265" fmla="*/ 401663 w 1008497"/>
              <a:gd name="connsiteY265" fmla="*/ 959660 h 1007842"/>
              <a:gd name="connsiteX266" fmla="*/ 409780 w 1008497"/>
              <a:gd name="connsiteY266" fmla="*/ 950163 h 1007842"/>
              <a:gd name="connsiteX267" fmla="*/ 415192 w 1008497"/>
              <a:gd name="connsiteY267" fmla="*/ 949300 h 1007842"/>
              <a:gd name="connsiteX268" fmla="*/ 407976 w 1008497"/>
              <a:gd name="connsiteY268" fmla="*/ 933759 h 1007842"/>
              <a:gd name="connsiteX269" fmla="*/ 393545 w 1008497"/>
              <a:gd name="connsiteY269" fmla="*/ 925125 h 1007842"/>
              <a:gd name="connsiteX270" fmla="*/ 392643 w 1008497"/>
              <a:gd name="connsiteY270" fmla="*/ 917355 h 1007842"/>
              <a:gd name="connsiteX271" fmla="*/ 694053 w 1008497"/>
              <a:gd name="connsiteY271" fmla="*/ 917312 h 1007842"/>
              <a:gd name="connsiteX272" fmla="*/ 703229 w 1008497"/>
              <a:gd name="connsiteY272" fmla="*/ 919549 h 1007842"/>
              <a:gd name="connsiteX273" fmla="*/ 704113 w 1008497"/>
              <a:gd name="connsiteY273" fmla="*/ 930286 h 1007842"/>
              <a:gd name="connsiteX274" fmla="*/ 697922 w 1008497"/>
              <a:gd name="connsiteY274" fmla="*/ 933865 h 1007842"/>
              <a:gd name="connsiteX275" fmla="*/ 693500 w 1008497"/>
              <a:gd name="connsiteY275" fmla="*/ 933865 h 1007842"/>
              <a:gd name="connsiteX276" fmla="*/ 695269 w 1008497"/>
              <a:gd name="connsiteY276" fmla="*/ 941918 h 1007842"/>
              <a:gd name="connsiteX277" fmla="*/ 712958 w 1008497"/>
              <a:gd name="connsiteY277" fmla="*/ 950865 h 1007842"/>
              <a:gd name="connsiteX278" fmla="*/ 730647 w 1008497"/>
              <a:gd name="connsiteY278" fmla="*/ 940128 h 1007842"/>
              <a:gd name="connsiteX279" fmla="*/ 742145 w 1008497"/>
              <a:gd name="connsiteY279" fmla="*/ 940128 h 1007842"/>
              <a:gd name="connsiteX280" fmla="*/ 738607 w 1008497"/>
              <a:gd name="connsiteY280" fmla="*/ 946392 h 1007842"/>
              <a:gd name="connsiteX281" fmla="*/ 703229 w 1008497"/>
              <a:gd name="connsiteY281" fmla="*/ 957129 h 1007842"/>
              <a:gd name="connsiteX282" fmla="*/ 682002 w 1008497"/>
              <a:gd name="connsiteY282" fmla="*/ 941918 h 1007842"/>
              <a:gd name="connsiteX283" fmla="*/ 685540 w 1008497"/>
              <a:gd name="connsiteY283" fmla="*/ 923128 h 1007842"/>
              <a:gd name="connsiteX284" fmla="*/ 694053 w 1008497"/>
              <a:gd name="connsiteY284" fmla="*/ 917312 h 1007842"/>
              <a:gd name="connsiteX285" fmla="*/ 315108 w 1008497"/>
              <a:gd name="connsiteY285" fmla="*/ 914285 h 1007842"/>
              <a:gd name="connsiteX286" fmla="*/ 325426 w 1008497"/>
              <a:gd name="connsiteY286" fmla="*/ 914285 h 1007842"/>
              <a:gd name="connsiteX287" fmla="*/ 331446 w 1008497"/>
              <a:gd name="connsiteY287" fmla="*/ 917672 h 1007842"/>
              <a:gd name="connsiteX288" fmla="*/ 335745 w 1008497"/>
              <a:gd name="connsiteY288" fmla="*/ 924445 h 1007842"/>
              <a:gd name="connsiteX289" fmla="*/ 332305 w 1008497"/>
              <a:gd name="connsiteY289" fmla="*/ 923599 h 1007842"/>
              <a:gd name="connsiteX290" fmla="*/ 324567 w 1008497"/>
              <a:gd name="connsiteY290" fmla="*/ 916825 h 1007842"/>
              <a:gd name="connsiteX291" fmla="*/ 315108 w 1008497"/>
              <a:gd name="connsiteY291" fmla="*/ 914285 h 1007842"/>
              <a:gd name="connsiteX292" fmla="*/ 501022 w 1008497"/>
              <a:gd name="connsiteY292" fmla="*/ 911005 h 1007842"/>
              <a:gd name="connsiteX293" fmla="*/ 507195 w 1008497"/>
              <a:gd name="connsiteY293" fmla="*/ 918761 h 1007842"/>
              <a:gd name="connsiteX294" fmla="*/ 511605 w 1008497"/>
              <a:gd name="connsiteY294" fmla="*/ 937720 h 1007842"/>
              <a:gd name="connsiteX295" fmla="*/ 507195 w 1008497"/>
              <a:gd name="connsiteY295" fmla="*/ 940305 h 1007842"/>
              <a:gd name="connsiteX296" fmla="*/ 503668 w 1008497"/>
              <a:gd name="connsiteY296" fmla="*/ 927379 h 1007842"/>
              <a:gd name="connsiteX297" fmla="*/ 498376 w 1008497"/>
              <a:gd name="connsiteY297" fmla="*/ 926517 h 1007842"/>
              <a:gd name="connsiteX298" fmla="*/ 493966 w 1008497"/>
              <a:gd name="connsiteY298" fmla="*/ 931688 h 1007842"/>
              <a:gd name="connsiteX299" fmla="*/ 501904 w 1008497"/>
              <a:gd name="connsiteY299" fmla="*/ 930826 h 1007842"/>
              <a:gd name="connsiteX300" fmla="*/ 503668 w 1008497"/>
              <a:gd name="connsiteY300" fmla="*/ 936858 h 1007842"/>
              <a:gd name="connsiteX301" fmla="*/ 495730 w 1008497"/>
              <a:gd name="connsiteY301" fmla="*/ 940305 h 1007842"/>
              <a:gd name="connsiteX302" fmla="*/ 486911 w 1008497"/>
              <a:gd name="connsiteY302" fmla="*/ 934273 h 1007842"/>
              <a:gd name="connsiteX303" fmla="*/ 491320 w 1008497"/>
              <a:gd name="connsiteY303" fmla="*/ 919623 h 1007842"/>
              <a:gd name="connsiteX304" fmla="*/ 501022 w 1008497"/>
              <a:gd name="connsiteY304" fmla="*/ 911005 h 1007842"/>
              <a:gd name="connsiteX305" fmla="*/ 298540 w 1008497"/>
              <a:gd name="connsiteY305" fmla="*/ 911005 h 1007842"/>
              <a:gd name="connsiteX306" fmla="*/ 312492 w 1008497"/>
              <a:gd name="connsiteY306" fmla="*/ 920672 h 1007842"/>
              <a:gd name="connsiteX307" fmla="*/ 312492 w 1008497"/>
              <a:gd name="connsiteY307" fmla="*/ 941763 h 1007842"/>
              <a:gd name="connsiteX308" fmla="*/ 293308 w 1008497"/>
              <a:gd name="connsiteY308" fmla="*/ 957581 h 1007842"/>
              <a:gd name="connsiteX309" fmla="*/ 256684 w 1008497"/>
              <a:gd name="connsiteY309" fmla="*/ 944399 h 1007842"/>
              <a:gd name="connsiteX310" fmla="*/ 253196 w 1008497"/>
              <a:gd name="connsiteY310" fmla="*/ 938247 h 1007842"/>
              <a:gd name="connsiteX311" fmla="*/ 265404 w 1008497"/>
              <a:gd name="connsiteY311" fmla="*/ 937369 h 1007842"/>
              <a:gd name="connsiteX312" fmla="*/ 267148 w 1008497"/>
              <a:gd name="connsiteY312" fmla="*/ 940005 h 1007842"/>
              <a:gd name="connsiteX313" fmla="*/ 294180 w 1008497"/>
              <a:gd name="connsiteY313" fmla="*/ 944399 h 1007842"/>
              <a:gd name="connsiteX314" fmla="*/ 301156 w 1008497"/>
              <a:gd name="connsiteY314" fmla="*/ 933854 h 1007842"/>
              <a:gd name="connsiteX315" fmla="*/ 293308 w 1008497"/>
              <a:gd name="connsiteY315" fmla="*/ 930338 h 1007842"/>
              <a:gd name="connsiteX316" fmla="*/ 290692 w 1008497"/>
              <a:gd name="connsiteY316" fmla="*/ 915399 h 1007842"/>
              <a:gd name="connsiteX317" fmla="*/ 298540 w 1008497"/>
              <a:gd name="connsiteY317" fmla="*/ 911005 h 1007842"/>
              <a:gd name="connsiteX318" fmla="*/ 460960 w 1008497"/>
              <a:gd name="connsiteY318" fmla="*/ 908964 h 1007842"/>
              <a:gd name="connsiteX319" fmla="*/ 466555 w 1008497"/>
              <a:gd name="connsiteY319" fmla="*/ 912366 h 1007842"/>
              <a:gd name="connsiteX320" fmla="*/ 464651 w 1008497"/>
              <a:gd name="connsiteY320" fmla="*/ 918716 h 1007842"/>
              <a:gd name="connsiteX321" fmla="*/ 456078 w 1008497"/>
              <a:gd name="connsiteY321" fmla="*/ 915994 h 1007842"/>
              <a:gd name="connsiteX322" fmla="*/ 453221 w 1008497"/>
              <a:gd name="connsiteY322" fmla="*/ 909644 h 1007842"/>
              <a:gd name="connsiteX323" fmla="*/ 460960 w 1008497"/>
              <a:gd name="connsiteY323" fmla="*/ 908964 h 1007842"/>
              <a:gd name="connsiteX324" fmla="*/ 541620 w 1008497"/>
              <a:gd name="connsiteY324" fmla="*/ 908749 h 1007842"/>
              <a:gd name="connsiteX325" fmla="*/ 550810 w 1008497"/>
              <a:gd name="connsiteY325" fmla="*/ 914263 h 1007842"/>
              <a:gd name="connsiteX326" fmla="*/ 545797 w 1008497"/>
              <a:gd name="connsiteY326" fmla="*/ 923454 h 1007842"/>
              <a:gd name="connsiteX327" fmla="*/ 537442 w 1008497"/>
              <a:gd name="connsiteY327" fmla="*/ 918859 h 1007842"/>
              <a:gd name="connsiteX328" fmla="*/ 541620 w 1008497"/>
              <a:gd name="connsiteY328" fmla="*/ 908749 h 1007842"/>
              <a:gd name="connsiteX329" fmla="*/ 674529 w 1008497"/>
              <a:gd name="connsiteY329" fmla="*/ 907455 h 1007842"/>
              <a:gd name="connsiteX330" fmla="*/ 688835 w 1008497"/>
              <a:gd name="connsiteY330" fmla="*/ 912416 h 1007842"/>
              <a:gd name="connsiteX331" fmla="*/ 689758 w 1008497"/>
              <a:gd name="connsiteY331" fmla="*/ 914179 h 1007842"/>
              <a:gd name="connsiteX332" fmla="*/ 670376 w 1008497"/>
              <a:gd name="connsiteY332" fmla="*/ 916825 h 1007842"/>
              <a:gd name="connsiteX333" fmla="*/ 652840 w 1008497"/>
              <a:gd name="connsiteY333" fmla="*/ 929172 h 1007842"/>
              <a:gd name="connsiteX334" fmla="*/ 650071 w 1008497"/>
              <a:gd name="connsiteY334" fmla="*/ 927408 h 1007842"/>
              <a:gd name="connsiteX335" fmla="*/ 660223 w 1008497"/>
              <a:gd name="connsiteY335" fmla="*/ 909770 h 1007842"/>
              <a:gd name="connsiteX336" fmla="*/ 674529 w 1008497"/>
              <a:gd name="connsiteY336" fmla="*/ 907455 h 1007842"/>
              <a:gd name="connsiteX337" fmla="*/ 327631 w 1008497"/>
              <a:gd name="connsiteY337" fmla="*/ 903265 h 1007842"/>
              <a:gd name="connsiteX338" fmla="*/ 340860 w 1008497"/>
              <a:gd name="connsiteY338" fmla="*/ 911990 h 1007842"/>
              <a:gd name="connsiteX339" fmla="*/ 345270 w 1008497"/>
              <a:gd name="connsiteY339" fmla="*/ 925018 h 1007842"/>
              <a:gd name="connsiteX340" fmla="*/ 340860 w 1008497"/>
              <a:gd name="connsiteY340" fmla="*/ 925018 h 1007842"/>
              <a:gd name="connsiteX341" fmla="*/ 332041 w 1008497"/>
              <a:gd name="connsiteY341" fmla="*/ 912920 h 1007842"/>
              <a:gd name="connsiteX342" fmla="*/ 312638 w 1008497"/>
              <a:gd name="connsiteY342" fmla="*/ 910129 h 1007842"/>
              <a:gd name="connsiteX343" fmla="*/ 305583 w 1008497"/>
              <a:gd name="connsiteY343" fmla="*/ 908267 h 1007842"/>
              <a:gd name="connsiteX344" fmla="*/ 311756 w 1008497"/>
              <a:gd name="connsiteY344" fmla="*/ 903614 h 1007842"/>
              <a:gd name="connsiteX345" fmla="*/ 327631 w 1008497"/>
              <a:gd name="connsiteY345" fmla="*/ 903265 h 1007842"/>
              <a:gd name="connsiteX346" fmla="*/ 272965 w 1008497"/>
              <a:gd name="connsiteY346" fmla="*/ 894689 h 1007842"/>
              <a:gd name="connsiteX347" fmla="*/ 262894 w 1008497"/>
              <a:gd name="connsiteY347" fmla="*/ 906276 h 1007842"/>
              <a:gd name="connsiteX348" fmla="*/ 262894 w 1008497"/>
              <a:gd name="connsiteY348" fmla="*/ 902764 h 1007842"/>
              <a:gd name="connsiteX349" fmla="*/ 275001 w 1008497"/>
              <a:gd name="connsiteY349" fmla="*/ 893057 h 1007842"/>
              <a:gd name="connsiteX350" fmla="*/ 272965 w 1008497"/>
              <a:gd name="connsiteY350" fmla="*/ 894689 h 1007842"/>
              <a:gd name="connsiteX351" fmla="*/ 274343 w 1008497"/>
              <a:gd name="connsiteY351" fmla="*/ 893104 h 1007842"/>
              <a:gd name="connsiteX352" fmla="*/ 528524 w 1008497"/>
              <a:gd name="connsiteY352" fmla="*/ 888416 h 1007842"/>
              <a:gd name="connsiteX353" fmla="*/ 534183 w 1008497"/>
              <a:gd name="connsiteY353" fmla="*/ 889203 h 1007842"/>
              <a:gd name="connsiteX354" fmla="*/ 533312 w 1008497"/>
              <a:gd name="connsiteY354" fmla="*/ 909894 h 1007842"/>
              <a:gd name="connsiteX355" fmla="*/ 525477 w 1008497"/>
              <a:gd name="connsiteY355" fmla="*/ 934183 h 1007842"/>
              <a:gd name="connsiteX356" fmla="*/ 516772 w 1008497"/>
              <a:gd name="connsiteY356" fmla="*/ 939580 h 1007842"/>
              <a:gd name="connsiteX357" fmla="*/ 516772 w 1008497"/>
              <a:gd name="connsiteY357" fmla="*/ 926986 h 1007842"/>
              <a:gd name="connsiteX358" fmla="*/ 514160 w 1008497"/>
              <a:gd name="connsiteY358" fmla="*/ 918890 h 1007842"/>
              <a:gd name="connsiteX359" fmla="*/ 521995 w 1008497"/>
              <a:gd name="connsiteY359" fmla="*/ 910793 h 1007842"/>
              <a:gd name="connsiteX360" fmla="*/ 517643 w 1008497"/>
              <a:gd name="connsiteY360" fmla="*/ 905396 h 1007842"/>
              <a:gd name="connsiteX361" fmla="*/ 515901 w 1008497"/>
              <a:gd name="connsiteY361" fmla="*/ 906296 h 1007842"/>
              <a:gd name="connsiteX362" fmla="*/ 518513 w 1008497"/>
              <a:gd name="connsiteY362" fmla="*/ 911693 h 1007842"/>
              <a:gd name="connsiteX363" fmla="*/ 513290 w 1008497"/>
              <a:gd name="connsiteY363" fmla="*/ 914392 h 1007842"/>
              <a:gd name="connsiteX364" fmla="*/ 508937 w 1008497"/>
              <a:gd name="connsiteY364" fmla="*/ 909894 h 1007842"/>
              <a:gd name="connsiteX365" fmla="*/ 522866 w 1008497"/>
              <a:gd name="connsiteY365" fmla="*/ 891003 h 1007842"/>
              <a:gd name="connsiteX366" fmla="*/ 528524 w 1008497"/>
              <a:gd name="connsiteY366" fmla="*/ 888416 h 1007842"/>
              <a:gd name="connsiteX367" fmla="*/ 496083 w 1008497"/>
              <a:gd name="connsiteY367" fmla="*/ 886465 h 1007842"/>
              <a:gd name="connsiteX368" fmla="*/ 510194 w 1008497"/>
              <a:gd name="connsiteY368" fmla="*/ 890764 h 1007842"/>
              <a:gd name="connsiteX369" fmla="*/ 511958 w 1008497"/>
              <a:gd name="connsiteY369" fmla="*/ 894204 h 1007842"/>
              <a:gd name="connsiteX370" fmla="*/ 504903 w 1008497"/>
              <a:gd name="connsiteY370" fmla="*/ 903663 h 1007842"/>
              <a:gd name="connsiteX371" fmla="*/ 500493 w 1008497"/>
              <a:gd name="connsiteY371" fmla="*/ 902803 h 1007842"/>
              <a:gd name="connsiteX372" fmla="*/ 497847 w 1008497"/>
              <a:gd name="connsiteY372" fmla="*/ 905382 h 1007842"/>
              <a:gd name="connsiteX373" fmla="*/ 488146 w 1008497"/>
              <a:gd name="connsiteY373" fmla="*/ 892484 h 1007842"/>
              <a:gd name="connsiteX374" fmla="*/ 496083 w 1008497"/>
              <a:gd name="connsiteY374" fmla="*/ 886465 h 1007842"/>
              <a:gd name="connsiteX375" fmla="*/ 471011 w 1008497"/>
              <a:gd name="connsiteY375" fmla="*/ 884018 h 1007842"/>
              <a:gd name="connsiteX376" fmla="*/ 481522 w 1008497"/>
              <a:gd name="connsiteY376" fmla="*/ 892216 h 1007842"/>
              <a:gd name="connsiteX377" fmla="*/ 488529 w 1008497"/>
              <a:gd name="connsiteY377" fmla="*/ 898592 h 1007842"/>
              <a:gd name="connsiteX378" fmla="*/ 492908 w 1008497"/>
              <a:gd name="connsiteY378" fmla="*/ 908611 h 1007842"/>
              <a:gd name="connsiteX379" fmla="*/ 486777 w 1008497"/>
              <a:gd name="connsiteY379" fmla="*/ 915898 h 1007842"/>
              <a:gd name="connsiteX380" fmla="*/ 481522 w 1008497"/>
              <a:gd name="connsiteY380" fmla="*/ 912255 h 1007842"/>
              <a:gd name="connsiteX381" fmla="*/ 484149 w 1008497"/>
              <a:gd name="connsiteY381" fmla="*/ 905879 h 1007842"/>
              <a:gd name="connsiteX382" fmla="*/ 478894 w 1008497"/>
              <a:gd name="connsiteY382" fmla="*/ 905879 h 1007842"/>
              <a:gd name="connsiteX383" fmla="*/ 478018 w 1008497"/>
              <a:gd name="connsiteY383" fmla="*/ 915898 h 1007842"/>
              <a:gd name="connsiteX384" fmla="*/ 483273 w 1008497"/>
              <a:gd name="connsiteY384" fmla="*/ 924096 h 1007842"/>
              <a:gd name="connsiteX385" fmla="*/ 483273 w 1008497"/>
              <a:gd name="connsiteY385" fmla="*/ 938669 h 1007842"/>
              <a:gd name="connsiteX386" fmla="*/ 481522 w 1008497"/>
              <a:gd name="connsiteY386" fmla="*/ 938669 h 1007842"/>
              <a:gd name="connsiteX387" fmla="*/ 470136 w 1008497"/>
              <a:gd name="connsiteY387" fmla="*/ 914076 h 1007842"/>
              <a:gd name="connsiteX388" fmla="*/ 471887 w 1008497"/>
              <a:gd name="connsiteY388" fmla="*/ 895859 h 1007842"/>
              <a:gd name="connsiteX389" fmla="*/ 471011 w 1008497"/>
              <a:gd name="connsiteY389" fmla="*/ 884018 h 1007842"/>
              <a:gd name="connsiteX390" fmla="*/ 663904 w 1008497"/>
              <a:gd name="connsiteY390" fmla="*/ 880137 h 1007842"/>
              <a:gd name="connsiteX391" fmla="*/ 699235 w 1008497"/>
              <a:gd name="connsiteY391" fmla="*/ 894248 h 1007842"/>
              <a:gd name="connsiteX392" fmla="*/ 731033 w 1008497"/>
              <a:gd name="connsiteY392" fmla="*/ 909241 h 1007842"/>
              <a:gd name="connsiteX393" fmla="*/ 723083 w 1008497"/>
              <a:gd name="connsiteY393" fmla="*/ 904832 h 1007842"/>
              <a:gd name="connsiteX394" fmla="*/ 697469 w 1008497"/>
              <a:gd name="connsiteY394" fmla="*/ 898658 h 1007842"/>
              <a:gd name="connsiteX395" fmla="*/ 684220 w 1008497"/>
              <a:gd name="connsiteY395" fmla="*/ 888075 h 1007842"/>
              <a:gd name="connsiteX396" fmla="*/ 679803 w 1008497"/>
              <a:gd name="connsiteY396" fmla="*/ 887193 h 1007842"/>
              <a:gd name="connsiteX397" fmla="*/ 663021 w 1008497"/>
              <a:gd name="connsiteY397" fmla="*/ 887193 h 1007842"/>
              <a:gd name="connsiteX398" fmla="*/ 639173 w 1008497"/>
              <a:gd name="connsiteY398" fmla="*/ 904832 h 1007842"/>
              <a:gd name="connsiteX399" fmla="*/ 635640 w 1008497"/>
              <a:gd name="connsiteY399" fmla="*/ 924234 h 1007842"/>
              <a:gd name="connsiteX400" fmla="*/ 619741 w 1008497"/>
              <a:gd name="connsiteY400" fmla="*/ 944519 h 1007842"/>
              <a:gd name="connsiteX401" fmla="*/ 618857 w 1008497"/>
              <a:gd name="connsiteY401" fmla="*/ 958630 h 1007842"/>
              <a:gd name="connsiteX402" fmla="*/ 617091 w 1008497"/>
              <a:gd name="connsiteY402" fmla="*/ 955984 h 1007842"/>
              <a:gd name="connsiteX403" fmla="*/ 617974 w 1008497"/>
              <a:gd name="connsiteY403" fmla="*/ 953338 h 1007842"/>
              <a:gd name="connsiteX404" fmla="*/ 615324 w 1008497"/>
              <a:gd name="connsiteY404" fmla="*/ 950693 h 1007842"/>
              <a:gd name="connsiteX405" fmla="*/ 630340 w 1008497"/>
              <a:gd name="connsiteY405" fmla="*/ 921588 h 1007842"/>
              <a:gd name="connsiteX406" fmla="*/ 632107 w 1008497"/>
              <a:gd name="connsiteY406" fmla="*/ 908359 h 1007842"/>
              <a:gd name="connsiteX407" fmla="*/ 663904 w 1008497"/>
              <a:gd name="connsiteY407" fmla="*/ 880137 h 1007842"/>
              <a:gd name="connsiteX408" fmla="*/ 332039 w 1008497"/>
              <a:gd name="connsiteY408" fmla="*/ 878395 h 1007842"/>
              <a:gd name="connsiteX409" fmla="*/ 341273 w 1008497"/>
              <a:gd name="connsiteY409" fmla="*/ 879052 h 1007842"/>
              <a:gd name="connsiteX410" fmla="*/ 360647 w 1008497"/>
              <a:gd name="connsiteY410" fmla="*/ 897494 h 1007842"/>
              <a:gd name="connsiteX411" fmla="*/ 365931 w 1008497"/>
              <a:gd name="connsiteY411" fmla="*/ 919449 h 1007842"/>
              <a:gd name="connsiteX412" fmla="*/ 378260 w 1008497"/>
              <a:gd name="connsiteY412" fmla="*/ 932622 h 1007842"/>
              <a:gd name="connsiteX413" fmla="*/ 375618 w 1008497"/>
              <a:gd name="connsiteY413" fmla="*/ 955455 h 1007842"/>
              <a:gd name="connsiteX414" fmla="*/ 378260 w 1008497"/>
              <a:gd name="connsiteY414" fmla="*/ 944039 h 1007842"/>
              <a:gd name="connsiteX415" fmla="*/ 373857 w 1008497"/>
              <a:gd name="connsiteY415" fmla="*/ 929109 h 1007842"/>
              <a:gd name="connsiteX416" fmla="*/ 363289 w 1008497"/>
              <a:gd name="connsiteY416" fmla="*/ 919449 h 1007842"/>
              <a:gd name="connsiteX417" fmla="*/ 360647 w 1008497"/>
              <a:gd name="connsiteY417" fmla="*/ 902764 h 1007842"/>
              <a:gd name="connsiteX418" fmla="*/ 349419 w 1008497"/>
              <a:gd name="connsiteY418" fmla="*/ 886846 h 1007842"/>
              <a:gd name="connsiteX419" fmla="*/ 331585 w 1008497"/>
              <a:gd name="connsiteY419" fmla="*/ 878174 h 1007842"/>
              <a:gd name="connsiteX420" fmla="*/ 332039 w 1008497"/>
              <a:gd name="connsiteY420" fmla="*/ 878395 h 1007842"/>
              <a:gd name="connsiteX421" fmla="*/ 331092 w 1008497"/>
              <a:gd name="connsiteY421" fmla="*/ 878327 h 1007842"/>
              <a:gd name="connsiteX422" fmla="*/ 737637 w 1008497"/>
              <a:gd name="connsiteY422" fmla="*/ 877911 h 1007842"/>
              <a:gd name="connsiteX423" fmla="*/ 750083 w 1008497"/>
              <a:gd name="connsiteY423" fmla="*/ 880476 h 1007842"/>
              <a:gd name="connsiteX424" fmla="*/ 740304 w 1008497"/>
              <a:gd name="connsiteY424" fmla="*/ 880476 h 1007842"/>
              <a:gd name="connsiteX425" fmla="*/ 728747 w 1008497"/>
              <a:gd name="connsiteY425" fmla="*/ 883895 h 1007842"/>
              <a:gd name="connsiteX426" fmla="*/ 729636 w 1008497"/>
              <a:gd name="connsiteY426" fmla="*/ 880476 h 1007842"/>
              <a:gd name="connsiteX427" fmla="*/ 737637 w 1008497"/>
              <a:gd name="connsiteY427" fmla="*/ 877911 h 1007842"/>
              <a:gd name="connsiteX428" fmla="*/ 319697 w 1008497"/>
              <a:gd name="connsiteY428" fmla="*/ 877516 h 1007842"/>
              <a:gd name="connsiteX429" fmla="*/ 331092 w 1008497"/>
              <a:gd name="connsiteY429" fmla="*/ 878327 h 1007842"/>
              <a:gd name="connsiteX430" fmla="*/ 306046 w 1008497"/>
              <a:gd name="connsiteY430" fmla="*/ 886078 h 1007842"/>
              <a:gd name="connsiteX431" fmla="*/ 299001 w 1008497"/>
              <a:gd name="connsiteY431" fmla="*/ 891347 h 1007842"/>
              <a:gd name="connsiteX432" fmla="*/ 275001 w 1008497"/>
              <a:gd name="connsiteY432" fmla="*/ 893057 h 1007842"/>
              <a:gd name="connsiteX433" fmla="*/ 279186 w 1008497"/>
              <a:gd name="connsiteY433" fmla="*/ 889701 h 1007842"/>
              <a:gd name="connsiteX434" fmla="*/ 300762 w 1008497"/>
              <a:gd name="connsiteY434" fmla="*/ 887834 h 1007842"/>
              <a:gd name="connsiteX435" fmla="*/ 319697 w 1008497"/>
              <a:gd name="connsiteY435" fmla="*/ 877516 h 1007842"/>
              <a:gd name="connsiteX436" fmla="*/ 619707 w 1008497"/>
              <a:gd name="connsiteY436" fmla="*/ 876080 h 1007842"/>
              <a:gd name="connsiteX437" fmla="*/ 621495 w 1008497"/>
              <a:gd name="connsiteY437" fmla="*/ 877851 h 1007842"/>
              <a:gd name="connsiteX438" fmla="*/ 607189 w 1008497"/>
              <a:gd name="connsiteY438" fmla="*/ 892901 h 1007842"/>
              <a:gd name="connsiteX439" fmla="*/ 590201 w 1008497"/>
              <a:gd name="connsiteY439" fmla="*/ 908837 h 1007842"/>
              <a:gd name="connsiteX440" fmla="*/ 584837 w 1008497"/>
              <a:gd name="connsiteY440" fmla="*/ 908837 h 1007842"/>
              <a:gd name="connsiteX441" fmla="*/ 582154 w 1008497"/>
              <a:gd name="connsiteY441" fmla="*/ 915035 h 1007842"/>
              <a:gd name="connsiteX442" fmla="*/ 570531 w 1008497"/>
              <a:gd name="connsiteY442" fmla="*/ 921232 h 1007842"/>
              <a:gd name="connsiteX443" fmla="*/ 565166 w 1008497"/>
              <a:gd name="connsiteY443" fmla="*/ 915920 h 1007842"/>
              <a:gd name="connsiteX444" fmla="*/ 567849 w 1008497"/>
              <a:gd name="connsiteY444" fmla="*/ 911493 h 1007842"/>
              <a:gd name="connsiteX445" fmla="*/ 575001 w 1008497"/>
              <a:gd name="connsiteY445" fmla="*/ 911493 h 1007842"/>
              <a:gd name="connsiteX446" fmla="*/ 575896 w 1008497"/>
              <a:gd name="connsiteY446" fmla="*/ 903525 h 1007842"/>
              <a:gd name="connsiteX447" fmla="*/ 565166 w 1008497"/>
              <a:gd name="connsiteY447" fmla="*/ 899099 h 1007842"/>
              <a:gd name="connsiteX448" fmla="*/ 552649 w 1008497"/>
              <a:gd name="connsiteY448" fmla="*/ 907952 h 1007842"/>
              <a:gd name="connsiteX449" fmla="*/ 548178 w 1008497"/>
              <a:gd name="connsiteY449" fmla="*/ 907952 h 1007842"/>
              <a:gd name="connsiteX450" fmla="*/ 546390 w 1008497"/>
              <a:gd name="connsiteY450" fmla="*/ 901755 h 1007842"/>
              <a:gd name="connsiteX451" fmla="*/ 554437 w 1008497"/>
              <a:gd name="connsiteY451" fmla="*/ 887589 h 1007842"/>
              <a:gd name="connsiteX452" fmla="*/ 549072 w 1008497"/>
              <a:gd name="connsiteY452" fmla="*/ 891131 h 1007842"/>
              <a:gd name="connsiteX453" fmla="*/ 543708 w 1008497"/>
              <a:gd name="connsiteY453" fmla="*/ 887589 h 1007842"/>
              <a:gd name="connsiteX454" fmla="*/ 552649 w 1008497"/>
              <a:gd name="connsiteY454" fmla="*/ 879621 h 1007842"/>
              <a:gd name="connsiteX455" fmla="*/ 563378 w 1008497"/>
              <a:gd name="connsiteY455" fmla="*/ 885819 h 1007842"/>
              <a:gd name="connsiteX456" fmla="*/ 567849 w 1008497"/>
              <a:gd name="connsiteY456" fmla="*/ 890245 h 1007842"/>
              <a:gd name="connsiteX457" fmla="*/ 591095 w 1008497"/>
              <a:gd name="connsiteY457" fmla="*/ 899984 h 1007842"/>
              <a:gd name="connsiteX458" fmla="*/ 598248 w 1008497"/>
              <a:gd name="connsiteY458" fmla="*/ 895557 h 1007842"/>
              <a:gd name="connsiteX459" fmla="*/ 598248 w 1008497"/>
              <a:gd name="connsiteY459" fmla="*/ 887589 h 1007842"/>
              <a:gd name="connsiteX460" fmla="*/ 589307 w 1008497"/>
              <a:gd name="connsiteY460" fmla="*/ 889360 h 1007842"/>
              <a:gd name="connsiteX461" fmla="*/ 586625 w 1008497"/>
              <a:gd name="connsiteY461" fmla="*/ 883163 h 1007842"/>
              <a:gd name="connsiteX462" fmla="*/ 596460 w 1008497"/>
              <a:gd name="connsiteY462" fmla="*/ 877851 h 1007842"/>
              <a:gd name="connsiteX463" fmla="*/ 619707 w 1008497"/>
              <a:gd name="connsiteY463" fmla="*/ 876080 h 1007842"/>
              <a:gd name="connsiteX464" fmla="*/ 247022 w 1008497"/>
              <a:gd name="connsiteY464" fmla="*/ 873897 h 1007842"/>
              <a:gd name="connsiteX465" fmla="*/ 261133 w 1008497"/>
              <a:gd name="connsiteY465" fmla="*/ 875882 h 1007842"/>
              <a:gd name="connsiteX466" fmla="*/ 252313 w 1008497"/>
              <a:gd name="connsiteY466" fmla="*/ 876874 h 1007842"/>
              <a:gd name="connsiteX467" fmla="*/ 247904 w 1008497"/>
              <a:gd name="connsiteY467" fmla="*/ 877866 h 1007842"/>
              <a:gd name="connsiteX468" fmla="*/ 247022 w 1008497"/>
              <a:gd name="connsiteY468" fmla="*/ 873897 h 1007842"/>
              <a:gd name="connsiteX469" fmla="*/ 383371 w 1008497"/>
              <a:gd name="connsiteY469" fmla="*/ 869049 h 1007842"/>
              <a:gd name="connsiteX470" fmla="*/ 393232 w 1008497"/>
              <a:gd name="connsiteY470" fmla="*/ 872678 h 1007842"/>
              <a:gd name="connsiteX471" fmla="*/ 403990 w 1008497"/>
              <a:gd name="connsiteY471" fmla="*/ 879028 h 1007842"/>
              <a:gd name="connsiteX472" fmla="*/ 417437 w 1008497"/>
              <a:gd name="connsiteY472" fmla="*/ 876306 h 1007842"/>
              <a:gd name="connsiteX473" fmla="*/ 421023 w 1008497"/>
              <a:gd name="connsiteY473" fmla="*/ 884471 h 1007842"/>
              <a:gd name="connsiteX474" fmla="*/ 415644 w 1008497"/>
              <a:gd name="connsiteY474" fmla="*/ 888099 h 1007842"/>
              <a:gd name="connsiteX475" fmla="*/ 407576 w 1008497"/>
              <a:gd name="connsiteY475" fmla="*/ 885378 h 1007842"/>
              <a:gd name="connsiteX476" fmla="*/ 408472 w 1008497"/>
              <a:gd name="connsiteY476" fmla="*/ 895356 h 1007842"/>
              <a:gd name="connsiteX477" fmla="*/ 421023 w 1008497"/>
              <a:gd name="connsiteY477" fmla="*/ 897171 h 1007842"/>
              <a:gd name="connsiteX478" fmla="*/ 435366 w 1008497"/>
              <a:gd name="connsiteY478" fmla="*/ 887192 h 1007842"/>
              <a:gd name="connsiteX479" fmla="*/ 443434 w 1008497"/>
              <a:gd name="connsiteY479" fmla="*/ 888099 h 1007842"/>
              <a:gd name="connsiteX480" fmla="*/ 451503 w 1008497"/>
              <a:gd name="connsiteY480" fmla="*/ 881749 h 1007842"/>
              <a:gd name="connsiteX481" fmla="*/ 458674 w 1008497"/>
              <a:gd name="connsiteY481" fmla="*/ 884471 h 1007842"/>
              <a:gd name="connsiteX482" fmla="*/ 455985 w 1008497"/>
              <a:gd name="connsiteY482" fmla="*/ 891728 h 1007842"/>
              <a:gd name="connsiteX483" fmla="*/ 451503 w 1008497"/>
              <a:gd name="connsiteY483" fmla="*/ 892635 h 1007842"/>
              <a:gd name="connsiteX484" fmla="*/ 457778 w 1008497"/>
              <a:gd name="connsiteY484" fmla="*/ 904428 h 1007842"/>
              <a:gd name="connsiteX485" fmla="*/ 449710 w 1008497"/>
              <a:gd name="connsiteY485" fmla="*/ 903521 h 1007842"/>
              <a:gd name="connsiteX486" fmla="*/ 442538 w 1008497"/>
              <a:gd name="connsiteY486" fmla="*/ 896264 h 1007842"/>
              <a:gd name="connsiteX487" fmla="*/ 429987 w 1008497"/>
              <a:gd name="connsiteY487" fmla="*/ 899892 h 1007842"/>
              <a:gd name="connsiteX488" fmla="*/ 427298 w 1008497"/>
              <a:gd name="connsiteY488" fmla="*/ 912592 h 1007842"/>
              <a:gd name="connsiteX489" fmla="*/ 438952 w 1008497"/>
              <a:gd name="connsiteY489" fmla="*/ 914406 h 1007842"/>
              <a:gd name="connsiteX490" fmla="*/ 437159 w 1008497"/>
              <a:gd name="connsiteY490" fmla="*/ 920756 h 1007842"/>
              <a:gd name="connsiteX491" fmla="*/ 422816 w 1008497"/>
              <a:gd name="connsiteY491" fmla="*/ 918035 h 1007842"/>
              <a:gd name="connsiteX492" fmla="*/ 418333 w 1008497"/>
              <a:gd name="connsiteY492" fmla="*/ 907149 h 1007842"/>
              <a:gd name="connsiteX493" fmla="*/ 400404 w 1008497"/>
              <a:gd name="connsiteY493" fmla="*/ 898985 h 1007842"/>
              <a:gd name="connsiteX494" fmla="*/ 391439 w 1008497"/>
              <a:gd name="connsiteY494" fmla="*/ 880842 h 1007842"/>
              <a:gd name="connsiteX495" fmla="*/ 383371 w 1008497"/>
              <a:gd name="connsiteY495" fmla="*/ 869049 h 1007842"/>
              <a:gd name="connsiteX496" fmla="*/ 677779 w 1008497"/>
              <a:gd name="connsiteY496" fmla="*/ 866955 h 1007842"/>
              <a:gd name="connsiteX497" fmla="*/ 707026 w 1008497"/>
              <a:gd name="connsiteY497" fmla="*/ 883044 h 1007842"/>
              <a:gd name="connsiteX498" fmla="*/ 741590 w 1008497"/>
              <a:gd name="connsiteY498" fmla="*/ 898238 h 1007842"/>
              <a:gd name="connsiteX499" fmla="*/ 746908 w 1008497"/>
              <a:gd name="connsiteY499" fmla="*/ 912539 h 1007842"/>
              <a:gd name="connsiteX500" fmla="*/ 738045 w 1008497"/>
              <a:gd name="connsiteY500" fmla="*/ 912539 h 1007842"/>
              <a:gd name="connsiteX501" fmla="*/ 715002 w 1008497"/>
              <a:gd name="connsiteY501" fmla="*/ 891982 h 1007842"/>
              <a:gd name="connsiteX502" fmla="*/ 691959 w 1008497"/>
              <a:gd name="connsiteY502" fmla="*/ 882150 h 1007842"/>
              <a:gd name="connsiteX503" fmla="*/ 681324 w 1008497"/>
              <a:gd name="connsiteY503" fmla="*/ 877681 h 1007842"/>
              <a:gd name="connsiteX504" fmla="*/ 646759 w 1008497"/>
              <a:gd name="connsiteY504" fmla="*/ 883044 h 1007842"/>
              <a:gd name="connsiteX505" fmla="*/ 636124 w 1008497"/>
              <a:gd name="connsiteY505" fmla="*/ 892875 h 1007842"/>
              <a:gd name="connsiteX506" fmla="*/ 627261 w 1008497"/>
              <a:gd name="connsiteY506" fmla="*/ 918796 h 1007842"/>
              <a:gd name="connsiteX507" fmla="*/ 616626 w 1008497"/>
              <a:gd name="connsiteY507" fmla="*/ 933096 h 1007842"/>
              <a:gd name="connsiteX508" fmla="*/ 615740 w 1008497"/>
              <a:gd name="connsiteY508" fmla="*/ 964379 h 1007842"/>
              <a:gd name="connsiteX509" fmla="*/ 610422 w 1008497"/>
              <a:gd name="connsiteY509" fmla="*/ 969742 h 1007842"/>
              <a:gd name="connsiteX510" fmla="*/ 603332 w 1008497"/>
              <a:gd name="connsiteY510" fmla="*/ 952760 h 1007842"/>
              <a:gd name="connsiteX511" fmla="*/ 611309 w 1008497"/>
              <a:gd name="connsiteY511" fmla="*/ 924158 h 1007842"/>
              <a:gd name="connsiteX512" fmla="*/ 621058 w 1008497"/>
              <a:gd name="connsiteY512" fmla="*/ 914327 h 1007842"/>
              <a:gd name="connsiteX513" fmla="*/ 625489 w 1008497"/>
              <a:gd name="connsiteY513" fmla="*/ 893769 h 1007842"/>
              <a:gd name="connsiteX514" fmla="*/ 635238 w 1008497"/>
              <a:gd name="connsiteY514" fmla="*/ 878575 h 1007842"/>
              <a:gd name="connsiteX515" fmla="*/ 677779 w 1008497"/>
              <a:gd name="connsiteY515" fmla="*/ 866955 h 1007842"/>
              <a:gd name="connsiteX516" fmla="*/ 795855 w 1008497"/>
              <a:gd name="connsiteY516" fmla="*/ 864967 h 1007842"/>
              <a:gd name="connsiteX517" fmla="*/ 799295 w 1008497"/>
              <a:gd name="connsiteY517" fmla="*/ 880389 h 1007842"/>
              <a:gd name="connsiteX518" fmla="*/ 785537 w 1008497"/>
              <a:gd name="connsiteY518" fmla="*/ 890367 h 1007842"/>
              <a:gd name="connsiteX519" fmla="*/ 779518 w 1008497"/>
              <a:gd name="connsiteY519" fmla="*/ 885831 h 1007842"/>
              <a:gd name="connsiteX520" fmla="*/ 779518 w 1008497"/>
              <a:gd name="connsiteY520" fmla="*/ 879481 h 1007842"/>
              <a:gd name="connsiteX521" fmla="*/ 783817 w 1008497"/>
              <a:gd name="connsiteY521" fmla="*/ 878574 h 1007842"/>
              <a:gd name="connsiteX522" fmla="*/ 788116 w 1008497"/>
              <a:gd name="connsiteY522" fmla="*/ 881296 h 1007842"/>
              <a:gd name="connsiteX523" fmla="*/ 795855 w 1008497"/>
              <a:gd name="connsiteY523" fmla="*/ 864967 h 1007842"/>
              <a:gd name="connsiteX524" fmla="*/ 751187 w 1008497"/>
              <a:gd name="connsiteY524" fmla="*/ 864302 h 1007842"/>
              <a:gd name="connsiteX525" fmla="*/ 763577 w 1008497"/>
              <a:gd name="connsiteY525" fmla="*/ 870920 h 1007842"/>
              <a:gd name="connsiteX526" fmla="*/ 768042 w 1008497"/>
              <a:gd name="connsiteY526" fmla="*/ 888263 h 1007842"/>
              <a:gd name="connsiteX527" fmla="*/ 760005 w 1008497"/>
              <a:gd name="connsiteY527" fmla="*/ 897391 h 1007842"/>
              <a:gd name="connsiteX528" fmla="*/ 753754 w 1008497"/>
              <a:gd name="connsiteY528" fmla="*/ 897391 h 1007842"/>
              <a:gd name="connsiteX529" fmla="*/ 749290 w 1008497"/>
              <a:gd name="connsiteY529" fmla="*/ 890089 h 1007842"/>
              <a:gd name="connsiteX530" fmla="*/ 754647 w 1008497"/>
              <a:gd name="connsiteY530" fmla="*/ 877310 h 1007842"/>
              <a:gd name="connsiteX531" fmla="*/ 742146 w 1008497"/>
              <a:gd name="connsiteY531" fmla="*/ 873659 h 1007842"/>
              <a:gd name="connsiteX532" fmla="*/ 723394 w 1008497"/>
              <a:gd name="connsiteY532" fmla="*/ 880961 h 1007842"/>
              <a:gd name="connsiteX533" fmla="*/ 713571 w 1008497"/>
              <a:gd name="connsiteY533" fmla="*/ 879135 h 1007842"/>
              <a:gd name="connsiteX534" fmla="*/ 736788 w 1008497"/>
              <a:gd name="connsiteY534" fmla="*/ 864531 h 1007842"/>
              <a:gd name="connsiteX535" fmla="*/ 751187 w 1008497"/>
              <a:gd name="connsiteY535" fmla="*/ 864302 h 1007842"/>
              <a:gd name="connsiteX536" fmla="*/ 318890 w 1008497"/>
              <a:gd name="connsiteY536" fmla="*/ 861986 h 1007842"/>
              <a:gd name="connsiteX537" fmla="*/ 340181 w 1008497"/>
              <a:gd name="connsiteY537" fmla="*/ 861986 h 1007842"/>
              <a:gd name="connsiteX538" fmla="*/ 355262 w 1008497"/>
              <a:gd name="connsiteY538" fmla="*/ 870001 h 1007842"/>
              <a:gd name="connsiteX539" fmla="*/ 379214 w 1008497"/>
              <a:gd name="connsiteY539" fmla="*/ 900280 h 1007842"/>
              <a:gd name="connsiteX540" fmla="*/ 381876 w 1008497"/>
              <a:gd name="connsiteY540" fmla="*/ 913638 h 1007842"/>
              <a:gd name="connsiteX541" fmla="*/ 395183 w 1008497"/>
              <a:gd name="connsiteY541" fmla="*/ 938573 h 1007842"/>
              <a:gd name="connsiteX542" fmla="*/ 388973 w 1008497"/>
              <a:gd name="connsiteY542" fmla="*/ 965289 h 1007842"/>
              <a:gd name="connsiteX543" fmla="*/ 385424 w 1008497"/>
              <a:gd name="connsiteY543" fmla="*/ 969742 h 1007842"/>
              <a:gd name="connsiteX544" fmla="*/ 378327 w 1008497"/>
              <a:gd name="connsiteY544" fmla="*/ 963508 h 1007842"/>
              <a:gd name="connsiteX545" fmla="*/ 383650 w 1008497"/>
              <a:gd name="connsiteY545" fmla="*/ 951931 h 1007842"/>
              <a:gd name="connsiteX546" fmla="*/ 374779 w 1008497"/>
              <a:gd name="connsiteY546" fmla="*/ 919872 h 1007842"/>
              <a:gd name="connsiteX547" fmla="*/ 367682 w 1008497"/>
              <a:gd name="connsiteY547" fmla="*/ 902061 h 1007842"/>
              <a:gd name="connsiteX548" fmla="*/ 341068 w 1008497"/>
              <a:gd name="connsiteY548" fmla="*/ 874454 h 1007842"/>
              <a:gd name="connsiteX549" fmla="*/ 301147 w 1008497"/>
              <a:gd name="connsiteY549" fmla="*/ 883359 h 1007842"/>
              <a:gd name="connsiteX550" fmla="*/ 294937 w 1008497"/>
              <a:gd name="connsiteY550" fmla="*/ 885140 h 1007842"/>
              <a:gd name="connsiteX551" fmla="*/ 264775 w 1008497"/>
              <a:gd name="connsiteY551" fmla="*/ 893155 h 1007842"/>
              <a:gd name="connsiteX552" fmla="*/ 256791 w 1008497"/>
              <a:gd name="connsiteY552" fmla="*/ 909185 h 1007842"/>
              <a:gd name="connsiteX553" fmla="*/ 247032 w 1008497"/>
              <a:gd name="connsiteY553" fmla="*/ 909185 h 1007842"/>
              <a:gd name="connsiteX554" fmla="*/ 250581 w 1008497"/>
              <a:gd name="connsiteY554" fmla="*/ 894936 h 1007842"/>
              <a:gd name="connsiteX555" fmla="*/ 289614 w 1008497"/>
              <a:gd name="connsiteY555" fmla="*/ 872673 h 1007842"/>
              <a:gd name="connsiteX556" fmla="*/ 299373 w 1008497"/>
              <a:gd name="connsiteY556" fmla="*/ 869111 h 1007842"/>
              <a:gd name="connsiteX557" fmla="*/ 318890 w 1008497"/>
              <a:gd name="connsiteY557" fmla="*/ 861986 h 1007842"/>
              <a:gd name="connsiteX558" fmla="*/ 200069 w 1008497"/>
              <a:gd name="connsiteY558" fmla="*/ 860674 h 1007842"/>
              <a:gd name="connsiteX559" fmla="*/ 202925 w 1008497"/>
              <a:gd name="connsiteY559" fmla="*/ 863813 h 1007842"/>
              <a:gd name="connsiteX560" fmla="*/ 207495 w 1008497"/>
              <a:gd name="connsiteY560" fmla="*/ 876801 h 1007842"/>
              <a:gd name="connsiteX561" fmla="*/ 212979 w 1008497"/>
              <a:gd name="connsiteY561" fmla="*/ 876801 h 1007842"/>
              <a:gd name="connsiteX562" fmla="*/ 216635 w 1008497"/>
              <a:gd name="connsiteY562" fmla="*/ 874203 h 1007842"/>
              <a:gd name="connsiteX563" fmla="*/ 221205 w 1008497"/>
              <a:gd name="connsiteY563" fmla="*/ 878533 h 1007842"/>
              <a:gd name="connsiteX564" fmla="*/ 218463 w 1008497"/>
              <a:gd name="connsiteY564" fmla="*/ 885460 h 1007842"/>
              <a:gd name="connsiteX565" fmla="*/ 202011 w 1008497"/>
              <a:gd name="connsiteY565" fmla="*/ 881131 h 1007842"/>
              <a:gd name="connsiteX566" fmla="*/ 196527 w 1008497"/>
              <a:gd name="connsiteY566" fmla="*/ 862081 h 1007842"/>
              <a:gd name="connsiteX567" fmla="*/ 200069 w 1008497"/>
              <a:gd name="connsiteY567" fmla="*/ 860674 h 1007842"/>
              <a:gd name="connsiteX568" fmla="*/ 250077 w 1008497"/>
              <a:gd name="connsiteY568" fmla="*/ 857921 h 1007842"/>
              <a:gd name="connsiteX569" fmla="*/ 278596 w 1008497"/>
              <a:gd name="connsiteY569" fmla="*/ 868607 h 1007842"/>
              <a:gd name="connsiteX570" fmla="*/ 273249 w 1008497"/>
              <a:gd name="connsiteY570" fmla="*/ 871279 h 1007842"/>
              <a:gd name="connsiteX571" fmla="*/ 267010 w 1008497"/>
              <a:gd name="connsiteY571" fmla="*/ 873950 h 1007842"/>
              <a:gd name="connsiteX572" fmla="*/ 242056 w 1008497"/>
              <a:gd name="connsiteY572" fmla="*/ 872169 h 1007842"/>
              <a:gd name="connsiteX573" fmla="*/ 240273 w 1008497"/>
              <a:gd name="connsiteY573" fmla="*/ 877512 h 1007842"/>
              <a:gd name="connsiteX574" fmla="*/ 248294 w 1008497"/>
              <a:gd name="connsiteY574" fmla="*/ 883746 h 1007842"/>
              <a:gd name="connsiteX575" fmla="*/ 242056 w 1008497"/>
              <a:gd name="connsiteY575" fmla="*/ 893542 h 1007842"/>
              <a:gd name="connsiteX576" fmla="*/ 231361 w 1008497"/>
              <a:gd name="connsiteY576" fmla="*/ 888199 h 1007842"/>
              <a:gd name="connsiteX577" fmla="*/ 229578 w 1008497"/>
              <a:gd name="connsiteY577" fmla="*/ 873060 h 1007842"/>
              <a:gd name="connsiteX578" fmla="*/ 250077 w 1008497"/>
              <a:gd name="connsiteY578" fmla="*/ 857921 h 1007842"/>
              <a:gd name="connsiteX579" fmla="*/ 788650 w 1008497"/>
              <a:gd name="connsiteY579" fmla="*/ 854013 h 1007842"/>
              <a:gd name="connsiteX580" fmla="*/ 794533 w 1008497"/>
              <a:gd name="connsiteY580" fmla="*/ 860998 h 1007842"/>
              <a:gd name="connsiteX581" fmla="*/ 786969 w 1008497"/>
              <a:gd name="connsiteY581" fmla="*/ 869729 h 1007842"/>
              <a:gd name="connsiteX582" fmla="*/ 781086 w 1008497"/>
              <a:gd name="connsiteY582" fmla="*/ 859252 h 1007842"/>
              <a:gd name="connsiteX583" fmla="*/ 788650 w 1008497"/>
              <a:gd name="connsiteY583" fmla="*/ 854013 h 1007842"/>
              <a:gd name="connsiteX584" fmla="*/ 207402 w 1008497"/>
              <a:gd name="connsiteY584" fmla="*/ 850680 h 1007842"/>
              <a:gd name="connsiteX585" fmla="*/ 215095 w 1008497"/>
              <a:gd name="connsiteY585" fmla="*/ 854913 h 1007842"/>
              <a:gd name="connsiteX586" fmla="*/ 213385 w 1008497"/>
              <a:gd name="connsiteY586" fmla="*/ 862533 h 1007842"/>
              <a:gd name="connsiteX587" fmla="*/ 209966 w 1008497"/>
              <a:gd name="connsiteY587" fmla="*/ 862533 h 1007842"/>
              <a:gd name="connsiteX588" fmla="*/ 203983 w 1008497"/>
              <a:gd name="connsiteY588" fmla="*/ 855760 h 1007842"/>
              <a:gd name="connsiteX589" fmla="*/ 207402 w 1008497"/>
              <a:gd name="connsiteY589" fmla="*/ 850680 h 1007842"/>
              <a:gd name="connsiteX590" fmla="*/ 769473 w 1008497"/>
              <a:gd name="connsiteY590" fmla="*/ 828658 h 1007842"/>
              <a:gd name="connsiteX591" fmla="*/ 785121 w 1008497"/>
              <a:gd name="connsiteY591" fmla="*/ 831345 h 1007842"/>
              <a:gd name="connsiteX592" fmla="*/ 790337 w 1008497"/>
              <a:gd name="connsiteY592" fmla="*/ 830449 h 1007842"/>
              <a:gd name="connsiteX593" fmla="*/ 790337 w 1008497"/>
              <a:gd name="connsiteY593" fmla="*/ 836718 h 1007842"/>
              <a:gd name="connsiteX594" fmla="*/ 779905 w 1008497"/>
              <a:gd name="connsiteY594" fmla="*/ 838509 h 1007842"/>
              <a:gd name="connsiteX595" fmla="*/ 776428 w 1008497"/>
              <a:gd name="connsiteY595" fmla="*/ 843882 h 1007842"/>
              <a:gd name="connsiteX596" fmla="*/ 777297 w 1008497"/>
              <a:gd name="connsiteY596" fmla="*/ 844777 h 1007842"/>
              <a:gd name="connsiteX597" fmla="*/ 782513 w 1008497"/>
              <a:gd name="connsiteY597" fmla="*/ 842091 h 1007842"/>
              <a:gd name="connsiteX598" fmla="*/ 788598 w 1008497"/>
              <a:gd name="connsiteY598" fmla="*/ 847464 h 1007842"/>
              <a:gd name="connsiteX599" fmla="*/ 776428 w 1008497"/>
              <a:gd name="connsiteY599" fmla="*/ 855524 h 1007842"/>
              <a:gd name="connsiteX600" fmla="*/ 761649 w 1008497"/>
              <a:gd name="connsiteY600" fmla="*/ 860001 h 1007842"/>
              <a:gd name="connsiteX601" fmla="*/ 757302 w 1008497"/>
              <a:gd name="connsiteY601" fmla="*/ 854628 h 1007842"/>
              <a:gd name="connsiteX602" fmla="*/ 769473 w 1008497"/>
              <a:gd name="connsiteY602" fmla="*/ 828658 h 1007842"/>
              <a:gd name="connsiteX603" fmla="*/ 802425 w 1008497"/>
              <a:gd name="connsiteY603" fmla="*/ 828455 h 1007842"/>
              <a:gd name="connsiteX604" fmla="*/ 805872 w 1008497"/>
              <a:gd name="connsiteY604" fmla="*/ 839238 h 1007842"/>
              <a:gd name="connsiteX605" fmla="*/ 800702 w 1008497"/>
              <a:gd name="connsiteY605" fmla="*/ 849123 h 1007842"/>
              <a:gd name="connsiteX606" fmla="*/ 806734 w 1008497"/>
              <a:gd name="connsiteY606" fmla="*/ 857210 h 1007842"/>
              <a:gd name="connsiteX607" fmla="*/ 811043 w 1008497"/>
              <a:gd name="connsiteY607" fmla="*/ 852717 h 1007842"/>
              <a:gd name="connsiteX608" fmla="*/ 805011 w 1008497"/>
              <a:gd name="connsiteY608" fmla="*/ 852717 h 1007842"/>
              <a:gd name="connsiteX609" fmla="*/ 805872 w 1008497"/>
              <a:gd name="connsiteY609" fmla="*/ 844630 h 1007842"/>
              <a:gd name="connsiteX610" fmla="*/ 819661 w 1008497"/>
              <a:gd name="connsiteY610" fmla="*/ 845528 h 1007842"/>
              <a:gd name="connsiteX611" fmla="*/ 820523 w 1008497"/>
              <a:gd name="connsiteY611" fmla="*/ 855413 h 1007842"/>
              <a:gd name="connsiteX612" fmla="*/ 813628 w 1008497"/>
              <a:gd name="connsiteY612" fmla="*/ 867993 h 1007842"/>
              <a:gd name="connsiteX613" fmla="*/ 804149 w 1008497"/>
              <a:gd name="connsiteY613" fmla="*/ 876080 h 1007842"/>
              <a:gd name="connsiteX614" fmla="*/ 795531 w 1008497"/>
              <a:gd name="connsiteY614" fmla="*/ 852717 h 1007842"/>
              <a:gd name="connsiteX615" fmla="*/ 793808 w 1008497"/>
              <a:gd name="connsiteY615" fmla="*/ 837441 h 1007842"/>
              <a:gd name="connsiteX616" fmla="*/ 802425 w 1008497"/>
              <a:gd name="connsiteY616" fmla="*/ 828455 h 1007842"/>
              <a:gd name="connsiteX617" fmla="*/ 201537 w 1008497"/>
              <a:gd name="connsiteY617" fmla="*/ 822105 h 1007842"/>
              <a:gd name="connsiteX618" fmla="*/ 208745 w 1008497"/>
              <a:gd name="connsiteY618" fmla="*/ 837156 h 1007842"/>
              <a:gd name="connsiteX619" fmla="*/ 205141 w 1008497"/>
              <a:gd name="connsiteY619" fmla="*/ 848665 h 1007842"/>
              <a:gd name="connsiteX620" fmla="*/ 192527 w 1008497"/>
              <a:gd name="connsiteY620" fmla="*/ 861945 h 1007842"/>
              <a:gd name="connsiteX621" fmla="*/ 188022 w 1008497"/>
              <a:gd name="connsiteY621" fmla="*/ 868142 h 1007842"/>
              <a:gd name="connsiteX622" fmla="*/ 183517 w 1008497"/>
              <a:gd name="connsiteY622" fmla="*/ 853092 h 1007842"/>
              <a:gd name="connsiteX623" fmla="*/ 179012 w 1008497"/>
              <a:gd name="connsiteY623" fmla="*/ 849550 h 1007842"/>
              <a:gd name="connsiteX624" fmla="*/ 177210 w 1008497"/>
              <a:gd name="connsiteY624" fmla="*/ 839812 h 1007842"/>
              <a:gd name="connsiteX625" fmla="*/ 185319 w 1008497"/>
              <a:gd name="connsiteY625" fmla="*/ 838926 h 1007842"/>
              <a:gd name="connsiteX626" fmla="*/ 193428 w 1008497"/>
              <a:gd name="connsiteY626" fmla="*/ 838041 h 1007842"/>
              <a:gd name="connsiteX627" fmla="*/ 193428 w 1008497"/>
              <a:gd name="connsiteY627" fmla="*/ 843353 h 1007842"/>
              <a:gd name="connsiteX628" fmla="*/ 187121 w 1008497"/>
              <a:gd name="connsiteY628" fmla="*/ 847780 h 1007842"/>
              <a:gd name="connsiteX629" fmla="*/ 193428 w 1008497"/>
              <a:gd name="connsiteY629" fmla="*/ 847780 h 1007842"/>
              <a:gd name="connsiteX630" fmla="*/ 198834 w 1008497"/>
              <a:gd name="connsiteY630" fmla="*/ 839812 h 1007842"/>
              <a:gd name="connsiteX631" fmla="*/ 197032 w 1008497"/>
              <a:gd name="connsiteY631" fmla="*/ 832729 h 1007842"/>
              <a:gd name="connsiteX632" fmla="*/ 201537 w 1008497"/>
              <a:gd name="connsiteY632" fmla="*/ 822105 h 1007842"/>
              <a:gd name="connsiteX633" fmla="*/ 757794 w 1008497"/>
              <a:gd name="connsiteY633" fmla="*/ 820884 h 1007842"/>
              <a:gd name="connsiteX634" fmla="*/ 765958 w 1008497"/>
              <a:gd name="connsiteY634" fmla="*/ 826746 h 1007842"/>
              <a:gd name="connsiteX635" fmla="*/ 755072 w 1008497"/>
              <a:gd name="connsiteY635" fmla="*/ 831630 h 1007842"/>
              <a:gd name="connsiteX636" fmla="*/ 757794 w 1008497"/>
              <a:gd name="connsiteY636" fmla="*/ 820884 h 1007842"/>
              <a:gd name="connsiteX637" fmla="*/ 226089 w 1008497"/>
              <a:gd name="connsiteY637" fmla="*/ 819799 h 1007842"/>
              <a:gd name="connsiteX638" fmla="*/ 233392 w 1008497"/>
              <a:gd name="connsiteY638" fmla="*/ 824146 h 1007842"/>
              <a:gd name="connsiteX639" fmla="*/ 237956 w 1008497"/>
              <a:gd name="connsiteY639" fmla="*/ 842402 h 1007842"/>
              <a:gd name="connsiteX640" fmla="*/ 245258 w 1008497"/>
              <a:gd name="connsiteY640" fmla="*/ 851095 h 1007842"/>
              <a:gd name="connsiteX641" fmla="*/ 228828 w 1008497"/>
              <a:gd name="connsiteY641" fmla="*/ 853703 h 1007842"/>
              <a:gd name="connsiteX642" fmla="*/ 218787 w 1008497"/>
              <a:gd name="connsiteY642" fmla="*/ 851095 h 1007842"/>
              <a:gd name="connsiteX643" fmla="*/ 209659 w 1008497"/>
              <a:gd name="connsiteY643" fmla="*/ 845879 h 1007842"/>
              <a:gd name="connsiteX644" fmla="*/ 213310 w 1008497"/>
              <a:gd name="connsiteY644" fmla="*/ 831101 h 1007842"/>
              <a:gd name="connsiteX645" fmla="*/ 221525 w 1008497"/>
              <a:gd name="connsiteY645" fmla="*/ 831970 h 1007842"/>
              <a:gd name="connsiteX646" fmla="*/ 220612 w 1008497"/>
              <a:gd name="connsiteY646" fmla="*/ 835447 h 1007842"/>
              <a:gd name="connsiteX647" fmla="*/ 216048 w 1008497"/>
              <a:gd name="connsiteY647" fmla="*/ 838925 h 1007842"/>
              <a:gd name="connsiteX648" fmla="*/ 222438 w 1008497"/>
              <a:gd name="connsiteY648" fmla="*/ 838925 h 1007842"/>
              <a:gd name="connsiteX649" fmla="*/ 225176 w 1008497"/>
              <a:gd name="connsiteY649" fmla="*/ 830231 h 1007842"/>
              <a:gd name="connsiteX650" fmla="*/ 220612 w 1008497"/>
              <a:gd name="connsiteY650" fmla="*/ 825885 h 1007842"/>
              <a:gd name="connsiteX651" fmla="*/ 209659 w 1008497"/>
              <a:gd name="connsiteY651" fmla="*/ 823277 h 1007842"/>
              <a:gd name="connsiteX652" fmla="*/ 216961 w 1008497"/>
              <a:gd name="connsiteY652" fmla="*/ 822407 h 1007842"/>
              <a:gd name="connsiteX653" fmla="*/ 219700 w 1008497"/>
              <a:gd name="connsiteY653" fmla="*/ 824146 h 1007842"/>
              <a:gd name="connsiteX654" fmla="*/ 226089 w 1008497"/>
              <a:gd name="connsiteY654" fmla="*/ 819799 h 1007842"/>
              <a:gd name="connsiteX655" fmla="*/ 823285 w 1008497"/>
              <a:gd name="connsiteY655" fmla="*/ 813487 h 1007842"/>
              <a:gd name="connsiteX656" fmla="*/ 832104 w 1008497"/>
              <a:gd name="connsiteY656" fmla="*/ 817116 h 1007842"/>
              <a:gd name="connsiteX657" fmla="*/ 835632 w 1008497"/>
              <a:gd name="connsiteY657" fmla="*/ 842516 h 1007842"/>
              <a:gd name="connsiteX658" fmla="*/ 808292 w 1008497"/>
              <a:gd name="connsiteY658" fmla="*/ 835259 h 1007842"/>
              <a:gd name="connsiteX659" fmla="*/ 806528 w 1008497"/>
              <a:gd name="connsiteY659" fmla="*/ 825280 h 1007842"/>
              <a:gd name="connsiteX660" fmla="*/ 814465 w 1008497"/>
              <a:gd name="connsiteY660" fmla="*/ 818930 h 1007842"/>
              <a:gd name="connsiteX661" fmla="*/ 820639 w 1008497"/>
              <a:gd name="connsiteY661" fmla="*/ 824373 h 1007842"/>
              <a:gd name="connsiteX662" fmla="*/ 818875 w 1008497"/>
              <a:gd name="connsiteY662" fmla="*/ 832537 h 1007842"/>
              <a:gd name="connsiteX663" fmla="*/ 824167 w 1008497"/>
              <a:gd name="connsiteY663" fmla="*/ 827094 h 1007842"/>
              <a:gd name="connsiteX664" fmla="*/ 820639 w 1008497"/>
              <a:gd name="connsiteY664" fmla="*/ 816209 h 1007842"/>
              <a:gd name="connsiteX665" fmla="*/ 823285 w 1008497"/>
              <a:gd name="connsiteY665" fmla="*/ 813487 h 1007842"/>
              <a:gd name="connsiteX666" fmla="*/ 238908 w 1008497"/>
              <a:gd name="connsiteY666" fmla="*/ 812933 h 1007842"/>
              <a:gd name="connsiteX667" fmla="*/ 245258 w 1008497"/>
              <a:gd name="connsiteY667" fmla="*/ 825545 h 1007842"/>
              <a:gd name="connsiteX668" fmla="*/ 239815 w 1008497"/>
              <a:gd name="connsiteY668" fmla="*/ 828455 h 1007842"/>
              <a:gd name="connsiteX669" fmla="*/ 237094 w 1008497"/>
              <a:gd name="connsiteY669" fmla="*/ 824575 h 1007842"/>
              <a:gd name="connsiteX670" fmla="*/ 232558 w 1008497"/>
              <a:gd name="connsiteY670" fmla="*/ 815844 h 1007842"/>
              <a:gd name="connsiteX671" fmla="*/ 238908 w 1008497"/>
              <a:gd name="connsiteY671" fmla="*/ 812933 h 1007842"/>
              <a:gd name="connsiteX672" fmla="*/ 177896 w 1008497"/>
              <a:gd name="connsiteY672" fmla="*/ 807092 h 1007842"/>
              <a:gd name="connsiteX673" fmla="*/ 185619 w 1008497"/>
              <a:gd name="connsiteY673" fmla="*/ 808815 h 1007842"/>
              <a:gd name="connsiteX674" fmla="*/ 187336 w 1008497"/>
              <a:gd name="connsiteY674" fmla="*/ 818295 h 1007842"/>
              <a:gd name="connsiteX675" fmla="*/ 180471 w 1008497"/>
              <a:gd name="connsiteY675" fmla="*/ 820018 h 1007842"/>
              <a:gd name="connsiteX676" fmla="*/ 177896 w 1008497"/>
              <a:gd name="connsiteY676" fmla="*/ 817433 h 1007842"/>
              <a:gd name="connsiteX677" fmla="*/ 177896 w 1008497"/>
              <a:gd name="connsiteY677" fmla="*/ 822604 h 1007842"/>
              <a:gd name="connsiteX678" fmla="*/ 185619 w 1008497"/>
              <a:gd name="connsiteY678" fmla="*/ 824327 h 1007842"/>
              <a:gd name="connsiteX679" fmla="*/ 195059 w 1008497"/>
              <a:gd name="connsiteY679" fmla="*/ 820018 h 1007842"/>
              <a:gd name="connsiteX680" fmla="*/ 188194 w 1008497"/>
              <a:gd name="connsiteY680" fmla="*/ 833807 h 1007842"/>
              <a:gd name="connsiteX681" fmla="*/ 165883 w 1008497"/>
              <a:gd name="connsiteY681" fmla="*/ 832945 h 1007842"/>
              <a:gd name="connsiteX682" fmla="*/ 177896 w 1008497"/>
              <a:gd name="connsiteY682" fmla="*/ 807092 h 1007842"/>
              <a:gd name="connsiteX683" fmla="*/ 731117 w 1008497"/>
              <a:gd name="connsiteY683" fmla="*/ 806429 h 1007842"/>
              <a:gd name="connsiteX684" fmla="*/ 740859 w 1008497"/>
              <a:gd name="connsiteY684" fmla="*/ 810001 h 1007842"/>
              <a:gd name="connsiteX685" fmla="*/ 740859 w 1008497"/>
              <a:gd name="connsiteY685" fmla="*/ 813573 h 1007842"/>
              <a:gd name="connsiteX686" fmla="*/ 733774 w 1008497"/>
              <a:gd name="connsiteY686" fmla="*/ 815359 h 1007842"/>
              <a:gd name="connsiteX687" fmla="*/ 732002 w 1008497"/>
              <a:gd name="connsiteY687" fmla="*/ 818931 h 1007842"/>
              <a:gd name="connsiteX688" fmla="*/ 735545 w 1008497"/>
              <a:gd name="connsiteY688" fmla="*/ 822503 h 1007842"/>
              <a:gd name="connsiteX689" fmla="*/ 752372 w 1008497"/>
              <a:gd name="connsiteY689" fmla="*/ 824288 h 1007842"/>
              <a:gd name="connsiteX690" fmla="*/ 744401 w 1008497"/>
              <a:gd name="connsiteY690" fmla="*/ 828753 h 1007842"/>
              <a:gd name="connsiteX691" fmla="*/ 731117 w 1008497"/>
              <a:gd name="connsiteY691" fmla="*/ 835897 h 1007842"/>
              <a:gd name="connsiteX692" fmla="*/ 729345 w 1008497"/>
              <a:gd name="connsiteY692" fmla="*/ 848399 h 1007842"/>
              <a:gd name="connsiteX693" fmla="*/ 733774 w 1008497"/>
              <a:gd name="connsiteY693" fmla="*/ 850185 h 1007842"/>
              <a:gd name="connsiteX694" fmla="*/ 739087 w 1008497"/>
              <a:gd name="connsiteY694" fmla="*/ 843934 h 1007842"/>
              <a:gd name="connsiteX695" fmla="*/ 744401 w 1008497"/>
              <a:gd name="connsiteY695" fmla="*/ 847506 h 1007842"/>
              <a:gd name="connsiteX696" fmla="*/ 741744 w 1008497"/>
              <a:gd name="connsiteY696" fmla="*/ 855542 h 1007842"/>
              <a:gd name="connsiteX697" fmla="*/ 732888 w 1008497"/>
              <a:gd name="connsiteY697" fmla="*/ 859114 h 1007842"/>
              <a:gd name="connsiteX698" fmla="*/ 723146 w 1008497"/>
              <a:gd name="connsiteY698" fmla="*/ 857328 h 1007842"/>
              <a:gd name="connsiteX699" fmla="*/ 705433 w 1008497"/>
              <a:gd name="connsiteY699" fmla="*/ 860900 h 1007842"/>
              <a:gd name="connsiteX700" fmla="*/ 695690 w 1008497"/>
              <a:gd name="connsiteY700" fmla="*/ 856435 h 1007842"/>
              <a:gd name="connsiteX701" fmla="*/ 681520 w 1008497"/>
              <a:gd name="connsiteY701" fmla="*/ 858221 h 1007842"/>
              <a:gd name="connsiteX702" fmla="*/ 669121 w 1008497"/>
              <a:gd name="connsiteY702" fmla="*/ 858221 h 1007842"/>
              <a:gd name="connsiteX703" fmla="*/ 669121 w 1008497"/>
              <a:gd name="connsiteY703" fmla="*/ 856435 h 1007842"/>
              <a:gd name="connsiteX704" fmla="*/ 684177 w 1008497"/>
              <a:gd name="connsiteY704" fmla="*/ 851078 h 1007842"/>
              <a:gd name="connsiteX705" fmla="*/ 693919 w 1008497"/>
              <a:gd name="connsiteY705" fmla="*/ 847506 h 1007842"/>
              <a:gd name="connsiteX706" fmla="*/ 700119 w 1008497"/>
              <a:gd name="connsiteY706" fmla="*/ 835004 h 1007842"/>
              <a:gd name="connsiteX707" fmla="*/ 709861 w 1008497"/>
              <a:gd name="connsiteY707" fmla="*/ 834111 h 1007842"/>
              <a:gd name="connsiteX708" fmla="*/ 711632 w 1008497"/>
              <a:gd name="connsiteY708" fmla="*/ 841255 h 1007842"/>
              <a:gd name="connsiteX709" fmla="*/ 706318 w 1008497"/>
              <a:gd name="connsiteY709" fmla="*/ 843934 h 1007842"/>
              <a:gd name="connsiteX710" fmla="*/ 701004 w 1008497"/>
              <a:gd name="connsiteY710" fmla="*/ 845720 h 1007842"/>
              <a:gd name="connsiteX711" fmla="*/ 707204 w 1008497"/>
              <a:gd name="connsiteY711" fmla="*/ 852863 h 1007842"/>
              <a:gd name="connsiteX712" fmla="*/ 718717 w 1008497"/>
              <a:gd name="connsiteY712" fmla="*/ 851078 h 1007842"/>
              <a:gd name="connsiteX713" fmla="*/ 726688 w 1008497"/>
              <a:gd name="connsiteY713" fmla="*/ 829646 h 1007842"/>
              <a:gd name="connsiteX714" fmla="*/ 726688 w 1008497"/>
              <a:gd name="connsiteY714" fmla="*/ 810001 h 1007842"/>
              <a:gd name="connsiteX715" fmla="*/ 731117 w 1008497"/>
              <a:gd name="connsiteY715" fmla="*/ 806429 h 1007842"/>
              <a:gd name="connsiteX716" fmla="*/ 844674 w 1008497"/>
              <a:gd name="connsiteY716" fmla="*/ 804128 h 1007842"/>
              <a:gd name="connsiteX717" fmla="*/ 855457 w 1008497"/>
              <a:gd name="connsiteY717" fmla="*/ 808564 h 1007842"/>
              <a:gd name="connsiteX718" fmla="*/ 868037 w 1008497"/>
              <a:gd name="connsiteY718" fmla="*/ 812113 h 1007842"/>
              <a:gd name="connsiteX719" fmla="*/ 868037 w 1008497"/>
              <a:gd name="connsiteY719" fmla="*/ 815661 h 1007842"/>
              <a:gd name="connsiteX720" fmla="*/ 856356 w 1008497"/>
              <a:gd name="connsiteY720" fmla="*/ 822758 h 1007842"/>
              <a:gd name="connsiteX721" fmla="*/ 850065 w 1008497"/>
              <a:gd name="connsiteY721" fmla="*/ 829855 h 1007842"/>
              <a:gd name="connsiteX722" fmla="*/ 843775 w 1008497"/>
              <a:gd name="connsiteY722" fmla="*/ 831629 h 1007842"/>
              <a:gd name="connsiteX723" fmla="*/ 838384 w 1008497"/>
              <a:gd name="connsiteY723" fmla="*/ 818322 h 1007842"/>
              <a:gd name="connsiteX724" fmla="*/ 841080 w 1008497"/>
              <a:gd name="connsiteY724" fmla="*/ 814774 h 1007842"/>
              <a:gd name="connsiteX725" fmla="*/ 846471 w 1008497"/>
              <a:gd name="connsiteY725" fmla="*/ 818322 h 1007842"/>
              <a:gd name="connsiteX726" fmla="*/ 847370 w 1008497"/>
              <a:gd name="connsiteY726" fmla="*/ 823645 h 1007842"/>
              <a:gd name="connsiteX727" fmla="*/ 850065 w 1008497"/>
              <a:gd name="connsiteY727" fmla="*/ 819209 h 1007842"/>
              <a:gd name="connsiteX728" fmla="*/ 845572 w 1008497"/>
              <a:gd name="connsiteY728" fmla="*/ 812113 h 1007842"/>
              <a:gd name="connsiteX729" fmla="*/ 835688 w 1008497"/>
              <a:gd name="connsiteY729" fmla="*/ 814774 h 1007842"/>
              <a:gd name="connsiteX730" fmla="*/ 824006 w 1008497"/>
              <a:gd name="connsiteY730" fmla="*/ 808564 h 1007842"/>
              <a:gd name="connsiteX731" fmla="*/ 823108 w 1008497"/>
              <a:gd name="connsiteY731" fmla="*/ 805903 h 1007842"/>
              <a:gd name="connsiteX732" fmla="*/ 844674 w 1008497"/>
              <a:gd name="connsiteY732" fmla="*/ 804128 h 1007842"/>
              <a:gd name="connsiteX733" fmla="*/ 262053 w 1008497"/>
              <a:gd name="connsiteY733" fmla="*/ 802510 h 1007842"/>
              <a:gd name="connsiteX734" fmla="*/ 272660 w 1008497"/>
              <a:gd name="connsiteY734" fmla="*/ 807770 h 1007842"/>
              <a:gd name="connsiteX735" fmla="*/ 270008 w 1008497"/>
              <a:gd name="connsiteY735" fmla="*/ 820044 h 1007842"/>
              <a:gd name="connsiteX736" fmla="*/ 281500 w 1008497"/>
              <a:gd name="connsiteY736" fmla="*/ 844590 h 1007842"/>
              <a:gd name="connsiteX737" fmla="*/ 293875 w 1008497"/>
              <a:gd name="connsiteY737" fmla="*/ 845467 h 1007842"/>
              <a:gd name="connsiteX738" fmla="*/ 297411 w 1008497"/>
              <a:gd name="connsiteY738" fmla="*/ 837577 h 1007842"/>
              <a:gd name="connsiteX739" fmla="*/ 290339 w 1008497"/>
              <a:gd name="connsiteY739" fmla="*/ 836700 h 1007842"/>
              <a:gd name="connsiteX740" fmla="*/ 288571 w 1008497"/>
              <a:gd name="connsiteY740" fmla="*/ 828810 h 1007842"/>
              <a:gd name="connsiteX741" fmla="*/ 295643 w 1008497"/>
              <a:gd name="connsiteY741" fmla="*/ 826180 h 1007842"/>
              <a:gd name="connsiteX742" fmla="*/ 304482 w 1008497"/>
              <a:gd name="connsiteY742" fmla="*/ 834070 h 1007842"/>
              <a:gd name="connsiteX743" fmla="*/ 307134 w 1008497"/>
              <a:gd name="connsiteY743" fmla="*/ 841084 h 1007842"/>
              <a:gd name="connsiteX744" fmla="*/ 323045 w 1008497"/>
              <a:gd name="connsiteY744" fmla="*/ 847220 h 1007842"/>
              <a:gd name="connsiteX745" fmla="*/ 308902 w 1008497"/>
              <a:gd name="connsiteY745" fmla="*/ 848974 h 1007842"/>
              <a:gd name="connsiteX746" fmla="*/ 287687 w 1008497"/>
              <a:gd name="connsiteY746" fmla="*/ 855110 h 1007842"/>
              <a:gd name="connsiteX747" fmla="*/ 272660 w 1008497"/>
              <a:gd name="connsiteY747" fmla="*/ 845467 h 1007842"/>
              <a:gd name="connsiteX748" fmla="*/ 262053 w 1008497"/>
              <a:gd name="connsiteY748" fmla="*/ 849850 h 1007842"/>
              <a:gd name="connsiteX749" fmla="*/ 250562 w 1008497"/>
              <a:gd name="connsiteY749" fmla="*/ 839330 h 1007842"/>
              <a:gd name="connsiteX750" fmla="*/ 254097 w 1008497"/>
              <a:gd name="connsiteY750" fmla="*/ 832317 h 1007842"/>
              <a:gd name="connsiteX751" fmla="*/ 259401 w 1008497"/>
              <a:gd name="connsiteY751" fmla="*/ 833194 h 1007842"/>
              <a:gd name="connsiteX752" fmla="*/ 262053 w 1008497"/>
              <a:gd name="connsiteY752" fmla="*/ 842837 h 1007842"/>
              <a:gd name="connsiteX753" fmla="*/ 269124 w 1008497"/>
              <a:gd name="connsiteY753" fmla="*/ 838454 h 1007842"/>
              <a:gd name="connsiteX754" fmla="*/ 270008 w 1008497"/>
              <a:gd name="connsiteY754" fmla="*/ 828810 h 1007842"/>
              <a:gd name="connsiteX755" fmla="*/ 247910 w 1008497"/>
              <a:gd name="connsiteY755" fmla="*/ 820044 h 1007842"/>
              <a:gd name="connsiteX756" fmla="*/ 246142 w 1008497"/>
              <a:gd name="connsiteY756" fmla="*/ 813907 h 1007842"/>
              <a:gd name="connsiteX757" fmla="*/ 259401 w 1008497"/>
              <a:gd name="connsiteY757" fmla="*/ 815660 h 1007842"/>
              <a:gd name="connsiteX758" fmla="*/ 264705 w 1008497"/>
              <a:gd name="connsiteY758" fmla="*/ 812154 h 1007842"/>
              <a:gd name="connsiteX759" fmla="*/ 260285 w 1008497"/>
              <a:gd name="connsiteY759" fmla="*/ 805140 h 1007842"/>
              <a:gd name="connsiteX760" fmla="*/ 262053 w 1008497"/>
              <a:gd name="connsiteY760" fmla="*/ 802510 h 1007842"/>
              <a:gd name="connsiteX761" fmla="*/ 803625 w 1008497"/>
              <a:gd name="connsiteY761" fmla="*/ 796705 h 1007842"/>
              <a:gd name="connsiteX762" fmla="*/ 816614 w 1008497"/>
              <a:gd name="connsiteY762" fmla="*/ 802103 h 1007842"/>
              <a:gd name="connsiteX763" fmla="*/ 818346 w 1008497"/>
              <a:gd name="connsiteY763" fmla="*/ 808399 h 1007842"/>
              <a:gd name="connsiteX764" fmla="*/ 814016 w 1008497"/>
              <a:gd name="connsiteY764" fmla="*/ 815596 h 1007842"/>
              <a:gd name="connsiteX765" fmla="*/ 805357 w 1008497"/>
              <a:gd name="connsiteY765" fmla="*/ 814696 h 1007842"/>
              <a:gd name="connsiteX766" fmla="*/ 803625 w 1008497"/>
              <a:gd name="connsiteY766" fmla="*/ 806600 h 1007842"/>
              <a:gd name="connsiteX767" fmla="*/ 799296 w 1008497"/>
              <a:gd name="connsiteY767" fmla="*/ 811098 h 1007842"/>
              <a:gd name="connsiteX768" fmla="*/ 806223 w 1008497"/>
              <a:gd name="connsiteY768" fmla="*/ 820094 h 1007842"/>
              <a:gd name="connsiteX769" fmla="*/ 798430 w 1008497"/>
              <a:gd name="connsiteY769" fmla="*/ 823692 h 1007842"/>
              <a:gd name="connsiteX770" fmla="*/ 790637 w 1008497"/>
              <a:gd name="connsiteY770" fmla="*/ 812897 h 1007842"/>
              <a:gd name="connsiteX771" fmla="*/ 789771 w 1008497"/>
              <a:gd name="connsiteY771" fmla="*/ 797605 h 1007842"/>
              <a:gd name="connsiteX772" fmla="*/ 803625 w 1008497"/>
              <a:gd name="connsiteY772" fmla="*/ 796705 h 1007842"/>
              <a:gd name="connsiteX773" fmla="*/ 854391 w 1008497"/>
              <a:gd name="connsiteY773" fmla="*/ 795118 h 1007842"/>
              <a:gd name="connsiteX774" fmla="*/ 862796 w 1008497"/>
              <a:gd name="connsiteY774" fmla="*/ 796970 h 1007842"/>
              <a:gd name="connsiteX775" fmla="*/ 855325 w 1008497"/>
              <a:gd name="connsiteY775" fmla="*/ 805304 h 1007842"/>
              <a:gd name="connsiteX776" fmla="*/ 846921 w 1008497"/>
              <a:gd name="connsiteY776" fmla="*/ 802526 h 1007842"/>
              <a:gd name="connsiteX777" fmla="*/ 854391 w 1008497"/>
              <a:gd name="connsiteY777" fmla="*/ 795118 h 1007842"/>
              <a:gd name="connsiteX778" fmla="*/ 773433 w 1008497"/>
              <a:gd name="connsiteY778" fmla="*/ 794949 h 1007842"/>
              <a:gd name="connsiteX779" fmla="*/ 781481 w 1008497"/>
              <a:gd name="connsiteY779" fmla="*/ 797286 h 1007842"/>
              <a:gd name="connsiteX780" fmla="*/ 783244 w 1008497"/>
              <a:gd name="connsiteY780" fmla="*/ 807082 h 1007842"/>
              <a:gd name="connsiteX781" fmla="*/ 773543 w 1008497"/>
              <a:gd name="connsiteY781" fmla="*/ 808863 h 1007842"/>
              <a:gd name="connsiteX782" fmla="*/ 772661 w 1008497"/>
              <a:gd name="connsiteY782" fmla="*/ 807973 h 1007842"/>
              <a:gd name="connsiteX783" fmla="*/ 773543 w 1008497"/>
              <a:gd name="connsiteY783" fmla="*/ 811535 h 1007842"/>
              <a:gd name="connsiteX784" fmla="*/ 782363 w 1008497"/>
              <a:gd name="connsiteY784" fmla="*/ 811535 h 1007842"/>
              <a:gd name="connsiteX785" fmla="*/ 785890 w 1008497"/>
              <a:gd name="connsiteY785" fmla="*/ 810644 h 1007842"/>
              <a:gd name="connsiteX786" fmla="*/ 792946 w 1008497"/>
              <a:gd name="connsiteY786" fmla="*/ 824893 h 1007842"/>
              <a:gd name="connsiteX787" fmla="*/ 785890 w 1008497"/>
              <a:gd name="connsiteY787" fmla="*/ 827565 h 1007842"/>
              <a:gd name="connsiteX788" fmla="*/ 774425 w 1008497"/>
              <a:gd name="connsiteY788" fmla="*/ 825784 h 1007842"/>
              <a:gd name="connsiteX789" fmla="*/ 749731 w 1008497"/>
              <a:gd name="connsiteY789" fmla="*/ 805301 h 1007842"/>
              <a:gd name="connsiteX790" fmla="*/ 745321 w 1008497"/>
              <a:gd name="connsiteY790" fmla="*/ 801739 h 1007842"/>
              <a:gd name="connsiteX791" fmla="*/ 764724 w 1008497"/>
              <a:gd name="connsiteY791" fmla="*/ 797286 h 1007842"/>
              <a:gd name="connsiteX792" fmla="*/ 773433 w 1008497"/>
              <a:gd name="connsiteY792" fmla="*/ 794949 h 1007842"/>
              <a:gd name="connsiteX793" fmla="*/ 162758 w 1008497"/>
              <a:gd name="connsiteY793" fmla="*/ 791924 h 1007842"/>
              <a:gd name="connsiteX794" fmla="*/ 173167 w 1008497"/>
              <a:gd name="connsiteY794" fmla="*/ 795524 h 1007842"/>
              <a:gd name="connsiteX795" fmla="*/ 178583 w 1008497"/>
              <a:gd name="connsiteY795" fmla="*/ 800840 h 1007842"/>
              <a:gd name="connsiteX796" fmla="*/ 171361 w 1008497"/>
              <a:gd name="connsiteY796" fmla="*/ 806156 h 1007842"/>
              <a:gd name="connsiteX797" fmla="*/ 164140 w 1008497"/>
              <a:gd name="connsiteY797" fmla="*/ 800840 h 1007842"/>
              <a:gd name="connsiteX798" fmla="*/ 154210 w 1008497"/>
              <a:gd name="connsiteY798" fmla="*/ 804384 h 1007842"/>
              <a:gd name="connsiteX799" fmla="*/ 154210 w 1008497"/>
              <a:gd name="connsiteY799" fmla="*/ 809700 h 1007842"/>
              <a:gd name="connsiteX800" fmla="*/ 156918 w 1008497"/>
              <a:gd name="connsiteY800" fmla="*/ 808814 h 1007842"/>
              <a:gd name="connsiteX801" fmla="*/ 160529 w 1008497"/>
              <a:gd name="connsiteY801" fmla="*/ 804384 h 1007842"/>
              <a:gd name="connsiteX802" fmla="*/ 166848 w 1008497"/>
              <a:gd name="connsiteY802" fmla="*/ 808814 h 1007842"/>
              <a:gd name="connsiteX803" fmla="*/ 162335 w 1008497"/>
              <a:gd name="connsiteY803" fmla="*/ 818561 h 1007842"/>
              <a:gd name="connsiteX804" fmla="*/ 153308 w 1008497"/>
              <a:gd name="connsiteY804" fmla="*/ 819447 h 1007842"/>
              <a:gd name="connsiteX805" fmla="*/ 140670 w 1008497"/>
              <a:gd name="connsiteY805" fmla="*/ 812359 h 1007842"/>
              <a:gd name="connsiteX806" fmla="*/ 132546 w 1008497"/>
              <a:gd name="connsiteY806" fmla="*/ 806156 h 1007842"/>
              <a:gd name="connsiteX807" fmla="*/ 132546 w 1008497"/>
              <a:gd name="connsiteY807" fmla="*/ 804384 h 1007842"/>
              <a:gd name="connsiteX808" fmla="*/ 162758 w 1008497"/>
              <a:gd name="connsiteY808" fmla="*/ 791924 h 1007842"/>
              <a:gd name="connsiteX809" fmla="*/ 874511 w 1008497"/>
              <a:gd name="connsiteY809" fmla="*/ 785593 h 1007842"/>
              <a:gd name="connsiteX810" fmla="*/ 883269 w 1008497"/>
              <a:gd name="connsiteY810" fmla="*/ 787425 h 1007842"/>
              <a:gd name="connsiteX811" fmla="*/ 884145 w 1008497"/>
              <a:gd name="connsiteY811" fmla="*/ 796583 h 1007842"/>
              <a:gd name="connsiteX812" fmla="*/ 868379 w 1008497"/>
              <a:gd name="connsiteY812" fmla="*/ 809405 h 1007842"/>
              <a:gd name="connsiteX813" fmla="*/ 859621 w 1008497"/>
              <a:gd name="connsiteY813" fmla="*/ 807573 h 1007842"/>
              <a:gd name="connsiteX814" fmla="*/ 864876 w 1008497"/>
              <a:gd name="connsiteY814" fmla="*/ 801163 h 1007842"/>
              <a:gd name="connsiteX815" fmla="*/ 876262 w 1008497"/>
              <a:gd name="connsiteY815" fmla="*/ 794752 h 1007842"/>
              <a:gd name="connsiteX816" fmla="*/ 872759 w 1008497"/>
              <a:gd name="connsiteY816" fmla="*/ 790172 h 1007842"/>
              <a:gd name="connsiteX817" fmla="*/ 874511 w 1008497"/>
              <a:gd name="connsiteY817" fmla="*/ 785593 h 1007842"/>
              <a:gd name="connsiteX818" fmla="*/ 227920 w 1008497"/>
              <a:gd name="connsiteY818" fmla="*/ 785593 h 1007842"/>
              <a:gd name="connsiteX819" fmla="*/ 242737 w 1008497"/>
              <a:gd name="connsiteY819" fmla="*/ 788251 h 1007842"/>
              <a:gd name="connsiteX820" fmla="*/ 253196 w 1008497"/>
              <a:gd name="connsiteY820" fmla="*/ 795340 h 1007842"/>
              <a:gd name="connsiteX821" fmla="*/ 247095 w 1008497"/>
              <a:gd name="connsiteY821" fmla="*/ 797998 h 1007842"/>
              <a:gd name="connsiteX822" fmla="*/ 208746 w 1008497"/>
              <a:gd name="connsiteY822" fmla="*/ 816605 h 1007842"/>
              <a:gd name="connsiteX823" fmla="*/ 216590 w 1008497"/>
              <a:gd name="connsiteY823" fmla="*/ 806858 h 1007842"/>
              <a:gd name="connsiteX824" fmla="*/ 227049 w 1008497"/>
              <a:gd name="connsiteY824" fmla="*/ 804200 h 1007842"/>
              <a:gd name="connsiteX825" fmla="*/ 227920 w 1008497"/>
              <a:gd name="connsiteY825" fmla="*/ 796226 h 1007842"/>
              <a:gd name="connsiteX826" fmla="*/ 225306 w 1008497"/>
              <a:gd name="connsiteY826" fmla="*/ 793568 h 1007842"/>
              <a:gd name="connsiteX827" fmla="*/ 223563 w 1008497"/>
              <a:gd name="connsiteY827" fmla="*/ 801542 h 1007842"/>
              <a:gd name="connsiteX828" fmla="*/ 219205 w 1008497"/>
              <a:gd name="connsiteY828" fmla="*/ 803314 h 1007842"/>
              <a:gd name="connsiteX829" fmla="*/ 219205 w 1008497"/>
              <a:gd name="connsiteY829" fmla="*/ 787365 h 1007842"/>
              <a:gd name="connsiteX830" fmla="*/ 227920 w 1008497"/>
              <a:gd name="connsiteY830" fmla="*/ 785593 h 1007842"/>
              <a:gd name="connsiteX831" fmla="*/ 148023 w 1008497"/>
              <a:gd name="connsiteY831" fmla="*/ 783284 h 1007842"/>
              <a:gd name="connsiteX832" fmla="*/ 151595 w 1008497"/>
              <a:gd name="connsiteY832" fmla="*/ 789345 h 1007842"/>
              <a:gd name="connsiteX833" fmla="*/ 147130 w 1008497"/>
              <a:gd name="connsiteY833" fmla="*/ 791943 h 1007842"/>
              <a:gd name="connsiteX834" fmla="*/ 137308 w 1008497"/>
              <a:gd name="connsiteY834" fmla="*/ 785016 h 1007842"/>
              <a:gd name="connsiteX835" fmla="*/ 138201 w 1008497"/>
              <a:gd name="connsiteY835" fmla="*/ 784150 h 1007842"/>
              <a:gd name="connsiteX836" fmla="*/ 148023 w 1008497"/>
              <a:gd name="connsiteY836" fmla="*/ 783284 h 1007842"/>
              <a:gd name="connsiteX837" fmla="*/ 202214 w 1008497"/>
              <a:gd name="connsiteY837" fmla="*/ 782656 h 1007842"/>
              <a:gd name="connsiteX838" fmla="*/ 214831 w 1008497"/>
              <a:gd name="connsiteY838" fmla="*/ 784481 h 1007842"/>
              <a:gd name="connsiteX839" fmla="*/ 215757 w 1008497"/>
              <a:gd name="connsiteY839" fmla="*/ 785394 h 1007842"/>
              <a:gd name="connsiteX840" fmla="*/ 202793 w 1008497"/>
              <a:gd name="connsiteY840" fmla="*/ 815517 h 1007842"/>
              <a:gd name="connsiteX841" fmla="*/ 192606 w 1008497"/>
              <a:gd name="connsiteY841" fmla="*/ 812778 h 1007842"/>
              <a:gd name="connsiteX842" fmla="*/ 189828 w 1008497"/>
              <a:gd name="connsiteY842" fmla="*/ 801825 h 1007842"/>
              <a:gd name="connsiteX843" fmla="*/ 198162 w 1008497"/>
              <a:gd name="connsiteY843" fmla="*/ 799086 h 1007842"/>
              <a:gd name="connsiteX844" fmla="*/ 201866 w 1008497"/>
              <a:gd name="connsiteY844" fmla="*/ 803650 h 1007842"/>
              <a:gd name="connsiteX845" fmla="*/ 201866 w 1008497"/>
              <a:gd name="connsiteY845" fmla="*/ 797261 h 1007842"/>
              <a:gd name="connsiteX846" fmla="*/ 190754 w 1008497"/>
              <a:gd name="connsiteY846" fmla="*/ 795435 h 1007842"/>
              <a:gd name="connsiteX847" fmla="*/ 183346 w 1008497"/>
              <a:gd name="connsiteY847" fmla="*/ 797261 h 1007842"/>
              <a:gd name="connsiteX848" fmla="*/ 188902 w 1008497"/>
              <a:gd name="connsiteY848" fmla="*/ 783569 h 1007842"/>
              <a:gd name="connsiteX849" fmla="*/ 202214 w 1008497"/>
              <a:gd name="connsiteY849" fmla="*/ 782656 h 1007842"/>
              <a:gd name="connsiteX850" fmla="*/ 776957 w 1008497"/>
              <a:gd name="connsiteY850" fmla="*/ 775870 h 1007842"/>
              <a:gd name="connsiteX851" fmla="*/ 782967 w 1008497"/>
              <a:gd name="connsiteY851" fmla="*/ 779304 h 1007842"/>
              <a:gd name="connsiteX852" fmla="*/ 786596 w 1008497"/>
              <a:gd name="connsiteY852" fmla="*/ 793042 h 1007842"/>
              <a:gd name="connsiteX853" fmla="*/ 780246 w 1008497"/>
              <a:gd name="connsiteY853" fmla="*/ 791210 h 1007842"/>
              <a:gd name="connsiteX854" fmla="*/ 769360 w 1008497"/>
              <a:gd name="connsiteY854" fmla="*/ 791210 h 1007842"/>
              <a:gd name="connsiteX855" fmla="*/ 770267 w 1008497"/>
              <a:gd name="connsiteY855" fmla="*/ 779304 h 1007842"/>
              <a:gd name="connsiteX856" fmla="*/ 776957 w 1008497"/>
              <a:gd name="connsiteY856" fmla="*/ 775870 h 1007842"/>
              <a:gd name="connsiteX857" fmla="*/ 122688 w 1008497"/>
              <a:gd name="connsiteY857" fmla="*/ 775274 h 1007842"/>
              <a:gd name="connsiteX858" fmla="*/ 127066 w 1008497"/>
              <a:gd name="connsiteY858" fmla="*/ 778109 h 1007842"/>
              <a:gd name="connsiteX859" fmla="*/ 123379 w 1008497"/>
              <a:gd name="connsiteY859" fmla="*/ 784459 h 1007842"/>
              <a:gd name="connsiteX860" fmla="*/ 131675 w 1008497"/>
              <a:gd name="connsiteY860" fmla="*/ 792623 h 1007842"/>
              <a:gd name="connsiteX861" fmla="*/ 143658 w 1008497"/>
              <a:gd name="connsiteY861" fmla="*/ 796252 h 1007842"/>
              <a:gd name="connsiteX862" fmla="*/ 138127 w 1008497"/>
              <a:gd name="connsiteY862" fmla="*/ 799880 h 1007842"/>
              <a:gd name="connsiteX863" fmla="*/ 122457 w 1008497"/>
              <a:gd name="connsiteY863" fmla="*/ 793530 h 1007842"/>
              <a:gd name="connsiteX864" fmla="*/ 116926 w 1008497"/>
              <a:gd name="connsiteY864" fmla="*/ 777202 h 1007842"/>
              <a:gd name="connsiteX865" fmla="*/ 122688 w 1008497"/>
              <a:gd name="connsiteY865" fmla="*/ 775274 h 1007842"/>
              <a:gd name="connsiteX866" fmla="*/ 221173 w 1008497"/>
              <a:gd name="connsiteY866" fmla="*/ 766769 h 1007842"/>
              <a:gd name="connsiteX867" fmla="*/ 224521 w 1008497"/>
              <a:gd name="connsiteY867" fmla="*/ 767677 h 1007842"/>
              <a:gd name="connsiteX868" fmla="*/ 230772 w 1008497"/>
              <a:gd name="connsiteY868" fmla="*/ 771305 h 1007842"/>
              <a:gd name="connsiteX869" fmla="*/ 232558 w 1008497"/>
              <a:gd name="connsiteY869" fmla="*/ 782191 h 1007842"/>
              <a:gd name="connsiteX870" fmla="*/ 227200 w 1008497"/>
              <a:gd name="connsiteY870" fmla="*/ 782191 h 1007842"/>
              <a:gd name="connsiteX871" fmla="*/ 218271 w 1008497"/>
              <a:gd name="connsiteY871" fmla="*/ 779469 h 1007842"/>
              <a:gd name="connsiteX872" fmla="*/ 219164 w 1008497"/>
              <a:gd name="connsiteY872" fmla="*/ 768584 h 1007842"/>
              <a:gd name="connsiteX873" fmla="*/ 221173 w 1008497"/>
              <a:gd name="connsiteY873" fmla="*/ 766769 h 1007842"/>
              <a:gd name="connsiteX874" fmla="*/ 823575 w 1008497"/>
              <a:gd name="connsiteY874" fmla="*/ 765810 h 1007842"/>
              <a:gd name="connsiteX875" fmla="*/ 826937 w 1008497"/>
              <a:gd name="connsiteY875" fmla="*/ 768374 h 1007842"/>
              <a:gd name="connsiteX876" fmla="*/ 819373 w 1008497"/>
              <a:gd name="connsiteY876" fmla="*/ 776067 h 1007842"/>
              <a:gd name="connsiteX877" fmla="*/ 815171 w 1008497"/>
              <a:gd name="connsiteY877" fmla="*/ 770939 h 1007842"/>
              <a:gd name="connsiteX878" fmla="*/ 823575 w 1008497"/>
              <a:gd name="connsiteY878" fmla="*/ 765810 h 1007842"/>
              <a:gd name="connsiteX879" fmla="*/ 853103 w 1008497"/>
              <a:gd name="connsiteY879" fmla="*/ 764426 h 1007842"/>
              <a:gd name="connsiteX880" fmla="*/ 854858 w 1008497"/>
              <a:gd name="connsiteY880" fmla="*/ 769718 h 1007842"/>
              <a:gd name="connsiteX881" fmla="*/ 852226 w 1008497"/>
              <a:gd name="connsiteY881" fmla="*/ 782065 h 1007842"/>
              <a:gd name="connsiteX882" fmla="*/ 847840 w 1008497"/>
              <a:gd name="connsiteY882" fmla="*/ 796176 h 1007842"/>
              <a:gd name="connsiteX883" fmla="*/ 834680 w 1008497"/>
              <a:gd name="connsiteY883" fmla="*/ 799703 h 1007842"/>
              <a:gd name="connsiteX884" fmla="*/ 832048 w 1008497"/>
              <a:gd name="connsiteY884" fmla="*/ 790884 h 1007842"/>
              <a:gd name="connsiteX885" fmla="*/ 835558 w 1008497"/>
              <a:gd name="connsiteY885" fmla="*/ 787356 h 1007842"/>
              <a:gd name="connsiteX886" fmla="*/ 839067 w 1008497"/>
              <a:gd name="connsiteY886" fmla="*/ 786474 h 1007842"/>
              <a:gd name="connsiteX887" fmla="*/ 835558 w 1008497"/>
              <a:gd name="connsiteY887" fmla="*/ 784710 h 1007842"/>
              <a:gd name="connsiteX888" fmla="*/ 828539 w 1008497"/>
              <a:gd name="connsiteY888" fmla="*/ 790884 h 1007842"/>
              <a:gd name="connsiteX889" fmla="*/ 826785 w 1008497"/>
              <a:gd name="connsiteY889" fmla="*/ 801467 h 1007842"/>
              <a:gd name="connsiteX890" fmla="*/ 821521 w 1008497"/>
              <a:gd name="connsiteY890" fmla="*/ 781183 h 1007842"/>
              <a:gd name="connsiteX891" fmla="*/ 844330 w 1008497"/>
              <a:gd name="connsiteY891" fmla="*/ 771481 h 1007842"/>
              <a:gd name="connsiteX892" fmla="*/ 853103 w 1008497"/>
              <a:gd name="connsiteY892" fmla="*/ 764426 h 1007842"/>
              <a:gd name="connsiteX893" fmla="*/ 793083 w 1008497"/>
              <a:gd name="connsiteY893" fmla="*/ 753843 h 1007842"/>
              <a:gd name="connsiteX894" fmla="*/ 795775 w 1008497"/>
              <a:gd name="connsiteY894" fmla="*/ 758317 h 1007842"/>
              <a:gd name="connsiteX895" fmla="*/ 821796 w 1008497"/>
              <a:gd name="connsiteY895" fmla="*/ 803055 h 1007842"/>
              <a:gd name="connsiteX896" fmla="*/ 818207 w 1008497"/>
              <a:gd name="connsiteY896" fmla="*/ 797687 h 1007842"/>
              <a:gd name="connsiteX897" fmla="*/ 806543 w 1008497"/>
              <a:gd name="connsiteY897" fmla="*/ 792318 h 1007842"/>
              <a:gd name="connsiteX898" fmla="*/ 806543 w 1008497"/>
              <a:gd name="connsiteY898" fmla="*/ 782476 h 1007842"/>
              <a:gd name="connsiteX899" fmla="*/ 799364 w 1008497"/>
              <a:gd name="connsiteY899" fmla="*/ 778897 h 1007842"/>
              <a:gd name="connsiteX900" fmla="*/ 793083 w 1008497"/>
              <a:gd name="connsiteY900" fmla="*/ 783370 h 1007842"/>
              <a:gd name="connsiteX901" fmla="*/ 794878 w 1008497"/>
              <a:gd name="connsiteY901" fmla="*/ 786949 h 1007842"/>
              <a:gd name="connsiteX902" fmla="*/ 802056 w 1008497"/>
              <a:gd name="connsiteY902" fmla="*/ 782476 h 1007842"/>
              <a:gd name="connsiteX903" fmla="*/ 802954 w 1008497"/>
              <a:gd name="connsiteY903" fmla="*/ 791423 h 1007842"/>
              <a:gd name="connsiteX904" fmla="*/ 790392 w 1008497"/>
              <a:gd name="connsiteY904" fmla="*/ 793213 h 1007842"/>
              <a:gd name="connsiteX905" fmla="*/ 785905 w 1008497"/>
              <a:gd name="connsiteY905" fmla="*/ 781581 h 1007842"/>
              <a:gd name="connsiteX906" fmla="*/ 788597 w 1008497"/>
              <a:gd name="connsiteY906" fmla="*/ 774423 h 1007842"/>
              <a:gd name="connsiteX907" fmla="*/ 791289 w 1008497"/>
              <a:gd name="connsiteY907" fmla="*/ 755633 h 1007842"/>
              <a:gd name="connsiteX908" fmla="*/ 793083 w 1008497"/>
              <a:gd name="connsiteY908" fmla="*/ 753843 h 1007842"/>
              <a:gd name="connsiteX909" fmla="*/ 154537 w 1008497"/>
              <a:gd name="connsiteY909" fmla="*/ 753765 h 1007842"/>
              <a:gd name="connsiteX910" fmla="*/ 157783 w 1008497"/>
              <a:gd name="connsiteY910" fmla="*/ 757796 h 1007842"/>
              <a:gd name="connsiteX911" fmla="*/ 174798 w 1008497"/>
              <a:gd name="connsiteY911" fmla="*/ 764768 h 1007842"/>
              <a:gd name="connsiteX912" fmla="*/ 179275 w 1008497"/>
              <a:gd name="connsiteY912" fmla="*/ 773484 h 1007842"/>
              <a:gd name="connsiteX913" fmla="*/ 177484 w 1008497"/>
              <a:gd name="connsiteY913" fmla="*/ 792659 h 1007842"/>
              <a:gd name="connsiteX914" fmla="*/ 170320 w 1008497"/>
              <a:gd name="connsiteY914" fmla="*/ 790044 h 1007842"/>
              <a:gd name="connsiteX915" fmla="*/ 168529 w 1008497"/>
              <a:gd name="connsiteY915" fmla="*/ 781328 h 1007842"/>
              <a:gd name="connsiteX916" fmla="*/ 164947 w 1008497"/>
              <a:gd name="connsiteY916" fmla="*/ 775227 h 1007842"/>
              <a:gd name="connsiteX917" fmla="*/ 158679 w 1008497"/>
              <a:gd name="connsiteY917" fmla="*/ 776099 h 1007842"/>
              <a:gd name="connsiteX918" fmla="*/ 157783 w 1008497"/>
              <a:gd name="connsiteY918" fmla="*/ 776970 h 1007842"/>
              <a:gd name="connsiteX919" fmla="*/ 164052 w 1008497"/>
              <a:gd name="connsiteY919" fmla="*/ 781328 h 1007842"/>
              <a:gd name="connsiteX920" fmla="*/ 162261 w 1008497"/>
              <a:gd name="connsiteY920" fmla="*/ 787429 h 1007842"/>
              <a:gd name="connsiteX921" fmla="*/ 154201 w 1008497"/>
              <a:gd name="connsiteY921" fmla="*/ 786558 h 1007842"/>
              <a:gd name="connsiteX922" fmla="*/ 150619 w 1008497"/>
              <a:gd name="connsiteY922" fmla="*/ 774356 h 1007842"/>
              <a:gd name="connsiteX923" fmla="*/ 146141 w 1008497"/>
              <a:gd name="connsiteY923" fmla="*/ 765640 h 1007842"/>
              <a:gd name="connsiteX924" fmla="*/ 150619 w 1008497"/>
              <a:gd name="connsiteY924" fmla="*/ 754310 h 1007842"/>
              <a:gd name="connsiteX925" fmla="*/ 154537 w 1008497"/>
              <a:gd name="connsiteY925" fmla="*/ 753765 h 1007842"/>
              <a:gd name="connsiteX926" fmla="*/ 176678 w 1008497"/>
              <a:gd name="connsiteY926" fmla="*/ 752255 h 1007842"/>
              <a:gd name="connsiteX927" fmla="*/ 188108 w 1008497"/>
              <a:gd name="connsiteY927" fmla="*/ 761568 h 1007842"/>
              <a:gd name="connsiteX928" fmla="*/ 182393 w 1008497"/>
              <a:gd name="connsiteY928" fmla="*/ 764955 h 1007842"/>
              <a:gd name="connsiteX929" fmla="*/ 173821 w 1008497"/>
              <a:gd name="connsiteY929" fmla="*/ 756488 h 1007842"/>
              <a:gd name="connsiteX930" fmla="*/ 176678 w 1008497"/>
              <a:gd name="connsiteY930" fmla="*/ 752255 h 1007842"/>
              <a:gd name="connsiteX931" fmla="*/ 208292 w 1008497"/>
              <a:gd name="connsiteY931" fmla="*/ 744318 h 1007842"/>
              <a:gd name="connsiteX932" fmla="*/ 213735 w 1008497"/>
              <a:gd name="connsiteY932" fmla="*/ 758909 h 1007842"/>
              <a:gd name="connsiteX933" fmla="*/ 214642 w 1008497"/>
              <a:gd name="connsiteY933" fmla="*/ 776237 h 1007842"/>
              <a:gd name="connsiteX934" fmla="*/ 208292 w 1008497"/>
              <a:gd name="connsiteY934" fmla="*/ 779884 h 1007842"/>
              <a:gd name="connsiteX935" fmla="*/ 199221 w 1008497"/>
              <a:gd name="connsiteY935" fmla="*/ 777149 h 1007842"/>
              <a:gd name="connsiteX936" fmla="*/ 203757 w 1008497"/>
              <a:gd name="connsiteY936" fmla="*/ 768941 h 1007842"/>
              <a:gd name="connsiteX937" fmla="*/ 195592 w 1008497"/>
              <a:gd name="connsiteY937" fmla="*/ 772589 h 1007842"/>
              <a:gd name="connsiteX938" fmla="*/ 193778 w 1008497"/>
              <a:gd name="connsiteY938" fmla="*/ 778973 h 1007842"/>
              <a:gd name="connsiteX939" fmla="*/ 181985 w 1008497"/>
              <a:gd name="connsiteY939" fmla="*/ 787180 h 1007842"/>
              <a:gd name="connsiteX940" fmla="*/ 181078 w 1008497"/>
              <a:gd name="connsiteY940" fmla="*/ 781708 h 1007842"/>
              <a:gd name="connsiteX941" fmla="*/ 201035 w 1008497"/>
              <a:gd name="connsiteY941" fmla="*/ 755262 h 1007842"/>
              <a:gd name="connsiteX942" fmla="*/ 208292 w 1008497"/>
              <a:gd name="connsiteY942" fmla="*/ 744318 h 1007842"/>
              <a:gd name="connsiteX943" fmla="*/ 875042 w 1008497"/>
              <a:gd name="connsiteY943" fmla="*/ 741333 h 1007842"/>
              <a:gd name="connsiteX944" fmla="*/ 877764 w 1008497"/>
              <a:gd name="connsiteY944" fmla="*/ 741333 h 1007842"/>
              <a:gd name="connsiteX945" fmla="*/ 878671 w 1008497"/>
              <a:gd name="connsiteY945" fmla="*/ 759113 h 1007842"/>
              <a:gd name="connsiteX946" fmla="*/ 875949 w 1008497"/>
              <a:gd name="connsiteY946" fmla="*/ 760002 h 1007842"/>
              <a:gd name="connsiteX947" fmla="*/ 875042 w 1008497"/>
              <a:gd name="connsiteY947" fmla="*/ 741333 h 1007842"/>
              <a:gd name="connsiteX948" fmla="*/ 904614 w 1008497"/>
              <a:gd name="connsiteY948" fmla="*/ 733262 h 1007842"/>
              <a:gd name="connsiteX949" fmla="*/ 909491 w 1008497"/>
              <a:gd name="connsiteY949" fmla="*/ 736271 h 1007842"/>
              <a:gd name="connsiteX950" fmla="*/ 914811 w 1008497"/>
              <a:gd name="connsiteY950" fmla="*/ 763020 h 1007842"/>
              <a:gd name="connsiteX951" fmla="*/ 885550 w 1008497"/>
              <a:gd name="connsiteY951" fmla="*/ 808492 h 1007842"/>
              <a:gd name="connsiteX952" fmla="*/ 760523 w 1008497"/>
              <a:gd name="connsiteY952" fmla="*/ 918159 h 1007842"/>
              <a:gd name="connsiteX953" fmla="*/ 731262 w 1008497"/>
              <a:gd name="connsiteY953" fmla="*/ 920834 h 1007842"/>
              <a:gd name="connsiteX954" fmla="*/ 723281 w 1008497"/>
              <a:gd name="connsiteY954" fmla="*/ 912810 h 1007842"/>
              <a:gd name="connsiteX955" fmla="*/ 722395 w 1008497"/>
              <a:gd name="connsiteY955" fmla="*/ 909243 h 1007842"/>
              <a:gd name="connsiteX956" fmla="*/ 729488 w 1008497"/>
              <a:gd name="connsiteY956" fmla="*/ 914593 h 1007842"/>
              <a:gd name="connsiteX957" fmla="*/ 751656 w 1008497"/>
              <a:gd name="connsiteY957" fmla="*/ 919051 h 1007842"/>
              <a:gd name="connsiteX958" fmla="*/ 834120 w 1008497"/>
              <a:gd name="connsiteY958" fmla="*/ 856638 h 1007842"/>
              <a:gd name="connsiteX959" fmla="*/ 885550 w 1008497"/>
              <a:gd name="connsiteY959" fmla="*/ 800467 h 1007842"/>
              <a:gd name="connsiteX960" fmla="*/ 910377 w 1008497"/>
              <a:gd name="connsiteY960" fmla="*/ 765694 h 1007842"/>
              <a:gd name="connsiteX961" fmla="*/ 909491 w 1008497"/>
              <a:gd name="connsiteY961" fmla="*/ 740729 h 1007842"/>
              <a:gd name="connsiteX962" fmla="*/ 899737 w 1008497"/>
              <a:gd name="connsiteY962" fmla="*/ 733597 h 1007842"/>
              <a:gd name="connsiteX963" fmla="*/ 904614 w 1008497"/>
              <a:gd name="connsiteY963" fmla="*/ 733262 h 1007842"/>
              <a:gd name="connsiteX964" fmla="*/ 870694 w 1008497"/>
              <a:gd name="connsiteY964" fmla="*/ 726855 h 1007842"/>
              <a:gd name="connsiteX965" fmla="*/ 874257 w 1008497"/>
              <a:gd name="connsiteY965" fmla="*/ 736459 h 1007842"/>
              <a:gd name="connsiteX966" fmla="*/ 869804 w 1008497"/>
              <a:gd name="connsiteY966" fmla="*/ 756541 h 1007842"/>
              <a:gd name="connsiteX967" fmla="*/ 876038 w 1008497"/>
              <a:gd name="connsiteY967" fmla="*/ 764399 h 1007842"/>
              <a:gd name="connsiteX968" fmla="*/ 878709 w 1008497"/>
              <a:gd name="connsiteY968" fmla="*/ 760907 h 1007842"/>
              <a:gd name="connsiteX969" fmla="*/ 889396 w 1008497"/>
              <a:gd name="connsiteY969" fmla="*/ 760034 h 1007842"/>
              <a:gd name="connsiteX970" fmla="*/ 892958 w 1008497"/>
              <a:gd name="connsiteY970" fmla="*/ 767018 h 1007842"/>
              <a:gd name="connsiteX971" fmla="*/ 885834 w 1008497"/>
              <a:gd name="connsiteY971" fmla="*/ 776623 h 1007842"/>
              <a:gd name="connsiteX972" fmla="*/ 867132 w 1008497"/>
              <a:gd name="connsiteY972" fmla="*/ 772257 h 1007842"/>
              <a:gd name="connsiteX973" fmla="*/ 859117 w 1008497"/>
              <a:gd name="connsiteY973" fmla="*/ 752176 h 1007842"/>
              <a:gd name="connsiteX974" fmla="*/ 864461 w 1008497"/>
              <a:gd name="connsiteY974" fmla="*/ 732094 h 1007842"/>
              <a:gd name="connsiteX975" fmla="*/ 870694 w 1008497"/>
              <a:gd name="connsiteY975" fmla="*/ 726855 h 1007842"/>
              <a:gd name="connsiteX976" fmla="*/ 124785 w 1008497"/>
              <a:gd name="connsiteY976" fmla="*/ 725267 h 1007842"/>
              <a:gd name="connsiteX977" fmla="*/ 130076 w 1008497"/>
              <a:gd name="connsiteY977" fmla="*/ 741010 h 1007842"/>
              <a:gd name="connsiteX978" fmla="*/ 126548 w 1008497"/>
              <a:gd name="connsiteY978" fmla="*/ 747492 h 1007842"/>
              <a:gd name="connsiteX979" fmla="*/ 124785 w 1008497"/>
              <a:gd name="connsiteY979" fmla="*/ 743788 h 1007842"/>
              <a:gd name="connsiteX980" fmla="*/ 125667 w 1008497"/>
              <a:gd name="connsiteY980" fmla="*/ 731749 h 1007842"/>
              <a:gd name="connsiteX981" fmla="*/ 123903 w 1008497"/>
              <a:gd name="connsiteY981" fmla="*/ 726193 h 1007842"/>
              <a:gd name="connsiteX982" fmla="*/ 124785 w 1008497"/>
              <a:gd name="connsiteY982" fmla="*/ 725267 h 1007842"/>
              <a:gd name="connsiteX983" fmla="*/ 902681 w 1008497"/>
              <a:gd name="connsiteY983" fmla="*/ 717297 h 1007842"/>
              <a:gd name="connsiteX984" fmla="*/ 910662 w 1008497"/>
              <a:gd name="connsiteY984" fmla="*/ 718407 h 1007842"/>
              <a:gd name="connsiteX985" fmla="*/ 922190 w 1008497"/>
              <a:gd name="connsiteY985" fmla="*/ 726401 h 1007842"/>
              <a:gd name="connsiteX986" fmla="*/ 931058 w 1008497"/>
              <a:gd name="connsiteY986" fmla="*/ 753937 h 1007842"/>
              <a:gd name="connsiteX987" fmla="*/ 930171 w 1008497"/>
              <a:gd name="connsiteY987" fmla="*/ 761042 h 1007842"/>
              <a:gd name="connsiteX988" fmla="*/ 927511 w 1008497"/>
              <a:gd name="connsiteY988" fmla="*/ 770813 h 1007842"/>
              <a:gd name="connsiteX989" fmla="*/ 903568 w 1008497"/>
              <a:gd name="connsiteY989" fmla="*/ 808119 h 1007842"/>
              <a:gd name="connsiteX990" fmla="*/ 866324 w 1008497"/>
              <a:gd name="connsiteY990" fmla="*/ 851643 h 1007842"/>
              <a:gd name="connsiteX991" fmla="*/ 859230 w 1008497"/>
              <a:gd name="connsiteY991" fmla="*/ 858749 h 1007842"/>
              <a:gd name="connsiteX992" fmla="*/ 820212 w 1008497"/>
              <a:gd name="connsiteY992" fmla="*/ 892502 h 1007842"/>
              <a:gd name="connsiteX993" fmla="*/ 813118 w 1008497"/>
              <a:gd name="connsiteY993" fmla="*/ 898720 h 1007842"/>
              <a:gd name="connsiteX994" fmla="*/ 760799 w 1008497"/>
              <a:gd name="connsiteY994" fmla="*/ 933361 h 1007842"/>
              <a:gd name="connsiteX995" fmla="*/ 712914 w 1008497"/>
              <a:gd name="connsiteY995" fmla="*/ 924479 h 1007842"/>
              <a:gd name="connsiteX996" fmla="*/ 705819 w 1008497"/>
              <a:gd name="connsiteY996" fmla="*/ 903161 h 1007842"/>
              <a:gd name="connsiteX997" fmla="*/ 714687 w 1008497"/>
              <a:gd name="connsiteY997" fmla="*/ 903161 h 1007842"/>
              <a:gd name="connsiteX998" fmla="*/ 723555 w 1008497"/>
              <a:gd name="connsiteY998" fmla="*/ 918261 h 1007842"/>
              <a:gd name="connsiteX999" fmla="*/ 754592 w 1008497"/>
              <a:gd name="connsiteY999" fmla="*/ 923591 h 1007842"/>
              <a:gd name="connsiteX1000" fmla="*/ 807797 w 1008497"/>
              <a:gd name="connsiteY1000" fmla="*/ 889838 h 1007842"/>
              <a:gd name="connsiteX1001" fmla="*/ 903568 w 1008497"/>
              <a:gd name="connsiteY1001" fmla="*/ 789466 h 1007842"/>
              <a:gd name="connsiteX1002" fmla="*/ 916870 w 1008497"/>
              <a:gd name="connsiteY1002" fmla="*/ 765484 h 1007842"/>
              <a:gd name="connsiteX1003" fmla="*/ 914209 w 1008497"/>
              <a:gd name="connsiteY1003" fmla="*/ 736172 h 1007842"/>
              <a:gd name="connsiteX1004" fmla="*/ 896474 w 1008497"/>
              <a:gd name="connsiteY1004" fmla="*/ 726401 h 1007842"/>
              <a:gd name="connsiteX1005" fmla="*/ 894700 w 1008497"/>
              <a:gd name="connsiteY1005" fmla="*/ 717519 h 1007842"/>
              <a:gd name="connsiteX1006" fmla="*/ 902681 w 1008497"/>
              <a:gd name="connsiteY1006" fmla="*/ 717297 h 1007842"/>
              <a:gd name="connsiteX1007" fmla="*/ 98581 w 1008497"/>
              <a:gd name="connsiteY1007" fmla="*/ 715042 h 1007842"/>
              <a:gd name="connsiteX1008" fmla="*/ 100353 w 1008497"/>
              <a:gd name="connsiteY1008" fmla="*/ 716817 h 1007842"/>
              <a:gd name="connsiteX1009" fmla="*/ 86176 w 1008497"/>
              <a:gd name="connsiteY1009" fmla="*/ 732789 h 1007842"/>
              <a:gd name="connsiteX1010" fmla="*/ 87948 w 1008497"/>
              <a:gd name="connsiteY1010" fmla="*/ 750536 h 1007842"/>
              <a:gd name="connsiteX1011" fmla="*/ 95037 w 1008497"/>
              <a:gd name="connsiteY1011" fmla="*/ 764733 h 1007842"/>
              <a:gd name="connsiteX1012" fmla="*/ 159718 w 1008497"/>
              <a:gd name="connsiteY1012" fmla="*/ 845481 h 1007842"/>
              <a:gd name="connsiteX1013" fmla="*/ 200476 w 1008497"/>
              <a:gd name="connsiteY1013" fmla="*/ 882749 h 1007842"/>
              <a:gd name="connsiteX1014" fmla="*/ 245665 w 1008497"/>
              <a:gd name="connsiteY1014" fmla="*/ 912918 h 1007842"/>
              <a:gd name="connsiteX1015" fmla="*/ 266044 w 1008497"/>
              <a:gd name="connsiteY1015" fmla="*/ 908482 h 1007842"/>
              <a:gd name="connsiteX1016" fmla="*/ 272246 w 1008497"/>
              <a:gd name="connsiteY1016" fmla="*/ 899608 h 1007842"/>
              <a:gd name="connsiteX1017" fmla="*/ 263385 w 1008497"/>
              <a:gd name="connsiteY1017" fmla="*/ 914693 h 1007842"/>
              <a:gd name="connsiteX1018" fmla="*/ 239462 w 1008497"/>
              <a:gd name="connsiteY1018" fmla="*/ 913806 h 1007842"/>
              <a:gd name="connsiteX1019" fmla="*/ 186299 w 1008497"/>
              <a:gd name="connsiteY1019" fmla="*/ 875650 h 1007842"/>
              <a:gd name="connsiteX1020" fmla="*/ 103011 w 1008497"/>
              <a:gd name="connsiteY1020" fmla="*/ 781593 h 1007842"/>
              <a:gd name="connsiteX1021" fmla="*/ 81746 w 1008497"/>
              <a:gd name="connsiteY1021" fmla="*/ 744325 h 1007842"/>
              <a:gd name="connsiteX1022" fmla="*/ 98581 w 1008497"/>
              <a:gd name="connsiteY1022" fmla="*/ 715042 h 1007842"/>
              <a:gd name="connsiteX1023" fmla="*/ 127525 w 1008497"/>
              <a:gd name="connsiteY1023" fmla="*/ 707991 h 1007842"/>
              <a:gd name="connsiteX1024" fmla="*/ 131955 w 1008497"/>
              <a:gd name="connsiteY1024" fmla="*/ 708879 h 1007842"/>
              <a:gd name="connsiteX1025" fmla="*/ 143474 w 1008497"/>
              <a:gd name="connsiteY1025" fmla="*/ 741702 h 1007842"/>
              <a:gd name="connsiteX1026" fmla="*/ 133727 w 1008497"/>
              <a:gd name="connsiteY1026" fmla="*/ 761219 h 1007842"/>
              <a:gd name="connsiteX1027" fmla="*/ 115120 w 1008497"/>
              <a:gd name="connsiteY1027" fmla="*/ 762994 h 1007842"/>
              <a:gd name="connsiteX1028" fmla="*/ 108032 w 1008497"/>
              <a:gd name="connsiteY1028" fmla="*/ 753235 h 1007842"/>
              <a:gd name="connsiteX1029" fmla="*/ 111576 w 1008497"/>
              <a:gd name="connsiteY1029" fmla="*/ 744364 h 1007842"/>
              <a:gd name="connsiteX1030" fmla="*/ 119551 w 1008497"/>
              <a:gd name="connsiteY1030" fmla="*/ 743477 h 1007842"/>
              <a:gd name="connsiteX1031" fmla="*/ 127525 w 1008497"/>
              <a:gd name="connsiteY1031" fmla="*/ 751461 h 1007842"/>
              <a:gd name="connsiteX1032" fmla="*/ 132841 w 1008497"/>
              <a:gd name="connsiteY1032" fmla="*/ 728395 h 1007842"/>
              <a:gd name="connsiteX1033" fmla="*/ 126639 w 1008497"/>
              <a:gd name="connsiteY1033" fmla="*/ 719524 h 1007842"/>
              <a:gd name="connsiteX1034" fmla="*/ 127525 w 1008497"/>
              <a:gd name="connsiteY1034" fmla="*/ 707991 h 1007842"/>
              <a:gd name="connsiteX1035" fmla="*/ 933078 w 1008497"/>
              <a:gd name="connsiteY1035" fmla="*/ 707805 h 1007842"/>
              <a:gd name="connsiteX1036" fmla="*/ 940150 w 1008497"/>
              <a:gd name="connsiteY1036" fmla="*/ 714287 h 1007842"/>
              <a:gd name="connsiteX1037" fmla="*/ 936109 w 1008497"/>
              <a:gd name="connsiteY1037" fmla="*/ 736512 h 1007842"/>
              <a:gd name="connsiteX1038" fmla="*/ 931058 w 1008497"/>
              <a:gd name="connsiteY1038" fmla="*/ 736512 h 1007842"/>
              <a:gd name="connsiteX1039" fmla="*/ 937119 w 1008497"/>
              <a:gd name="connsiteY1039" fmla="*/ 729104 h 1007842"/>
              <a:gd name="connsiteX1040" fmla="*/ 932068 w 1008497"/>
              <a:gd name="connsiteY1040" fmla="*/ 711509 h 1007842"/>
              <a:gd name="connsiteX1041" fmla="*/ 933078 w 1008497"/>
              <a:gd name="connsiteY1041" fmla="*/ 707805 h 1007842"/>
              <a:gd name="connsiteX1042" fmla="*/ 142388 w 1008497"/>
              <a:gd name="connsiteY1042" fmla="*/ 707099 h 1007842"/>
              <a:gd name="connsiteX1043" fmla="*/ 145245 w 1008497"/>
              <a:gd name="connsiteY1043" fmla="*/ 710627 h 1007842"/>
              <a:gd name="connsiteX1044" fmla="*/ 143340 w 1008497"/>
              <a:gd name="connsiteY1044" fmla="*/ 713272 h 1007842"/>
              <a:gd name="connsiteX1045" fmla="*/ 140483 w 1008497"/>
              <a:gd name="connsiteY1045" fmla="*/ 708863 h 1007842"/>
              <a:gd name="connsiteX1046" fmla="*/ 142388 w 1008497"/>
              <a:gd name="connsiteY1046" fmla="*/ 707099 h 1007842"/>
              <a:gd name="connsiteX1047" fmla="*/ 93884 w 1008497"/>
              <a:gd name="connsiteY1047" fmla="*/ 700837 h 1007842"/>
              <a:gd name="connsiteX1048" fmla="*/ 105234 w 1008497"/>
              <a:gd name="connsiteY1048" fmla="*/ 700948 h 1007842"/>
              <a:gd name="connsiteX1049" fmla="*/ 104344 w 1008497"/>
              <a:gd name="connsiteY1049" fmla="*/ 708951 h 1007842"/>
              <a:gd name="connsiteX1050" fmla="*/ 91880 w 1008497"/>
              <a:gd name="connsiteY1050" fmla="*/ 713397 h 1007842"/>
              <a:gd name="connsiteX1051" fmla="*/ 79417 w 1008497"/>
              <a:gd name="connsiteY1051" fmla="*/ 749856 h 1007842"/>
              <a:gd name="connsiteX1052" fmla="*/ 101673 w 1008497"/>
              <a:gd name="connsiteY1052" fmla="*/ 788093 h 1007842"/>
              <a:gd name="connsiteX1053" fmla="*/ 150637 w 1008497"/>
              <a:gd name="connsiteY1053" fmla="*/ 847672 h 1007842"/>
              <a:gd name="connsiteX1054" fmla="*/ 219185 w 1008497"/>
              <a:gd name="connsiteY1054" fmla="*/ 906362 h 1007842"/>
              <a:gd name="connsiteX1055" fmla="*/ 236990 w 1008497"/>
              <a:gd name="connsiteY1055" fmla="*/ 917922 h 1007842"/>
              <a:gd name="connsiteX1056" fmla="*/ 267258 w 1008497"/>
              <a:gd name="connsiteY1056" fmla="*/ 917922 h 1007842"/>
              <a:gd name="connsiteX1057" fmla="*/ 277941 w 1008497"/>
              <a:gd name="connsiteY1057" fmla="*/ 896580 h 1007842"/>
              <a:gd name="connsiteX1058" fmla="*/ 288624 w 1008497"/>
              <a:gd name="connsiteY1058" fmla="*/ 893023 h 1007842"/>
              <a:gd name="connsiteX1059" fmla="*/ 287734 w 1008497"/>
              <a:gd name="connsiteY1059" fmla="*/ 909029 h 1007842"/>
              <a:gd name="connsiteX1060" fmla="*/ 256575 w 1008497"/>
              <a:gd name="connsiteY1060" fmla="*/ 933928 h 1007842"/>
              <a:gd name="connsiteX1061" fmla="*/ 221856 w 1008497"/>
              <a:gd name="connsiteY1061" fmla="*/ 922368 h 1007842"/>
              <a:gd name="connsiteX1062" fmla="*/ 150637 w 1008497"/>
              <a:gd name="connsiteY1062" fmla="*/ 863678 h 1007842"/>
              <a:gd name="connsiteX1063" fmla="*/ 96332 w 1008497"/>
              <a:gd name="connsiteY1063" fmla="*/ 799653 h 1007842"/>
              <a:gd name="connsiteX1064" fmla="*/ 78527 w 1008497"/>
              <a:gd name="connsiteY1064" fmla="*/ 773865 h 1007842"/>
              <a:gd name="connsiteX1065" fmla="*/ 66954 w 1008497"/>
              <a:gd name="connsiteY1065" fmla="*/ 734739 h 1007842"/>
              <a:gd name="connsiteX1066" fmla="*/ 83868 w 1008497"/>
              <a:gd name="connsiteY1066" fmla="*/ 705394 h 1007842"/>
              <a:gd name="connsiteX1067" fmla="*/ 93884 w 1008497"/>
              <a:gd name="connsiteY1067" fmla="*/ 700837 h 1007842"/>
              <a:gd name="connsiteX1068" fmla="*/ 957139 w 1008497"/>
              <a:gd name="connsiteY1068" fmla="*/ 696692 h 1007842"/>
              <a:gd name="connsiteX1069" fmla="*/ 955325 w 1008497"/>
              <a:gd name="connsiteY1069" fmla="*/ 701454 h 1007842"/>
              <a:gd name="connsiteX1070" fmla="*/ 951696 w 1008497"/>
              <a:gd name="connsiteY1070" fmla="*/ 698597 h 1007842"/>
              <a:gd name="connsiteX1071" fmla="*/ 957139 w 1008497"/>
              <a:gd name="connsiteY1071" fmla="*/ 696692 h 1007842"/>
              <a:gd name="connsiteX1072" fmla="*/ 967570 w 1008497"/>
              <a:gd name="connsiteY1072" fmla="*/ 693009 h 1007842"/>
              <a:gd name="connsiteX1073" fmla="*/ 966715 w 1008497"/>
              <a:gd name="connsiteY1073" fmla="*/ 701899 h 1007842"/>
              <a:gd name="connsiteX1074" fmla="*/ 959877 w 1008497"/>
              <a:gd name="connsiteY1074" fmla="*/ 712567 h 1007842"/>
              <a:gd name="connsiteX1075" fmla="*/ 956458 w 1008497"/>
              <a:gd name="connsiteY1075" fmla="*/ 705455 h 1007842"/>
              <a:gd name="connsiteX1076" fmla="*/ 967570 w 1008497"/>
              <a:gd name="connsiteY1076" fmla="*/ 693009 h 1007842"/>
              <a:gd name="connsiteX1077" fmla="*/ 922467 w 1008497"/>
              <a:gd name="connsiteY1077" fmla="*/ 692333 h 1007842"/>
              <a:gd name="connsiteX1078" fmla="*/ 936521 w 1008497"/>
              <a:gd name="connsiteY1078" fmla="*/ 692333 h 1007842"/>
              <a:gd name="connsiteX1079" fmla="*/ 948614 w 1008497"/>
              <a:gd name="connsiteY1079" fmla="*/ 700382 h 1007842"/>
              <a:gd name="connsiteX1080" fmla="*/ 952972 w 1008497"/>
              <a:gd name="connsiteY1080" fmla="*/ 731685 h 1007842"/>
              <a:gd name="connsiteX1081" fmla="*/ 935540 w 1008497"/>
              <a:gd name="connsiteY1081" fmla="*/ 752255 h 1007842"/>
              <a:gd name="connsiteX1082" fmla="*/ 934669 w 1008497"/>
              <a:gd name="connsiteY1082" fmla="*/ 749572 h 1007842"/>
              <a:gd name="connsiteX1083" fmla="*/ 933797 w 1008497"/>
              <a:gd name="connsiteY1083" fmla="*/ 742417 h 1007842"/>
              <a:gd name="connsiteX1084" fmla="*/ 943385 w 1008497"/>
              <a:gd name="connsiteY1084" fmla="*/ 728107 h 1007842"/>
              <a:gd name="connsiteX1085" fmla="*/ 945128 w 1008497"/>
              <a:gd name="connsiteY1085" fmla="*/ 719164 h 1007842"/>
              <a:gd name="connsiteX1086" fmla="*/ 931182 w 1008497"/>
              <a:gd name="connsiteY1086" fmla="*/ 703065 h 1007842"/>
              <a:gd name="connsiteX1087" fmla="*/ 929439 w 1008497"/>
              <a:gd name="connsiteY1087" fmla="*/ 710220 h 1007842"/>
              <a:gd name="connsiteX1088" fmla="*/ 922467 w 1008497"/>
              <a:gd name="connsiteY1088" fmla="*/ 715586 h 1007842"/>
              <a:gd name="connsiteX1089" fmla="*/ 912879 w 1008497"/>
              <a:gd name="connsiteY1089" fmla="*/ 707537 h 1007842"/>
              <a:gd name="connsiteX1090" fmla="*/ 922467 w 1008497"/>
              <a:gd name="connsiteY1090" fmla="*/ 692333 h 1007842"/>
              <a:gd name="connsiteX1091" fmla="*/ 69656 w 1008497"/>
              <a:gd name="connsiteY1091" fmla="*/ 691930 h 1007842"/>
              <a:gd name="connsiteX1092" fmla="*/ 71365 w 1008497"/>
              <a:gd name="connsiteY1092" fmla="*/ 693744 h 1007842"/>
              <a:gd name="connsiteX1093" fmla="*/ 67091 w 1008497"/>
              <a:gd name="connsiteY1093" fmla="*/ 699187 h 1007842"/>
              <a:gd name="connsiteX1094" fmla="*/ 69656 w 1008497"/>
              <a:gd name="connsiteY1094" fmla="*/ 715516 h 1007842"/>
              <a:gd name="connsiteX1095" fmla="*/ 67946 w 1008497"/>
              <a:gd name="connsiteY1095" fmla="*/ 717330 h 1007842"/>
              <a:gd name="connsiteX1096" fmla="*/ 61108 w 1008497"/>
              <a:gd name="connsiteY1096" fmla="*/ 703723 h 1007842"/>
              <a:gd name="connsiteX1097" fmla="*/ 69656 w 1008497"/>
              <a:gd name="connsiteY1097" fmla="*/ 691930 h 1007842"/>
              <a:gd name="connsiteX1098" fmla="*/ 850647 w 1008497"/>
              <a:gd name="connsiteY1098" fmla="*/ 682405 h 1007842"/>
              <a:gd name="connsiteX1099" fmla="*/ 851544 w 1008497"/>
              <a:gd name="connsiteY1099" fmla="*/ 692943 h 1007842"/>
              <a:gd name="connsiteX1100" fmla="*/ 849750 w 1008497"/>
              <a:gd name="connsiteY1100" fmla="*/ 704360 h 1007842"/>
              <a:gd name="connsiteX1101" fmla="*/ 856928 w 1008497"/>
              <a:gd name="connsiteY1101" fmla="*/ 728949 h 1007842"/>
              <a:gd name="connsiteX1102" fmla="*/ 849750 w 1008497"/>
              <a:gd name="connsiteY1102" fmla="*/ 736853 h 1007842"/>
              <a:gd name="connsiteX1103" fmla="*/ 851544 w 1008497"/>
              <a:gd name="connsiteY1103" fmla="*/ 749148 h 1007842"/>
              <a:gd name="connsiteX1104" fmla="*/ 840777 w 1008497"/>
              <a:gd name="connsiteY1104" fmla="*/ 757051 h 1007842"/>
              <a:gd name="connsiteX1105" fmla="*/ 835393 w 1008497"/>
              <a:gd name="connsiteY1105" fmla="*/ 753539 h 1007842"/>
              <a:gd name="connsiteX1106" fmla="*/ 838983 w 1008497"/>
              <a:gd name="connsiteY1106" fmla="*/ 748269 h 1007842"/>
              <a:gd name="connsiteX1107" fmla="*/ 843469 w 1008497"/>
              <a:gd name="connsiteY1107" fmla="*/ 746513 h 1007842"/>
              <a:gd name="connsiteX1108" fmla="*/ 839880 w 1008497"/>
              <a:gd name="connsiteY1108" fmla="*/ 742122 h 1007842"/>
              <a:gd name="connsiteX1109" fmla="*/ 821037 w 1008497"/>
              <a:gd name="connsiteY1109" fmla="*/ 749148 h 1007842"/>
              <a:gd name="connsiteX1110" fmla="*/ 817448 w 1008497"/>
              <a:gd name="connsiteY1110" fmla="*/ 762321 h 1007842"/>
              <a:gd name="connsiteX1111" fmla="*/ 812064 w 1008497"/>
              <a:gd name="connsiteY1111" fmla="*/ 764955 h 1007842"/>
              <a:gd name="connsiteX1112" fmla="*/ 812962 w 1008497"/>
              <a:gd name="connsiteY1112" fmla="*/ 747391 h 1007842"/>
              <a:gd name="connsiteX1113" fmla="*/ 810270 w 1008497"/>
              <a:gd name="connsiteY1113" fmla="*/ 744757 h 1007842"/>
              <a:gd name="connsiteX1114" fmla="*/ 803989 w 1008497"/>
              <a:gd name="connsiteY1114" fmla="*/ 750904 h 1007842"/>
              <a:gd name="connsiteX1115" fmla="*/ 798605 w 1008497"/>
              <a:gd name="connsiteY1115" fmla="*/ 747391 h 1007842"/>
              <a:gd name="connsiteX1116" fmla="*/ 800400 w 1008497"/>
              <a:gd name="connsiteY1116" fmla="*/ 739488 h 1007842"/>
              <a:gd name="connsiteX1117" fmla="*/ 810270 w 1008497"/>
              <a:gd name="connsiteY1117" fmla="*/ 735975 h 1007842"/>
              <a:gd name="connsiteX1118" fmla="*/ 822832 w 1008497"/>
              <a:gd name="connsiteY1118" fmla="*/ 736853 h 1007842"/>
              <a:gd name="connsiteX1119" fmla="*/ 837188 w 1008497"/>
              <a:gd name="connsiteY1119" fmla="*/ 734218 h 1007842"/>
              <a:gd name="connsiteX1120" fmla="*/ 848853 w 1008497"/>
              <a:gd name="connsiteY1120" fmla="*/ 725437 h 1007842"/>
              <a:gd name="connsiteX1121" fmla="*/ 845263 w 1008497"/>
              <a:gd name="connsiteY1121" fmla="*/ 712264 h 1007842"/>
              <a:gd name="connsiteX1122" fmla="*/ 838085 w 1008497"/>
              <a:gd name="connsiteY1122" fmla="*/ 713142 h 1007842"/>
              <a:gd name="connsiteX1123" fmla="*/ 837188 w 1008497"/>
              <a:gd name="connsiteY1123" fmla="*/ 716655 h 1007842"/>
              <a:gd name="connsiteX1124" fmla="*/ 838983 w 1008497"/>
              <a:gd name="connsiteY1124" fmla="*/ 721046 h 1007842"/>
              <a:gd name="connsiteX1125" fmla="*/ 830907 w 1008497"/>
              <a:gd name="connsiteY1125" fmla="*/ 724558 h 1007842"/>
              <a:gd name="connsiteX1126" fmla="*/ 825523 w 1008497"/>
              <a:gd name="connsiteY1126" fmla="*/ 716655 h 1007842"/>
              <a:gd name="connsiteX1127" fmla="*/ 828215 w 1008497"/>
              <a:gd name="connsiteY1127" fmla="*/ 707873 h 1007842"/>
              <a:gd name="connsiteX1128" fmla="*/ 839880 w 1008497"/>
              <a:gd name="connsiteY1128" fmla="*/ 699969 h 1007842"/>
              <a:gd name="connsiteX1129" fmla="*/ 842572 w 1008497"/>
              <a:gd name="connsiteY1129" fmla="*/ 691187 h 1007842"/>
              <a:gd name="connsiteX1130" fmla="*/ 850647 w 1008497"/>
              <a:gd name="connsiteY1130" fmla="*/ 682405 h 1007842"/>
              <a:gd name="connsiteX1131" fmla="*/ 923121 w 1008497"/>
              <a:gd name="connsiteY1131" fmla="*/ 679230 h 1007842"/>
              <a:gd name="connsiteX1132" fmla="*/ 924708 w 1008497"/>
              <a:gd name="connsiteY1132" fmla="*/ 679230 h 1007842"/>
              <a:gd name="connsiteX1133" fmla="*/ 927883 w 1008497"/>
              <a:gd name="connsiteY1133" fmla="*/ 686487 h 1007842"/>
              <a:gd name="connsiteX1134" fmla="*/ 919946 w 1008497"/>
              <a:gd name="connsiteY1134" fmla="*/ 686487 h 1007842"/>
              <a:gd name="connsiteX1135" fmla="*/ 923121 w 1008497"/>
              <a:gd name="connsiteY1135" fmla="*/ 679230 h 1007842"/>
              <a:gd name="connsiteX1136" fmla="*/ 50512 w 1008497"/>
              <a:gd name="connsiteY1136" fmla="*/ 678260 h 1007842"/>
              <a:gd name="connsiteX1137" fmla="*/ 56346 w 1008497"/>
              <a:gd name="connsiteY1137" fmla="*/ 678701 h 1007842"/>
              <a:gd name="connsiteX1138" fmla="*/ 50631 w 1008497"/>
              <a:gd name="connsiteY1138" fmla="*/ 683992 h 1007842"/>
              <a:gd name="connsiteX1139" fmla="*/ 46821 w 1008497"/>
              <a:gd name="connsiteY1139" fmla="*/ 680465 h 1007842"/>
              <a:gd name="connsiteX1140" fmla="*/ 50512 w 1008497"/>
              <a:gd name="connsiteY1140" fmla="*/ 678260 h 1007842"/>
              <a:gd name="connsiteX1141" fmla="*/ 69705 w 1008497"/>
              <a:gd name="connsiteY1141" fmla="*/ 676055 h 1007842"/>
              <a:gd name="connsiteX1142" fmla="*/ 85879 w 1008497"/>
              <a:gd name="connsiteY1142" fmla="*/ 681395 h 1007842"/>
              <a:gd name="connsiteX1143" fmla="*/ 90372 w 1008497"/>
              <a:gd name="connsiteY1143" fmla="*/ 694744 h 1007842"/>
              <a:gd name="connsiteX1144" fmla="*/ 83184 w 1008497"/>
              <a:gd name="connsiteY1144" fmla="*/ 702754 h 1007842"/>
              <a:gd name="connsiteX1145" fmla="*/ 75995 w 1008497"/>
              <a:gd name="connsiteY1145" fmla="*/ 699194 h 1007842"/>
              <a:gd name="connsiteX1146" fmla="*/ 75995 w 1008497"/>
              <a:gd name="connsiteY1146" fmla="*/ 689404 h 1007842"/>
              <a:gd name="connsiteX1147" fmla="*/ 65212 w 1008497"/>
              <a:gd name="connsiteY1147" fmla="*/ 691184 h 1007842"/>
              <a:gd name="connsiteX1148" fmla="*/ 59820 w 1008497"/>
              <a:gd name="connsiteY1148" fmla="*/ 710763 h 1007842"/>
              <a:gd name="connsiteX1149" fmla="*/ 66111 w 1008497"/>
              <a:gd name="connsiteY1149" fmla="*/ 725003 h 1007842"/>
              <a:gd name="connsiteX1150" fmla="*/ 61618 w 1008497"/>
              <a:gd name="connsiteY1150" fmla="*/ 734792 h 1007842"/>
              <a:gd name="connsiteX1151" fmla="*/ 46342 w 1008497"/>
              <a:gd name="connsiteY1151" fmla="*/ 715213 h 1007842"/>
              <a:gd name="connsiteX1152" fmla="*/ 54429 w 1008497"/>
              <a:gd name="connsiteY1152" fmla="*/ 685845 h 1007842"/>
              <a:gd name="connsiteX1153" fmla="*/ 69705 w 1008497"/>
              <a:gd name="connsiteY1153" fmla="*/ 676055 h 1007842"/>
              <a:gd name="connsiteX1154" fmla="*/ 33426 w 1008497"/>
              <a:gd name="connsiteY1154" fmla="*/ 671292 h 1007842"/>
              <a:gd name="connsiteX1155" fmla="*/ 46820 w 1008497"/>
              <a:gd name="connsiteY1155" fmla="*/ 688693 h 1007842"/>
              <a:gd name="connsiteX1156" fmla="*/ 43248 w 1008497"/>
              <a:gd name="connsiteY1156" fmla="*/ 695104 h 1007842"/>
              <a:gd name="connsiteX1157" fmla="*/ 32533 w 1008497"/>
              <a:gd name="connsiteY1157" fmla="*/ 676787 h 1007842"/>
              <a:gd name="connsiteX1158" fmla="*/ 33426 w 1008497"/>
              <a:gd name="connsiteY1158" fmla="*/ 671292 h 1007842"/>
              <a:gd name="connsiteX1159" fmla="*/ 920973 w 1008497"/>
              <a:gd name="connsiteY1159" fmla="*/ 669705 h 1007842"/>
              <a:gd name="connsiteX1160" fmla="*/ 922840 w 1008497"/>
              <a:gd name="connsiteY1160" fmla="*/ 674284 h 1007842"/>
              <a:gd name="connsiteX1161" fmla="*/ 915370 w 1008497"/>
              <a:gd name="connsiteY1161" fmla="*/ 682527 h 1007842"/>
              <a:gd name="connsiteX1162" fmla="*/ 913502 w 1008497"/>
              <a:gd name="connsiteY1162" fmla="*/ 693517 h 1007842"/>
              <a:gd name="connsiteX1163" fmla="*/ 911634 w 1008497"/>
              <a:gd name="connsiteY1163" fmla="*/ 677948 h 1007842"/>
              <a:gd name="connsiteX1164" fmla="*/ 920973 w 1008497"/>
              <a:gd name="connsiteY1164" fmla="*/ 669705 h 1007842"/>
              <a:gd name="connsiteX1165" fmla="*/ 157416 w 1008497"/>
              <a:gd name="connsiteY1165" fmla="*/ 664943 h 1007842"/>
              <a:gd name="connsiteX1166" fmla="*/ 159180 w 1008497"/>
              <a:gd name="connsiteY1166" fmla="*/ 668478 h 1007842"/>
              <a:gd name="connsiteX1167" fmla="*/ 160062 w 1008497"/>
              <a:gd name="connsiteY1167" fmla="*/ 685270 h 1007842"/>
              <a:gd name="connsiteX1168" fmla="*/ 160944 w 1008497"/>
              <a:gd name="connsiteY1168" fmla="*/ 689688 h 1007842"/>
              <a:gd name="connsiteX1169" fmla="*/ 175055 w 1008497"/>
              <a:gd name="connsiteY1169" fmla="*/ 694107 h 1007842"/>
              <a:gd name="connsiteX1170" fmla="*/ 176819 w 1008497"/>
              <a:gd name="connsiteY1170" fmla="*/ 705596 h 1007842"/>
              <a:gd name="connsiteX1171" fmla="*/ 169763 w 1008497"/>
              <a:gd name="connsiteY1171" fmla="*/ 707364 h 1007842"/>
              <a:gd name="connsiteX1172" fmla="*/ 167117 w 1008497"/>
              <a:gd name="connsiteY1172" fmla="*/ 700294 h 1007842"/>
              <a:gd name="connsiteX1173" fmla="*/ 166236 w 1008497"/>
              <a:gd name="connsiteY1173" fmla="*/ 696759 h 1007842"/>
              <a:gd name="connsiteX1174" fmla="*/ 157416 w 1008497"/>
              <a:gd name="connsiteY1174" fmla="*/ 702945 h 1007842"/>
              <a:gd name="connsiteX1175" fmla="*/ 159180 w 1008497"/>
              <a:gd name="connsiteY1175" fmla="*/ 712666 h 1007842"/>
              <a:gd name="connsiteX1176" fmla="*/ 182110 w 1008497"/>
              <a:gd name="connsiteY1176" fmla="*/ 721504 h 1007842"/>
              <a:gd name="connsiteX1177" fmla="*/ 192694 w 1008497"/>
              <a:gd name="connsiteY1177" fmla="*/ 721504 h 1007842"/>
              <a:gd name="connsiteX1178" fmla="*/ 200631 w 1008497"/>
              <a:gd name="connsiteY1178" fmla="*/ 728574 h 1007842"/>
              <a:gd name="connsiteX1179" fmla="*/ 200631 w 1008497"/>
              <a:gd name="connsiteY1179" fmla="*/ 732993 h 1007842"/>
              <a:gd name="connsiteX1180" fmla="*/ 195339 w 1008497"/>
              <a:gd name="connsiteY1180" fmla="*/ 735644 h 1007842"/>
              <a:gd name="connsiteX1181" fmla="*/ 190048 w 1008497"/>
              <a:gd name="connsiteY1181" fmla="*/ 730342 h 1007842"/>
              <a:gd name="connsiteX1182" fmla="*/ 184756 w 1008497"/>
              <a:gd name="connsiteY1182" fmla="*/ 750668 h 1007842"/>
              <a:gd name="connsiteX1183" fmla="*/ 179465 w 1008497"/>
              <a:gd name="connsiteY1183" fmla="*/ 748017 h 1007842"/>
              <a:gd name="connsiteX1184" fmla="*/ 181228 w 1008497"/>
              <a:gd name="connsiteY1184" fmla="*/ 735644 h 1007842"/>
              <a:gd name="connsiteX1185" fmla="*/ 170645 w 1008497"/>
              <a:gd name="connsiteY1185" fmla="*/ 725039 h 1007842"/>
              <a:gd name="connsiteX1186" fmla="*/ 163590 w 1008497"/>
              <a:gd name="connsiteY1186" fmla="*/ 725923 h 1007842"/>
              <a:gd name="connsiteX1187" fmla="*/ 160944 w 1008497"/>
              <a:gd name="connsiteY1187" fmla="*/ 731225 h 1007842"/>
              <a:gd name="connsiteX1188" fmla="*/ 167999 w 1008497"/>
              <a:gd name="connsiteY1188" fmla="*/ 736528 h 1007842"/>
              <a:gd name="connsiteX1189" fmla="*/ 163590 w 1008497"/>
              <a:gd name="connsiteY1189" fmla="*/ 742714 h 1007842"/>
              <a:gd name="connsiteX1190" fmla="*/ 153888 w 1008497"/>
              <a:gd name="connsiteY1190" fmla="*/ 737412 h 1007842"/>
              <a:gd name="connsiteX1191" fmla="*/ 155652 w 1008497"/>
              <a:gd name="connsiteY1191" fmla="*/ 722388 h 1007842"/>
              <a:gd name="connsiteX1192" fmla="*/ 151243 w 1008497"/>
              <a:gd name="connsiteY1192" fmla="*/ 715318 h 1007842"/>
              <a:gd name="connsiteX1193" fmla="*/ 151243 w 1008497"/>
              <a:gd name="connsiteY1193" fmla="*/ 696759 h 1007842"/>
              <a:gd name="connsiteX1194" fmla="*/ 155652 w 1008497"/>
              <a:gd name="connsiteY1194" fmla="*/ 688805 h 1007842"/>
              <a:gd name="connsiteX1195" fmla="*/ 157416 w 1008497"/>
              <a:gd name="connsiteY1195" fmla="*/ 664943 h 1007842"/>
              <a:gd name="connsiteX1196" fmla="*/ 76694 w 1008497"/>
              <a:gd name="connsiteY1196" fmla="*/ 663355 h 1007842"/>
              <a:gd name="connsiteX1197" fmla="*/ 80735 w 1008497"/>
              <a:gd name="connsiteY1197" fmla="*/ 666819 h 1007842"/>
              <a:gd name="connsiteX1198" fmla="*/ 79725 w 1008497"/>
              <a:gd name="connsiteY1198" fmla="*/ 672880 h 1007842"/>
              <a:gd name="connsiteX1199" fmla="*/ 70633 w 1008497"/>
              <a:gd name="connsiteY1199" fmla="*/ 672014 h 1007842"/>
              <a:gd name="connsiteX1200" fmla="*/ 76694 w 1008497"/>
              <a:gd name="connsiteY1200" fmla="*/ 663355 h 1007842"/>
              <a:gd name="connsiteX1201" fmla="*/ 927883 w 1008497"/>
              <a:gd name="connsiteY1201" fmla="*/ 661314 h 1007842"/>
              <a:gd name="connsiteX1202" fmla="*/ 911915 w 1008497"/>
              <a:gd name="connsiteY1202" fmla="*/ 674014 h 1007842"/>
              <a:gd name="connsiteX1203" fmla="*/ 908366 w 1008497"/>
              <a:gd name="connsiteY1203" fmla="*/ 688528 h 1007842"/>
              <a:gd name="connsiteX1204" fmla="*/ 910141 w 1008497"/>
              <a:gd name="connsiteY1204" fmla="*/ 702135 h 1007842"/>
              <a:gd name="connsiteX1205" fmla="*/ 900382 w 1008497"/>
              <a:gd name="connsiteY1205" fmla="*/ 693971 h 1007842"/>
              <a:gd name="connsiteX1206" fmla="*/ 901269 w 1008497"/>
              <a:gd name="connsiteY1206" fmla="*/ 671292 h 1007842"/>
              <a:gd name="connsiteX1207" fmla="*/ 927883 w 1008497"/>
              <a:gd name="connsiteY1207" fmla="*/ 661314 h 1007842"/>
              <a:gd name="connsiteX1208" fmla="*/ 79453 w 1008497"/>
              <a:gd name="connsiteY1208" fmla="*/ 657005 h 1007842"/>
              <a:gd name="connsiteX1209" fmla="*/ 86508 w 1008497"/>
              <a:gd name="connsiteY1209" fmla="*/ 668798 h 1007842"/>
              <a:gd name="connsiteX1210" fmla="*/ 84744 w 1008497"/>
              <a:gd name="connsiteY1210" fmla="*/ 676055 h 1007842"/>
              <a:gd name="connsiteX1211" fmla="*/ 83862 w 1008497"/>
              <a:gd name="connsiteY1211" fmla="*/ 669705 h 1007842"/>
              <a:gd name="connsiteX1212" fmla="*/ 78571 w 1008497"/>
              <a:gd name="connsiteY1212" fmla="*/ 658819 h 1007842"/>
              <a:gd name="connsiteX1213" fmla="*/ 79453 w 1008497"/>
              <a:gd name="connsiteY1213" fmla="*/ 657005 h 1007842"/>
              <a:gd name="connsiteX1214" fmla="*/ 968046 w 1008497"/>
              <a:gd name="connsiteY1214" fmla="*/ 655417 h 1007842"/>
              <a:gd name="connsiteX1215" fmla="*/ 969846 w 1008497"/>
              <a:gd name="connsiteY1215" fmla="*/ 663513 h 1007842"/>
              <a:gd name="connsiteX1216" fmla="*/ 956352 w 1008497"/>
              <a:gd name="connsiteY1216" fmla="*/ 679705 h 1007842"/>
              <a:gd name="connsiteX1217" fmla="*/ 944658 w 1008497"/>
              <a:gd name="connsiteY1217" fmla="*/ 679705 h 1007842"/>
              <a:gd name="connsiteX1218" fmla="*/ 946457 w 1008497"/>
              <a:gd name="connsiteY1218" fmla="*/ 676107 h 1007842"/>
              <a:gd name="connsiteX1219" fmla="*/ 961749 w 1008497"/>
              <a:gd name="connsiteY1219" fmla="*/ 667111 h 1007842"/>
              <a:gd name="connsiteX1220" fmla="*/ 968046 w 1008497"/>
              <a:gd name="connsiteY1220" fmla="*/ 655417 h 1007842"/>
              <a:gd name="connsiteX1221" fmla="*/ 77899 w 1008497"/>
              <a:gd name="connsiteY1221" fmla="*/ 644503 h 1007842"/>
              <a:gd name="connsiteX1222" fmla="*/ 93468 w 1008497"/>
              <a:gd name="connsiteY1222" fmla="*/ 652540 h 1007842"/>
              <a:gd name="connsiteX1223" fmla="*/ 98047 w 1008497"/>
              <a:gd name="connsiteY1223" fmla="*/ 659683 h 1007842"/>
              <a:gd name="connsiteX1224" fmla="*/ 95300 w 1008497"/>
              <a:gd name="connsiteY1224" fmla="*/ 685579 h 1007842"/>
              <a:gd name="connsiteX1225" fmla="*/ 88889 w 1008497"/>
              <a:gd name="connsiteY1225" fmla="*/ 679328 h 1007842"/>
              <a:gd name="connsiteX1226" fmla="*/ 89805 w 1008497"/>
              <a:gd name="connsiteY1226" fmla="*/ 668613 h 1007842"/>
              <a:gd name="connsiteX1227" fmla="*/ 78815 w 1008497"/>
              <a:gd name="connsiteY1227" fmla="*/ 651647 h 1007842"/>
              <a:gd name="connsiteX1228" fmla="*/ 77899 w 1008497"/>
              <a:gd name="connsiteY1228" fmla="*/ 644503 h 1007842"/>
              <a:gd name="connsiteX1229" fmla="*/ 981360 w 1008497"/>
              <a:gd name="connsiteY1229" fmla="*/ 644305 h 1007842"/>
              <a:gd name="connsiteX1230" fmla="*/ 983113 w 1008497"/>
              <a:gd name="connsiteY1230" fmla="*/ 654109 h 1007842"/>
              <a:gd name="connsiteX1231" fmla="*/ 966457 w 1008497"/>
              <a:gd name="connsiteY1231" fmla="*/ 688867 h 1007842"/>
              <a:gd name="connsiteX1232" fmla="*/ 934896 w 1008497"/>
              <a:gd name="connsiteY1232" fmla="*/ 687084 h 1007842"/>
              <a:gd name="connsiteX1233" fmla="*/ 927883 w 1008497"/>
              <a:gd name="connsiteY1233" fmla="*/ 671933 h 1007842"/>
              <a:gd name="connsiteX1234" fmla="*/ 934896 w 1008497"/>
              <a:gd name="connsiteY1234" fmla="*/ 663021 h 1007842"/>
              <a:gd name="connsiteX1235" fmla="*/ 942787 w 1008497"/>
              <a:gd name="connsiteY1235" fmla="*/ 666586 h 1007842"/>
              <a:gd name="connsiteX1236" fmla="*/ 940157 w 1008497"/>
              <a:gd name="connsiteY1236" fmla="*/ 679063 h 1007842"/>
              <a:gd name="connsiteX1237" fmla="*/ 950677 w 1008497"/>
              <a:gd name="connsiteY1237" fmla="*/ 683519 h 1007842"/>
              <a:gd name="connsiteX1238" fmla="*/ 970840 w 1008497"/>
              <a:gd name="connsiteY1238" fmla="*/ 669260 h 1007842"/>
              <a:gd name="connsiteX1239" fmla="*/ 971717 w 1008497"/>
              <a:gd name="connsiteY1239" fmla="*/ 653217 h 1007842"/>
              <a:gd name="connsiteX1240" fmla="*/ 981360 w 1008497"/>
              <a:gd name="connsiteY1240" fmla="*/ 644305 h 1007842"/>
              <a:gd name="connsiteX1241" fmla="*/ 38185 w 1008497"/>
              <a:gd name="connsiteY1241" fmla="*/ 637955 h 1007842"/>
              <a:gd name="connsiteX1242" fmla="*/ 41741 w 1008497"/>
              <a:gd name="connsiteY1242" fmla="*/ 645956 h 1007842"/>
              <a:gd name="connsiteX1243" fmla="*/ 48853 w 1008497"/>
              <a:gd name="connsiteY1243" fmla="*/ 654846 h 1007842"/>
              <a:gd name="connsiteX1244" fmla="*/ 59521 w 1008497"/>
              <a:gd name="connsiteY1244" fmla="*/ 656624 h 1007842"/>
              <a:gd name="connsiteX1245" fmla="*/ 48853 w 1008497"/>
              <a:gd name="connsiteY1245" fmla="*/ 659291 h 1007842"/>
              <a:gd name="connsiteX1246" fmla="*/ 37296 w 1008497"/>
              <a:gd name="connsiteY1246" fmla="*/ 639733 h 1007842"/>
              <a:gd name="connsiteX1247" fmla="*/ 38185 w 1008497"/>
              <a:gd name="connsiteY1247" fmla="*/ 637955 h 1007842"/>
              <a:gd name="connsiteX1248" fmla="*/ 938759 w 1008497"/>
              <a:gd name="connsiteY1248" fmla="*/ 630017 h 1007842"/>
              <a:gd name="connsiteX1249" fmla="*/ 954870 w 1008497"/>
              <a:gd name="connsiteY1249" fmla="*/ 632675 h 1007842"/>
              <a:gd name="connsiteX1250" fmla="*/ 943234 w 1008497"/>
              <a:gd name="connsiteY1250" fmla="*/ 633561 h 1007842"/>
              <a:gd name="connsiteX1251" fmla="*/ 917277 w 1008497"/>
              <a:gd name="connsiteY1251" fmla="*/ 649510 h 1007842"/>
              <a:gd name="connsiteX1252" fmla="*/ 894900 w 1008497"/>
              <a:gd name="connsiteY1252" fmla="*/ 651282 h 1007842"/>
              <a:gd name="connsiteX1253" fmla="*/ 876998 w 1008497"/>
              <a:gd name="connsiteY1253" fmla="*/ 680522 h 1007842"/>
              <a:gd name="connsiteX1254" fmla="*/ 878789 w 1008497"/>
              <a:gd name="connsiteY1254" fmla="*/ 690268 h 1007842"/>
              <a:gd name="connsiteX1255" fmla="*/ 888634 w 1008497"/>
              <a:gd name="connsiteY1255" fmla="*/ 703559 h 1007842"/>
              <a:gd name="connsiteX1256" fmla="*/ 898480 w 1008497"/>
              <a:gd name="connsiteY1256" fmla="*/ 735457 h 1007842"/>
              <a:gd name="connsiteX1257" fmla="*/ 907431 w 1008497"/>
              <a:gd name="connsiteY1257" fmla="*/ 742545 h 1007842"/>
              <a:gd name="connsiteX1258" fmla="*/ 903851 w 1008497"/>
              <a:gd name="connsiteY1258" fmla="*/ 742545 h 1007842"/>
              <a:gd name="connsiteX1259" fmla="*/ 885949 w 1008497"/>
              <a:gd name="connsiteY1259" fmla="*/ 718622 h 1007842"/>
              <a:gd name="connsiteX1260" fmla="*/ 884159 w 1008497"/>
              <a:gd name="connsiteY1260" fmla="*/ 705331 h 1007842"/>
              <a:gd name="connsiteX1261" fmla="*/ 871628 w 1008497"/>
              <a:gd name="connsiteY1261" fmla="*/ 680522 h 1007842"/>
              <a:gd name="connsiteX1262" fmla="*/ 889529 w 1008497"/>
              <a:gd name="connsiteY1262" fmla="*/ 648624 h 1007842"/>
              <a:gd name="connsiteX1263" fmla="*/ 913696 w 1008497"/>
              <a:gd name="connsiteY1263" fmla="*/ 645080 h 1007842"/>
              <a:gd name="connsiteX1264" fmla="*/ 938759 w 1008497"/>
              <a:gd name="connsiteY1264" fmla="*/ 630017 h 1007842"/>
              <a:gd name="connsiteX1265" fmla="*/ 23586 w 1008497"/>
              <a:gd name="connsiteY1265" fmla="*/ 628430 h 1007842"/>
              <a:gd name="connsiteX1266" fmla="*/ 33375 w 1008497"/>
              <a:gd name="connsiteY1266" fmla="*/ 634627 h 1007842"/>
              <a:gd name="connsiteX1267" fmla="*/ 44945 w 1008497"/>
              <a:gd name="connsiteY1267" fmla="*/ 660302 h 1007842"/>
              <a:gd name="connsiteX1268" fmla="*/ 59184 w 1008497"/>
              <a:gd name="connsiteY1268" fmla="*/ 661187 h 1007842"/>
              <a:gd name="connsiteX1269" fmla="*/ 63634 w 1008497"/>
              <a:gd name="connsiteY1269" fmla="*/ 652334 h 1007842"/>
              <a:gd name="connsiteX1270" fmla="*/ 60964 w 1008497"/>
              <a:gd name="connsiteY1270" fmla="*/ 651449 h 1007842"/>
              <a:gd name="connsiteX1271" fmla="*/ 56514 w 1008497"/>
              <a:gd name="connsiteY1271" fmla="*/ 645251 h 1007842"/>
              <a:gd name="connsiteX1272" fmla="*/ 63634 w 1008497"/>
              <a:gd name="connsiteY1272" fmla="*/ 639054 h 1007842"/>
              <a:gd name="connsiteX1273" fmla="*/ 71643 w 1008497"/>
              <a:gd name="connsiteY1273" fmla="*/ 640825 h 1007842"/>
              <a:gd name="connsiteX1274" fmla="*/ 72533 w 1008497"/>
              <a:gd name="connsiteY1274" fmla="*/ 662958 h 1007842"/>
              <a:gd name="connsiteX1275" fmla="*/ 50284 w 1008497"/>
              <a:gd name="connsiteY1275" fmla="*/ 674467 h 1007842"/>
              <a:gd name="connsiteX1276" fmla="*/ 34265 w 1008497"/>
              <a:gd name="connsiteY1276" fmla="*/ 667385 h 1007842"/>
              <a:gd name="connsiteX1277" fmla="*/ 23586 w 1008497"/>
              <a:gd name="connsiteY1277" fmla="*/ 628430 h 1007842"/>
              <a:gd name="connsiteX1278" fmla="*/ 940843 w 1008497"/>
              <a:gd name="connsiteY1278" fmla="*/ 619097 h 1007842"/>
              <a:gd name="connsiteX1279" fmla="*/ 965085 w 1008497"/>
              <a:gd name="connsiteY1279" fmla="*/ 621766 h 1007842"/>
              <a:gd name="connsiteX1280" fmla="*/ 965983 w 1008497"/>
              <a:gd name="connsiteY1280" fmla="*/ 623546 h 1007842"/>
              <a:gd name="connsiteX1281" fmla="*/ 960596 w 1008497"/>
              <a:gd name="connsiteY1281" fmla="*/ 628885 h 1007842"/>
              <a:gd name="connsiteX1282" fmla="*/ 940843 w 1008497"/>
              <a:gd name="connsiteY1282" fmla="*/ 626215 h 1007842"/>
              <a:gd name="connsiteX1283" fmla="*/ 914806 w 1008497"/>
              <a:gd name="connsiteY1283" fmla="*/ 639562 h 1007842"/>
              <a:gd name="connsiteX1284" fmla="*/ 906725 w 1008497"/>
              <a:gd name="connsiteY1284" fmla="*/ 640452 h 1007842"/>
              <a:gd name="connsiteX1285" fmla="*/ 877096 w 1008497"/>
              <a:gd name="connsiteY1285" fmla="*/ 653799 h 1007842"/>
              <a:gd name="connsiteX1286" fmla="*/ 875301 w 1008497"/>
              <a:gd name="connsiteY1286" fmla="*/ 654689 h 1007842"/>
              <a:gd name="connsiteX1287" fmla="*/ 868118 w 1008497"/>
              <a:gd name="connsiteY1287" fmla="*/ 682273 h 1007842"/>
              <a:gd name="connsiteX1288" fmla="*/ 882483 w 1008497"/>
              <a:gd name="connsiteY1288" fmla="*/ 709857 h 1007842"/>
              <a:gd name="connsiteX1289" fmla="*/ 883381 w 1008497"/>
              <a:gd name="connsiteY1289" fmla="*/ 718755 h 1007842"/>
              <a:gd name="connsiteX1290" fmla="*/ 898645 w 1008497"/>
              <a:gd name="connsiteY1290" fmla="*/ 743670 h 1007842"/>
              <a:gd name="connsiteX1291" fmla="*/ 910317 w 1008497"/>
              <a:gd name="connsiteY1291" fmla="*/ 751678 h 1007842"/>
              <a:gd name="connsiteX1292" fmla="*/ 907623 w 1008497"/>
              <a:gd name="connsiteY1292" fmla="*/ 757017 h 1007842"/>
              <a:gd name="connsiteX1293" fmla="*/ 879790 w 1008497"/>
              <a:gd name="connsiteY1293" fmla="*/ 737441 h 1007842"/>
              <a:gd name="connsiteX1294" fmla="*/ 871709 w 1008497"/>
              <a:gd name="connsiteY1294" fmla="*/ 709857 h 1007842"/>
              <a:gd name="connsiteX1295" fmla="*/ 863629 w 1008497"/>
              <a:gd name="connsiteY1295" fmla="*/ 660028 h 1007842"/>
              <a:gd name="connsiteX1296" fmla="*/ 869914 w 1008497"/>
              <a:gd name="connsiteY1296" fmla="*/ 646681 h 1007842"/>
              <a:gd name="connsiteX1297" fmla="*/ 895951 w 1008497"/>
              <a:gd name="connsiteY1297" fmla="*/ 632444 h 1007842"/>
              <a:gd name="connsiteX1298" fmla="*/ 909419 w 1008497"/>
              <a:gd name="connsiteY1298" fmla="*/ 632444 h 1007842"/>
              <a:gd name="connsiteX1299" fmla="*/ 940843 w 1008497"/>
              <a:gd name="connsiteY1299" fmla="*/ 619097 h 1007842"/>
              <a:gd name="connsiteX1300" fmla="*/ 62974 w 1008497"/>
              <a:gd name="connsiteY1300" fmla="*/ 610947 h 1007842"/>
              <a:gd name="connsiteX1301" fmla="*/ 72523 w 1008497"/>
              <a:gd name="connsiteY1301" fmla="*/ 612066 h 1007842"/>
              <a:gd name="connsiteX1302" fmla="*/ 84958 w 1008497"/>
              <a:gd name="connsiteY1302" fmla="*/ 623703 h 1007842"/>
              <a:gd name="connsiteX1303" fmla="*/ 96505 w 1008497"/>
              <a:gd name="connsiteY1303" fmla="*/ 624599 h 1007842"/>
              <a:gd name="connsiteX1304" fmla="*/ 121376 w 1008497"/>
              <a:gd name="connsiteY1304" fmla="*/ 639817 h 1007842"/>
              <a:gd name="connsiteX1305" fmla="*/ 126705 w 1008497"/>
              <a:gd name="connsiteY1305" fmla="*/ 670254 h 1007842"/>
              <a:gd name="connsiteX1306" fmla="*/ 111605 w 1008497"/>
              <a:gd name="connsiteY1306" fmla="*/ 692634 h 1007842"/>
              <a:gd name="connsiteX1307" fmla="*/ 99170 w 1008497"/>
              <a:gd name="connsiteY1307" fmla="*/ 726652 h 1007842"/>
              <a:gd name="connsiteX1308" fmla="*/ 92952 w 1008497"/>
              <a:gd name="connsiteY1308" fmla="*/ 728442 h 1007842"/>
              <a:gd name="connsiteX1309" fmla="*/ 106276 w 1008497"/>
              <a:gd name="connsiteY1309" fmla="*/ 715909 h 1007842"/>
              <a:gd name="connsiteX1310" fmla="*/ 108052 w 1008497"/>
              <a:gd name="connsiteY1310" fmla="*/ 690844 h 1007842"/>
              <a:gd name="connsiteX1311" fmla="*/ 124041 w 1008497"/>
              <a:gd name="connsiteY1311" fmla="*/ 660407 h 1007842"/>
              <a:gd name="connsiteX1312" fmla="*/ 111605 w 1008497"/>
              <a:gd name="connsiteY1312" fmla="*/ 635341 h 1007842"/>
              <a:gd name="connsiteX1313" fmla="*/ 86735 w 1008497"/>
              <a:gd name="connsiteY1313" fmla="*/ 630865 h 1007842"/>
              <a:gd name="connsiteX1314" fmla="*/ 80517 w 1008497"/>
              <a:gd name="connsiteY1314" fmla="*/ 621913 h 1007842"/>
              <a:gd name="connsiteX1315" fmla="*/ 61864 w 1008497"/>
              <a:gd name="connsiteY1315" fmla="*/ 613856 h 1007842"/>
              <a:gd name="connsiteX1316" fmla="*/ 54758 w 1008497"/>
              <a:gd name="connsiteY1316" fmla="*/ 613856 h 1007842"/>
              <a:gd name="connsiteX1317" fmla="*/ 62974 w 1008497"/>
              <a:gd name="connsiteY1317" fmla="*/ 610947 h 1007842"/>
              <a:gd name="connsiteX1318" fmla="*/ 942824 w 1008497"/>
              <a:gd name="connsiteY1318" fmla="*/ 598267 h 1007842"/>
              <a:gd name="connsiteX1319" fmla="*/ 945345 w 1008497"/>
              <a:gd name="connsiteY1319" fmla="*/ 599133 h 1007842"/>
              <a:gd name="connsiteX1320" fmla="*/ 939462 w 1008497"/>
              <a:gd name="connsiteY1320" fmla="*/ 605194 h 1007842"/>
              <a:gd name="connsiteX1321" fmla="*/ 935260 w 1008497"/>
              <a:gd name="connsiteY1321" fmla="*/ 614719 h 1007842"/>
              <a:gd name="connsiteX1322" fmla="*/ 931058 w 1008497"/>
              <a:gd name="connsiteY1322" fmla="*/ 617317 h 1007842"/>
              <a:gd name="connsiteX1323" fmla="*/ 942824 w 1008497"/>
              <a:gd name="connsiteY1323" fmla="*/ 598267 h 1007842"/>
              <a:gd name="connsiteX1324" fmla="*/ 58383 w 1008497"/>
              <a:gd name="connsiteY1324" fmla="*/ 595290 h 1007842"/>
              <a:gd name="connsiteX1325" fmla="*/ 87632 w 1008497"/>
              <a:gd name="connsiteY1325" fmla="*/ 601537 h 1007842"/>
              <a:gd name="connsiteX1326" fmla="*/ 92950 w 1008497"/>
              <a:gd name="connsiteY1326" fmla="*/ 607783 h 1007842"/>
              <a:gd name="connsiteX1327" fmla="*/ 110677 w 1008497"/>
              <a:gd name="connsiteY1327" fmla="*/ 613137 h 1007842"/>
              <a:gd name="connsiteX1328" fmla="*/ 142586 w 1008497"/>
              <a:gd name="connsiteY1328" fmla="*/ 654187 h 1007842"/>
              <a:gd name="connsiteX1329" fmla="*/ 140813 w 1008497"/>
              <a:gd name="connsiteY1329" fmla="*/ 678281 h 1007842"/>
              <a:gd name="connsiteX1330" fmla="*/ 124859 w 1008497"/>
              <a:gd name="connsiteY1330" fmla="*/ 703268 h 1007842"/>
              <a:gd name="connsiteX1331" fmla="*/ 104473 w 1008497"/>
              <a:gd name="connsiteY1331" fmla="*/ 740748 h 1007842"/>
              <a:gd name="connsiteX1332" fmla="*/ 90291 w 1008497"/>
              <a:gd name="connsiteY1332" fmla="*/ 744317 h 1007842"/>
              <a:gd name="connsiteX1333" fmla="*/ 90291 w 1008497"/>
              <a:gd name="connsiteY1333" fmla="*/ 734501 h 1007842"/>
              <a:gd name="connsiteX1334" fmla="*/ 101814 w 1008497"/>
              <a:gd name="connsiteY1334" fmla="*/ 729147 h 1007842"/>
              <a:gd name="connsiteX1335" fmla="*/ 116882 w 1008497"/>
              <a:gd name="connsiteY1335" fmla="*/ 705052 h 1007842"/>
              <a:gd name="connsiteX1336" fmla="*/ 116882 w 1008497"/>
              <a:gd name="connsiteY1336" fmla="*/ 694344 h 1007842"/>
              <a:gd name="connsiteX1337" fmla="*/ 131063 w 1008497"/>
              <a:gd name="connsiteY1337" fmla="*/ 649725 h 1007842"/>
              <a:gd name="connsiteX1338" fmla="*/ 100041 w 1008497"/>
              <a:gd name="connsiteY1338" fmla="*/ 622061 h 1007842"/>
              <a:gd name="connsiteX1339" fmla="*/ 89405 w 1008497"/>
              <a:gd name="connsiteY1339" fmla="*/ 621169 h 1007842"/>
              <a:gd name="connsiteX1340" fmla="*/ 66360 w 1008497"/>
              <a:gd name="connsiteY1340" fmla="*/ 606891 h 1007842"/>
              <a:gd name="connsiteX1341" fmla="*/ 48633 w 1008497"/>
              <a:gd name="connsiteY1341" fmla="*/ 611353 h 1007842"/>
              <a:gd name="connsiteX1342" fmla="*/ 38883 w 1008497"/>
              <a:gd name="connsiteY1342" fmla="*/ 603321 h 1007842"/>
              <a:gd name="connsiteX1343" fmla="*/ 58383 w 1008497"/>
              <a:gd name="connsiteY1343" fmla="*/ 595290 h 1007842"/>
              <a:gd name="connsiteX1344" fmla="*/ 949780 w 1008497"/>
              <a:gd name="connsiteY1344" fmla="*/ 585166 h 1007842"/>
              <a:gd name="connsiteX1345" fmla="*/ 962480 w 1008497"/>
              <a:gd name="connsiteY1345" fmla="*/ 590019 h 1007842"/>
              <a:gd name="connsiteX1346" fmla="*/ 965107 w 1008497"/>
              <a:gd name="connsiteY1346" fmla="*/ 593470 h 1007842"/>
              <a:gd name="connsiteX1347" fmla="*/ 963356 w 1008497"/>
              <a:gd name="connsiteY1347" fmla="*/ 605549 h 1007842"/>
              <a:gd name="connsiteX1348" fmla="*/ 952845 w 1008497"/>
              <a:gd name="connsiteY1348" fmla="*/ 608137 h 1007842"/>
              <a:gd name="connsiteX1349" fmla="*/ 949342 w 1008497"/>
              <a:gd name="connsiteY1349" fmla="*/ 600373 h 1007842"/>
              <a:gd name="connsiteX1350" fmla="*/ 950218 w 1008497"/>
              <a:gd name="connsiteY1350" fmla="*/ 596059 h 1007842"/>
              <a:gd name="connsiteX1351" fmla="*/ 941459 w 1008497"/>
              <a:gd name="connsiteY1351" fmla="*/ 595196 h 1007842"/>
              <a:gd name="connsiteX1352" fmla="*/ 927445 w 1008497"/>
              <a:gd name="connsiteY1352" fmla="*/ 619353 h 1007842"/>
              <a:gd name="connsiteX1353" fmla="*/ 916935 w 1008497"/>
              <a:gd name="connsiteY1353" fmla="*/ 623667 h 1007842"/>
              <a:gd name="connsiteX1354" fmla="*/ 919562 w 1008497"/>
              <a:gd name="connsiteY1354" fmla="*/ 606412 h 1007842"/>
              <a:gd name="connsiteX1355" fmla="*/ 937079 w 1008497"/>
              <a:gd name="connsiteY1355" fmla="*/ 587431 h 1007842"/>
              <a:gd name="connsiteX1356" fmla="*/ 949780 w 1008497"/>
              <a:gd name="connsiteY1356" fmla="*/ 585166 h 1007842"/>
              <a:gd name="connsiteX1357" fmla="*/ 65242 w 1008497"/>
              <a:gd name="connsiteY1357" fmla="*/ 581844 h 1007842"/>
              <a:gd name="connsiteX1358" fmla="*/ 69178 w 1008497"/>
              <a:gd name="connsiteY1358" fmla="*/ 583420 h 1007842"/>
              <a:gd name="connsiteX1359" fmla="*/ 72882 w 1008497"/>
              <a:gd name="connsiteY1359" fmla="*/ 589303 h 1007842"/>
              <a:gd name="connsiteX1360" fmla="*/ 73808 w 1008497"/>
              <a:gd name="connsiteY1360" fmla="*/ 592665 h 1007842"/>
              <a:gd name="connsiteX1361" fmla="*/ 67326 w 1008497"/>
              <a:gd name="connsiteY1361" fmla="*/ 585941 h 1007842"/>
              <a:gd name="connsiteX1362" fmla="*/ 62696 w 1008497"/>
              <a:gd name="connsiteY1362" fmla="*/ 583420 h 1007842"/>
              <a:gd name="connsiteX1363" fmla="*/ 65242 w 1008497"/>
              <a:gd name="connsiteY1363" fmla="*/ 581844 h 1007842"/>
              <a:gd name="connsiteX1364" fmla="*/ 127102 w 1008497"/>
              <a:gd name="connsiteY1364" fmla="*/ 578579 h 1007842"/>
              <a:gd name="connsiteX1365" fmla="*/ 131027 w 1008497"/>
              <a:gd name="connsiteY1365" fmla="*/ 583099 h 1007842"/>
              <a:gd name="connsiteX1366" fmla="*/ 130130 w 1008497"/>
              <a:gd name="connsiteY1366" fmla="*/ 600737 h 1007842"/>
              <a:gd name="connsiteX1367" fmla="*/ 137308 w 1008497"/>
              <a:gd name="connsiteY1367" fmla="*/ 614848 h 1007842"/>
              <a:gd name="connsiteX1368" fmla="*/ 136411 w 1008497"/>
              <a:gd name="connsiteY1368" fmla="*/ 615730 h 1007842"/>
              <a:gd name="connsiteX1369" fmla="*/ 121157 w 1008497"/>
              <a:gd name="connsiteY1369" fmla="*/ 601619 h 1007842"/>
              <a:gd name="connsiteX1370" fmla="*/ 116671 w 1008497"/>
              <a:gd name="connsiteY1370" fmla="*/ 599855 h 1007842"/>
              <a:gd name="connsiteX1371" fmla="*/ 122055 w 1008497"/>
              <a:gd name="connsiteY1371" fmla="*/ 591918 h 1007842"/>
              <a:gd name="connsiteX1372" fmla="*/ 124746 w 1008497"/>
              <a:gd name="connsiteY1372" fmla="*/ 587508 h 1007842"/>
              <a:gd name="connsiteX1373" fmla="*/ 119363 w 1008497"/>
              <a:gd name="connsiteY1373" fmla="*/ 583099 h 1007842"/>
              <a:gd name="connsiteX1374" fmla="*/ 121157 w 1008497"/>
              <a:gd name="connsiteY1374" fmla="*/ 578689 h 1007842"/>
              <a:gd name="connsiteX1375" fmla="*/ 127102 w 1008497"/>
              <a:gd name="connsiteY1375" fmla="*/ 578579 h 1007842"/>
              <a:gd name="connsiteX1376" fmla="*/ 61945 w 1008497"/>
              <a:gd name="connsiteY1376" fmla="*/ 564930 h 1007842"/>
              <a:gd name="connsiteX1377" fmla="*/ 84314 w 1008497"/>
              <a:gd name="connsiteY1377" fmla="*/ 579844 h 1007842"/>
              <a:gd name="connsiteX1378" fmla="*/ 88788 w 1008497"/>
              <a:gd name="connsiteY1378" fmla="*/ 597390 h 1007842"/>
              <a:gd name="connsiteX1379" fmla="*/ 78051 w 1008497"/>
              <a:gd name="connsiteY1379" fmla="*/ 593881 h 1007842"/>
              <a:gd name="connsiteX1380" fmla="*/ 72682 w 1008497"/>
              <a:gd name="connsiteY1380" fmla="*/ 582476 h 1007842"/>
              <a:gd name="connsiteX1381" fmla="*/ 59261 w 1008497"/>
              <a:gd name="connsiteY1381" fmla="*/ 577212 h 1007842"/>
              <a:gd name="connsiteX1382" fmla="*/ 52103 w 1008497"/>
              <a:gd name="connsiteY1382" fmla="*/ 588617 h 1007842"/>
              <a:gd name="connsiteX1383" fmla="*/ 44945 w 1008497"/>
              <a:gd name="connsiteY1383" fmla="*/ 587740 h 1007842"/>
              <a:gd name="connsiteX1384" fmla="*/ 44050 w 1008497"/>
              <a:gd name="connsiteY1384" fmla="*/ 572826 h 1007842"/>
              <a:gd name="connsiteX1385" fmla="*/ 61945 w 1008497"/>
              <a:gd name="connsiteY1385" fmla="*/ 564930 h 1007842"/>
              <a:gd name="connsiteX1386" fmla="*/ 906363 w 1008497"/>
              <a:gd name="connsiteY1386" fmla="*/ 553817 h 1007842"/>
              <a:gd name="connsiteX1387" fmla="*/ 908127 w 1008497"/>
              <a:gd name="connsiteY1387" fmla="*/ 559109 h 1007842"/>
              <a:gd name="connsiteX1388" fmla="*/ 903717 w 1008497"/>
              <a:gd name="connsiteY1388" fmla="*/ 562637 h 1007842"/>
              <a:gd name="connsiteX1389" fmla="*/ 898426 w 1008497"/>
              <a:gd name="connsiteY1389" fmla="*/ 581157 h 1007842"/>
              <a:gd name="connsiteX1390" fmla="*/ 909891 w 1008497"/>
              <a:gd name="connsiteY1390" fmla="*/ 585567 h 1007842"/>
              <a:gd name="connsiteX1391" fmla="*/ 912537 w 1008497"/>
              <a:gd name="connsiteY1391" fmla="*/ 582921 h 1007842"/>
              <a:gd name="connsiteX1392" fmla="*/ 909891 w 1008497"/>
              <a:gd name="connsiteY1392" fmla="*/ 574984 h 1007842"/>
              <a:gd name="connsiteX1393" fmla="*/ 918710 w 1008497"/>
              <a:gd name="connsiteY1393" fmla="*/ 574102 h 1007842"/>
              <a:gd name="connsiteX1394" fmla="*/ 923120 w 1008497"/>
              <a:gd name="connsiteY1394" fmla="*/ 582039 h 1007842"/>
              <a:gd name="connsiteX1395" fmla="*/ 915182 w 1008497"/>
              <a:gd name="connsiteY1395" fmla="*/ 594387 h 1007842"/>
              <a:gd name="connsiteX1396" fmla="*/ 909009 w 1008497"/>
              <a:gd name="connsiteY1396" fmla="*/ 598796 h 1007842"/>
              <a:gd name="connsiteX1397" fmla="*/ 903717 w 1008497"/>
              <a:gd name="connsiteY1397" fmla="*/ 613789 h 1007842"/>
              <a:gd name="connsiteX1398" fmla="*/ 882551 w 1008497"/>
              <a:gd name="connsiteY1398" fmla="*/ 623491 h 1007842"/>
              <a:gd name="connsiteX1399" fmla="*/ 868440 w 1008497"/>
              <a:gd name="connsiteY1399" fmla="*/ 633192 h 1007842"/>
              <a:gd name="connsiteX1400" fmla="*/ 873731 w 1008497"/>
              <a:gd name="connsiteY1400" fmla="*/ 624373 h 1007842"/>
              <a:gd name="connsiteX1401" fmla="*/ 878141 w 1008497"/>
              <a:gd name="connsiteY1401" fmla="*/ 610262 h 1007842"/>
              <a:gd name="connsiteX1402" fmla="*/ 877259 w 1008497"/>
              <a:gd name="connsiteY1402" fmla="*/ 595269 h 1007842"/>
              <a:gd name="connsiteX1403" fmla="*/ 885197 w 1008497"/>
              <a:gd name="connsiteY1403" fmla="*/ 592623 h 1007842"/>
              <a:gd name="connsiteX1404" fmla="*/ 888724 w 1008497"/>
              <a:gd name="connsiteY1404" fmla="*/ 599678 h 1007842"/>
              <a:gd name="connsiteX1405" fmla="*/ 883433 w 1008497"/>
              <a:gd name="connsiteY1405" fmla="*/ 604970 h 1007842"/>
              <a:gd name="connsiteX1406" fmla="*/ 890488 w 1008497"/>
              <a:gd name="connsiteY1406" fmla="*/ 610262 h 1007842"/>
              <a:gd name="connsiteX1407" fmla="*/ 900190 w 1008497"/>
              <a:gd name="connsiteY1407" fmla="*/ 605852 h 1007842"/>
              <a:gd name="connsiteX1408" fmla="*/ 896662 w 1008497"/>
              <a:gd name="connsiteY1408" fmla="*/ 589977 h 1007842"/>
              <a:gd name="connsiteX1409" fmla="*/ 889606 w 1008497"/>
              <a:gd name="connsiteY1409" fmla="*/ 574102 h 1007842"/>
              <a:gd name="connsiteX1410" fmla="*/ 879905 w 1008497"/>
              <a:gd name="connsiteY1410" fmla="*/ 565282 h 1007842"/>
              <a:gd name="connsiteX1411" fmla="*/ 880787 w 1008497"/>
              <a:gd name="connsiteY1411" fmla="*/ 556463 h 1007842"/>
              <a:gd name="connsiteX1412" fmla="*/ 886960 w 1008497"/>
              <a:gd name="connsiteY1412" fmla="*/ 556463 h 1007842"/>
              <a:gd name="connsiteX1413" fmla="*/ 893134 w 1008497"/>
              <a:gd name="connsiteY1413" fmla="*/ 564400 h 1007842"/>
              <a:gd name="connsiteX1414" fmla="*/ 906363 w 1008497"/>
              <a:gd name="connsiteY1414" fmla="*/ 553817 h 1007842"/>
              <a:gd name="connsiteX1415" fmla="*/ 967769 w 1008497"/>
              <a:gd name="connsiteY1415" fmla="*/ 553364 h 1007842"/>
              <a:gd name="connsiteX1416" fmla="*/ 972234 w 1008497"/>
              <a:gd name="connsiteY1416" fmla="*/ 553364 h 1007842"/>
              <a:gd name="connsiteX1417" fmla="*/ 978484 w 1008497"/>
              <a:gd name="connsiteY1417" fmla="*/ 561528 h 1007842"/>
              <a:gd name="connsiteX1418" fmla="*/ 976698 w 1008497"/>
              <a:gd name="connsiteY1418" fmla="*/ 578764 h 1007842"/>
              <a:gd name="connsiteX1419" fmla="*/ 968662 w 1008497"/>
              <a:gd name="connsiteY1419" fmla="*/ 581485 h 1007842"/>
              <a:gd name="connsiteX1420" fmla="*/ 966876 w 1008497"/>
              <a:gd name="connsiteY1420" fmla="*/ 574228 h 1007842"/>
              <a:gd name="connsiteX1421" fmla="*/ 972234 w 1008497"/>
              <a:gd name="connsiteY1421" fmla="*/ 568785 h 1007842"/>
              <a:gd name="connsiteX1422" fmla="*/ 967769 w 1008497"/>
              <a:gd name="connsiteY1422" fmla="*/ 553364 h 1007842"/>
              <a:gd name="connsiteX1423" fmla="*/ 957411 w 1008497"/>
              <a:gd name="connsiteY1423" fmla="*/ 549055 h 1007842"/>
              <a:gd name="connsiteX1424" fmla="*/ 965031 w 1008497"/>
              <a:gd name="connsiteY1424" fmla="*/ 552684 h 1007842"/>
              <a:gd name="connsiteX1425" fmla="*/ 965031 w 1008497"/>
              <a:gd name="connsiteY1425" fmla="*/ 561755 h 1007842"/>
              <a:gd name="connsiteX1426" fmla="*/ 956458 w 1008497"/>
              <a:gd name="connsiteY1426" fmla="*/ 558127 h 1007842"/>
              <a:gd name="connsiteX1427" fmla="*/ 957411 w 1008497"/>
              <a:gd name="connsiteY1427" fmla="*/ 549055 h 1007842"/>
              <a:gd name="connsiteX1428" fmla="*/ 912405 w 1008497"/>
              <a:gd name="connsiteY1428" fmla="*/ 542705 h 1007842"/>
              <a:gd name="connsiteX1429" fmla="*/ 922227 w 1008497"/>
              <a:gd name="connsiteY1429" fmla="*/ 543587 h 1007842"/>
              <a:gd name="connsiteX1430" fmla="*/ 921334 w 1008497"/>
              <a:gd name="connsiteY1430" fmla="*/ 553288 h 1007842"/>
              <a:gd name="connsiteX1431" fmla="*/ 912405 w 1008497"/>
              <a:gd name="connsiteY1431" fmla="*/ 558580 h 1007842"/>
              <a:gd name="connsiteX1432" fmla="*/ 911512 w 1008497"/>
              <a:gd name="connsiteY1432" fmla="*/ 558580 h 1007842"/>
              <a:gd name="connsiteX1433" fmla="*/ 912405 w 1008497"/>
              <a:gd name="connsiteY1433" fmla="*/ 542705 h 1007842"/>
              <a:gd name="connsiteX1434" fmla="*/ 40888 w 1008497"/>
              <a:gd name="connsiteY1434" fmla="*/ 539530 h 1007842"/>
              <a:gd name="connsiteX1435" fmla="*/ 40888 w 1008497"/>
              <a:gd name="connsiteY1435" fmla="*/ 543860 h 1007842"/>
              <a:gd name="connsiteX1436" fmla="*/ 36293 w 1008497"/>
              <a:gd name="connsiteY1436" fmla="*/ 553385 h 1007842"/>
              <a:gd name="connsiteX1437" fmla="*/ 41807 w 1008497"/>
              <a:gd name="connsiteY1437" fmla="*/ 561178 h 1007842"/>
              <a:gd name="connsiteX1438" fmla="*/ 38131 w 1008497"/>
              <a:gd name="connsiteY1438" fmla="*/ 567239 h 1007842"/>
              <a:gd name="connsiteX1439" fmla="*/ 28940 w 1008497"/>
              <a:gd name="connsiteY1439" fmla="*/ 562910 h 1007842"/>
              <a:gd name="connsiteX1440" fmla="*/ 28021 w 1008497"/>
              <a:gd name="connsiteY1440" fmla="*/ 546457 h 1007842"/>
              <a:gd name="connsiteX1441" fmla="*/ 40888 w 1008497"/>
              <a:gd name="connsiteY1441" fmla="*/ 539530 h 1007842"/>
              <a:gd name="connsiteX1442" fmla="*/ 102092 w 1008497"/>
              <a:gd name="connsiteY1442" fmla="*/ 536355 h 1007842"/>
              <a:gd name="connsiteX1443" fmla="*/ 116087 w 1008497"/>
              <a:gd name="connsiteY1443" fmla="*/ 549729 h 1007842"/>
              <a:gd name="connsiteX1444" fmla="*/ 122211 w 1008497"/>
              <a:gd name="connsiteY1444" fmla="*/ 551512 h 1007842"/>
              <a:gd name="connsiteX1445" fmla="*/ 123960 w 1008497"/>
              <a:gd name="connsiteY1445" fmla="*/ 548838 h 1007842"/>
              <a:gd name="connsiteX1446" fmla="*/ 120461 w 1008497"/>
              <a:gd name="connsiteY1446" fmla="*/ 542596 h 1007842"/>
              <a:gd name="connsiteX1447" fmla="*/ 123960 w 1008497"/>
              <a:gd name="connsiteY1447" fmla="*/ 539922 h 1007842"/>
              <a:gd name="connsiteX1448" fmla="*/ 130958 w 1008497"/>
              <a:gd name="connsiteY1448" fmla="*/ 546163 h 1007842"/>
              <a:gd name="connsiteX1449" fmla="*/ 128334 w 1008497"/>
              <a:gd name="connsiteY1449" fmla="*/ 555970 h 1007842"/>
              <a:gd name="connsiteX1450" fmla="*/ 118712 w 1008497"/>
              <a:gd name="connsiteY1450" fmla="*/ 560428 h 1007842"/>
              <a:gd name="connsiteX1451" fmla="*/ 114338 w 1008497"/>
              <a:gd name="connsiteY1451" fmla="*/ 575586 h 1007842"/>
              <a:gd name="connsiteX1452" fmla="*/ 108215 w 1008497"/>
              <a:gd name="connsiteY1452" fmla="*/ 582718 h 1007842"/>
              <a:gd name="connsiteX1453" fmla="*/ 109964 w 1008497"/>
              <a:gd name="connsiteY1453" fmla="*/ 591634 h 1007842"/>
              <a:gd name="connsiteX1454" fmla="*/ 114338 w 1008497"/>
              <a:gd name="connsiteY1454" fmla="*/ 594309 h 1007842"/>
              <a:gd name="connsiteX1455" fmla="*/ 109964 w 1008497"/>
              <a:gd name="connsiteY1455" fmla="*/ 598767 h 1007842"/>
              <a:gd name="connsiteX1456" fmla="*/ 100342 w 1008497"/>
              <a:gd name="connsiteY1456" fmla="*/ 585393 h 1007842"/>
              <a:gd name="connsiteX1457" fmla="*/ 101217 w 1008497"/>
              <a:gd name="connsiteY1457" fmla="*/ 580044 h 1007842"/>
              <a:gd name="connsiteX1458" fmla="*/ 88971 w 1008497"/>
              <a:gd name="connsiteY1458" fmla="*/ 570236 h 1007842"/>
              <a:gd name="connsiteX1459" fmla="*/ 90720 w 1008497"/>
              <a:gd name="connsiteY1459" fmla="*/ 562212 h 1007842"/>
              <a:gd name="connsiteX1460" fmla="*/ 96843 w 1008497"/>
              <a:gd name="connsiteY1460" fmla="*/ 562212 h 1007842"/>
              <a:gd name="connsiteX1461" fmla="*/ 99467 w 1008497"/>
              <a:gd name="connsiteY1461" fmla="*/ 571128 h 1007842"/>
              <a:gd name="connsiteX1462" fmla="*/ 108215 w 1008497"/>
              <a:gd name="connsiteY1462" fmla="*/ 568453 h 1007842"/>
              <a:gd name="connsiteX1463" fmla="*/ 110839 w 1008497"/>
              <a:gd name="connsiteY1463" fmla="*/ 553296 h 1007842"/>
              <a:gd name="connsiteX1464" fmla="*/ 101217 w 1008497"/>
              <a:gd name="connsiteY1464" fmla="*/ 543488 h 1007842"/>
              <a:gd name="connsiteX1465" fmla="*/ 101217 w 1008497"/>
              <a:gd name="connsiteY1465" fmla="*/ 537247 h 1007842"/>
              <a:gd name="connsiteX1466" fmla="*/ 102092 w 1008497"/>
              <a:gd name="connsiteY1466" fmla="*/ 536355 h 1007842"/>
              <a:gd name="connsiteX1467" fmla="*/ 55055 w 1008497"/>
              <a:gd name="connsiteY1467" fmla="*/ 534053 h 1007842"/>
              <a:gd name="connsiteX1468" fmla="*/ 52376 w 1008497"/>
              <a:gd name="connsiteY1468" fmla="*/ 547150 h 1007842"/>
              <a:gd name="connsiteX1469" fmla="*/ 47019 w 1008497"/>
              <a:gd name="connsiteY1469" fmla="*/ 549769 h 1007842"/>
              <a:gd name="connsiteX1470" fmla="*/ 47019 w 1008497"/>
              <a:gd name="connsiteY1470" fmla="*/ 537546 h 1007842"/>
              <a:gd name="connsiteX1471" fmla="*/ 55055 w 1008497"/>
              <a:gd name="connsiteY1471" fmla="*/ 534053 h 1007842"/>
              <a:gd name="connsiteX1472" fmla="*/ 939246 w 1008497"/>
              <a:gd name="connsiteY1472" fmla="*/ 530005 h 1007842"/>
              <a:gd name="connsiteX1473" fmla="*/ 943633 w 1008497"/>
              <a:gd name="connsiteY1473" fmla="*/ 536295 h 1007842"/>
              <a:gd name="connsiteX1474" fmla="*/ 936614 w 1008497"/>
              <a:gd name="connsiteY1474" fmla="*/ 540788 h 1007842"/>
              <a:gd name="connsiteX1475" fmla="*/ 933105 w 1008497"/>
              <a:gd name="connsiteY1475" fmla="*/ 547977 h 1007842"/>
              <a:gd name="connsiteX1476" fmla="*/ 938369 w 1008497"/>
              <a:gd name="connsiteY1476" fmla="*/ 556064 h 1007842"/>
              <a:gd name="connsiteX1477" fmla="*/ 943633 w 1008497"/>
              <a:gd name="connsiteY1477" fmla="*/ 554267 h 1007842"/>
              <a:gd name="connsiteX1478" fmla="*/ 937492 w 1008497"/>
              <a:gd name="connsiteY1478" fmla="*/ 548875 h 1007842"/>
              <a:gd name="connsiteX1479" fmla="*/ 939246 w 1008497"/>
              <a:gd name="connsiteY1479" fmla="*/ 543484 h 1007842"/>
              <a:gd name="connsiteX1480" fmla="*/ 948019 w 1008497"/>
              <a:gd name="connsiteY1480" fmla="*/ 543484 h 1007842"/>
              <a:gd name="connsiteX1481" fmla="*/ 952406 w 1008497"/>
              <a:gd name="connsiteY1481" fmla="*/ 555166 h 1007842"/>
              <a:gd name="connsiteX1482" fmla="*/ 943633 w 1008497"/>
              <a:gd name="connsiteY1482" fmla="*/ 563253 h 1007842"/>
              <a:gd name="connsiteX1483" fmla="*/ 935737 w 1008497"/>
              <a:gd name="connsiteY1483" fmla="*/ 576732 h 1007842"/>
              <a:gd name="connsiteX1484" fmla="*/ 932228 w 1008497"/>
              <a:gd name="connsiteY1484" fmla="*/ 577630 h 1007842"/>
              <a:gd name="connsiteX1485" fmla="*/ 928719 w 1008497"/>
              <a:gd name="connsiteY1485" fmla="*/ 541687 h 1007842"/>
              <a:gd name="connsiteX1486" fmla="*/ 939246 w 1008497"/>
              <a:gd name="connsiteY1486" fmla="*/ 530005 h 1007842"/>
              <a:gd name="connsiteX1487" fmla="*/ 95961 w 1008497"/>
              <a:gd name="connsiteY1487" fmla="*/ 528594 h 1007842"/>
              <a:gd name="connsiteX1488" fmla="*/ 99208 w 1008497"/>
              <a:gd name="connsiteY1488" fmla="*/ 531240 h 1007842"/>
              <a:gd name="connsiteX1489" fmla="*/ 97476 w 1008497"/>
              <a:gd name="connsiteY1489" fmla="*/ 542705 h 1007842"/>
              <a:gd name="connsiteX1490" fmla="*/ 89683 w 1008497"/>
              <a:gd name="connsiteY1490" fmla="*/ 537413 h 1007842"/>
              <a:gd name="connsiteX1491" fmla="*/ 91415 w 1008497"/>
              <a:gd name="connsiteY1491" fmla="*/ 528594 h 1007842"/>
              <a:gd name="connsiteX1492" fmla="*/ 95961 w 1008497"/>
              <a:gd name="connsiteY1492" fmla="*/ 528594 h 1007842"/>
              <a:gd name="connsiteX1493" fmla="*/ 970340 w 1008497"/>
              <a:gd name="connsiteY1493" fmla="*/ 523655 h 1007842"/>
              <a:gd name="connsiteX1494" fmla="*/ 975656 w 1008497"/>
              <a:gd name="connsiteY1494" fmla="*/ 527119 h 1007842"/>
              <a:gd name="connsiteX1495" fmla="*/ 976542 w 1008497"/>
              <a:gd name="connsiteY1495" fmla="*/ 536644 h 1007842"/>
              <a:gd name="connsiteX1496" fmla="*/ 981858 w 1008497"/>
              <a:gd name="connsiteY1496" fmla="*/ 545303 h 1007842"/>
              <a:gd name="connsiteX1497" fmla="*/ 980086 w 1008497"/>
              <a:gd name="connsiteY1497" fmla="*/ 552230 h 1007842"/>
              <a:gd name="connsiteX1498" fmla="*/ 957935 w 1008497"/>
              <a:gd name="connsiteY1498" fmla="*/ 544437 h 1007842"/>
              <a:gd name="connsiteX1499" fmla="*/ 943758 w 1008497"/>
              <a:gd name="connsiteY1499" fmla="*/ 527985 h 1007842"/>
              <a:gd name="connsiteX1500" fmla="*/ 946416 w 1008497"/>
              <a:gd name="connsiteY1500" fmla="*/ 525387 h 1007842"/>
              <a:gd name="connsiteX1501" fmla="*/ 958821 w 1008497"/>
              <a:gd name="connsiteY1501" fmla="*/ 528851 h 1007842"/>
              <a:gd name="connsiteX1502" fmla="*/ 965023 w 1008497"/>
              <a:gd name="connsiteY1502" fmla="*/ 540107 h 1007842"/>
              <a:gd name="connsiteX1503" fmla="*/ 969453 w 1008497"/>
              <a:gd name="connsiteY1503" fmla="*/ 540107 h 1007842"/>
              <a:gd name="connsiteX1504" fmla="*/ 964137 w 1008497"/>
              <a:gd name="connsiteY1504" fmla="*/ 534912 h 1007842"/>
              <a:gd name="connsiteX1505" fmla="*/ 965023 w 1008497"/>
              <a:gd name="connsiteY1505" fmla="*/ 527119 h 1007842"/>
              <a:gd name="connsiteX1506" fmla="*/ 970340 w 1008497"/>
              <a:gd name="connsiteY1506" fmla="*/ 523655 h 1007842"/>
              <a:gd name="connsiteX1507" fmla="*/ 905369 w 1008497"/>
              <a:gd name="connsiteY1507" fmla="*/ 514130 h 1007842"/>
              <a:gd name="connsiteX1508" fmla="*/ 914894 w 1008497"/>
              <a:gd name="connsiteY1508" fmla="*/ 518628 h 1007842"/>
              <a:gd name="connsiteX1509" fmla="*/ 914894 w 1008497"/>
              <a:gd name="connsiteY1509" fmla="*/ 524025 h 1007842"/>
              <a:gd name="connsiteX1510" fmla="*/ 909699 w 1008497"/>
              <a:gd name="connsiteY1510" fmla="*/ 525824 h 1007842"/>
              <a:gd name="connsiteX1511" fmla="*/ 907101 w 1008497"/>
              <a:gd name="connsiteY1511" fmla="*/ 524925 h 1007842"/>
              <a:gd name="connsiteX1512" fmla="*/ 908833 w 1008497"/>
              <a:gd name="connsiteY1512" fmla="*/ 528523 h 1007842"/>
              <a:gd name="connsiteX1513" fmla="*/ 915760 w 1008497"/>
              <a:gd name="connsiteY1513" fmla="*/ 529423 h 1007842"/>
              <a:gd name="connsiteX1514" fmla="*/ 920090 w 1008497"/>
              <a:gd name="connsiteY1514" fmla="*/ 522226 h 1007842"/>
              <a:gd name="connsiteX1515" fmla="*/ 929615 w 1008497"/>
              <a:gd name="connsiteY1515" fmla="*/ 526724 h 1007842"/>
              <a:gd name="connsiteX1516" fmla="*/ 937408 w 1008497"/>
              <a:gd name="connsiteY1516" fmla="*/ 526724 h 1007842"/>
              <a:gd name="connsiteX1517" fmla="*/ 926151 w 1008497"/>
              <a:gd name="connsiteY1517" fmla="*/ 538418 h 1007842"/>
              <a:gd name="connsiteX1518" fmla="*/ 890649 w 1008497"/>
              <a:gd name="connsiteY1518" fmla="*/ 538418 h 1007842"/>
              <a:gd name="connsiteX1519" fmla="*/ 890649 w 1008497"/>
              <a:gd name="connsiteY1519" fmla="*/ 533021 h 1007842"/>
              <a:gd name="connsiteX1520" fmla="*/ 899308 w 1008497"/>
              <a:gd name="connsiteY1520" fmla="*/ 521327 h 1007842"/>
              <a:gd name="connsiteX1521" fmla="*/ 905369 w 1008497"/>
              <a:gd name="connsiteY1521" fmla="*/ 514130 h 1007842"/>
              <a:gd name="connsiteX1522" fmla="*/ 67691 w 1008497"/>
              <a:gd name="connsiteY1522" fmla="*/ 514130 h 1007842"/>
              <a:gd name="connsiteX1523" fmla="*/ 74788 w 1008497"/>
              <a:gd name="connsiteY1523" fmla="*/ 521457 h 1007842"/>
              <a:gd name="connsiteX1524" fmla="*/ 86321 w 1008497"/>
              <a:gd name="connsiteY1524" fmla="*/ 528784 h 1007842"/>
              <a:gd name="connsiteX1525" fmla="*/ 78337 w 1008497"/>
              <a:gd name="connsiteY1525" fmla="*/ 549849 h 1007842"/>
              <a:gd name="connsiteX1526" fmla="*/ 76562 w 1008497"/>
              <a:gd name="connsiteY1526" fmla="*/ 559008 h 1007842"/>
              <a:gd name="connsiteX1527" fmla="*/ 68578 w 1008497"/>
              <a:gd name="connsiteY1527" fmla="*/ 557176 h 1007842"/>
              <a:gd name="connsiteX1528" fmla="*/ 58820 w 1008497"/>
              <a:gd name="connsiteY1528" fmla="*/ 539774 h 1007842"/>
              <a:gd name="connsiteX1529" fmla="*/ 58820 w 1008497"/>
              <a:gd name="connsiteY1529" fmla="*/ 529700 h 1007842"/>
              <a:gd name="connsiteX1530" fmla="*/ 67691 w 1008497"/>
              <a:gd name="connsiteY1530" fmla="*/ 526952 h 1007842"/>
              <a:gd name="connsiteX1531" fmla="*/ 69465 w 1008497"/>
              <a:gd name="connsiteY1531" fmla="*/ 537943 h 1007842"/>
              <a:gd name="connsiteX1532" fmla="*/ 73901 w 1008497"/>
              <a:gd name="connsiteY1532" fmla="*/ 533363 h 1007842"/>
              <a:gd name="connsiteX1533" fmla="*/ 67691 w 1008497"/>
              <a:gd name="connsiteY1533" fmla="*/ 521457 h 1007842"/>
              <a:gd name="connsiteX1534" fmla="*/ 65917 w 1008497"/>
              <a:gd name="connsiteY1534" fmla="*/ 518709 h 1007842"/>
              <a:gd name="connsiteX1535" fmla="*/ 67691 w 1008497"/>
              <a:gd name="connsiteY1535" fmla="*/ 514130 h 1007842"/>
              <a:gd name="connsiteX1536" fmla="*/ 64968 w 1008497"/>
              <a:gd name="connsiteY1536" fmla="*/ 503017 h 1007842"/>
              <a:gd name="connsiteX1537" fmla="*/ 49634 w 1008497"/>
              <a:gd name="connsiteY1537" fmla="*/ 530401 h 1007842"/>
              <a:gd name="connsiteX1538" fmla="*/ 30693 w 1008497"/>
              <a:gd name="connsiteY1538" fmla="*/ 539529 h 1007842"/>
              <a:gd name="connsiteX1539" fmla="*/ 26183 w 1008497"/>
              <a:gd name="connsiteY1539" fmla="*/ 532227 h 1007842"/>
              <a:gd name="connsiteX1540" fmla="*/ 29791 w 1008497"/>
              <a:gd name="connsiteY1540" fmla="*/ 516709 h 1007842"/>
              <a:gd name="connsiteX1541" fmla="*/ 35203 w 1008497"/>
              <a:gd name="connsiteY1541" fmla="*/ 508494 h 1007842"/>
              <a:gd name="connsiteX1542" fmla="*/ 43321 w 1008497"/>
              <a:gd name="connsiteY1542" fmla="*/ 506668 h 1007842"/>
              <a:gd name="connsiteX1543" fmla="*/ 49634 w 1008497"/>
              <a:gd name="connsiteY1543" fmla="*/ 513971 h 1007842"/>
              <a:gd name="connsiteX1544" fmla="*/ 46928 w 1008497"/>
              <a:gd name="connsiteY1544" fmla="*/ 520360 h 1007842"/>
              <a:gd name="connsiteX1545" fmla="*/ 42419 w 1008497"/>
              <a:gd name="connsiteY1545" fmla="*/ 519448 h 1007842"/>
              <a:gd name="connsiteX1546" fmla="*/ 40615 w 1008497"/>
              <a:gd name="connsiteY1546" fmla="*/ 514884 h 1007842"/>
              <a:gd name="connsiteX1547" fmla="*/ 38811 w 1008497"/>
              <a:gd name="connsiteY1547" fmla="*/ 518535 h 1007842"/>
              <a:gd name="connsiteX1548" fmla="*/ 43321 w 1008497"/>
              <a:gd name="connsiteY1548" fmla="*/ 523099 h 1007842"/>
              <a:gd name="connsiteX1549" fmla="*/ 52340 w 1008497"/>
              <a:gd name="connsiteY1549" fmla="*/ 519448 h 1007842"/>
              <a:gd name="connsiteX1550" fmla="*/ 56850 w 1008497"/>
              <a:gd name="connsiteY1550" fmla="*/ 508494 h 1007842"/>
              <a:gd name="connsiteX1551" fmla="*/ 64968 w 1008497"/>
              <a:gd name="connsiteY1551" fmla="*/ 503017 h 1007842"/>
              <a:gd name="connsiteX1552" fmla="*/ 107592 w 1008497"/>
              <a:gd name="connsiteY1552" fmla="*/ 500194 h 1007842"/>
              <a:gd name="connsiteX1553" fmla="*/ 114141 w 1008497"/>
              <a:gd name="connsiteY1553" fmla="*/ 506011 h 1007842"/>
              <a:gd name="connsiteX1554" fmla="*/ 123020 w 1008497"/>
              <a:gd name="connsiteY1554" fmla="*/ 520661 h 1007842"/>
              <a:gd name="connsiteX1555" fmla="*/ 120356 w 1008497"/>
              <a:gd name="connsiteY1555" fmla="*/ 528417 h 1007842"/>
              <a:gd name="connsiteX1556" fmla="*/ 114141 w 1008497"/>
              <a:gd name="connsiteY1556" fmla="*/ 525832 h 1007842"/>
              <a:gd name="connsiteX1557" fmla="*/ 88391 w 1008497"/>
              <a:gd name="connsiteY1557" fmla="*/ 524108 h 1007842"/>
              <a:gd name="connsiteX1558" fmla="*/ 70633 w 1008497"/>
              <a:gd name="connsiteY1558" fmla="*/ 509458 h 1007842"/>
              <a:gd name="connsiteX1559" fmla="*/ 70633 w 1008497"/>
              <a:gd name="connsiteY1559" fmla="*/ 508596 h 1007842"/>
              <a:gd name="connsiteX1560" fmla="*/ 90167 w 1008497"/>
              <a:gd name="connsiteY1560" fmla="*/ 506011 h 1007842"/>
              <a:gd name="connsiteX1561" fmla="*/ 97270 w 1008497"/>
              <a:gd name="connsiteY1561" fmla="*/ 514629 h 1007842"/>
              <a:gd name="connsiteX1562" fmla="*/ 105262 w 1008497"/>
              <a:gd name="connsiteY1562" fmla="*/ 512043 h 1007842"/>
              <a:gd name="connsiteX1563" fmla="*/ 105262 w 1008497"/>
              <a:gd name="connsiteY1563" fmla="*/ 507735 h 1007842"/>
              <a:gd name="connsiteX1564" fmla="*/ 103486 w 1008497"/>
              <a:gd name="connsiteY1564" fmla="*/ 506873 h 1007842"/>
              <a:gd name="connsiteX1565" fmla="*/ 100822 w 1008497"/>
              <a:gd name="connsiteY1565" fmla="*/ 510320 h 1007842"/>
              <a:gd name="connsiteX1566" fmla="*/ 94607 w 1008497"/>
              <a:gd name="connsiteY1566" fmla="*/ 506873 h 1007842"/>
              <a:gd name="connsiteX1567" fmla="*/ 99046 w 1008497"/>
              <a:gd name="connsiteY1567" fmla="*/ 500840 h 1007842"/>
              <a:gd name="connsiteX1568" fmla="*/ 107592 w 1008497"/>
              <a:gd name="connsiteY1568" fmla="*/ 500194 h 1007842"/>
              <a:gd name="connsiteX1569" fmla="*/ 893663 w 1008497"/>
              <a:gd name="connsiteY1569" fmla="*/ 499843 h 1007842"/>
              <a:gd name="connsiteX1570" fmla="*/ 900719 w 1008497"/>
              <a:gd name="connsiteY1570" fmla="*/ 508816 h 1007842"/>
              <a:gd name="connsiteX1571" fmla="*/ 896309 w 1008497"/>
              <a:gd name="connsiteY1571" fmla="*/ 515994 h 1007842"/>
              <a:gd name="connsiteX1572" fmla="*/ 894545 w 1008497"/>
              <a:gd name="connsiteY1572" fmla="*/ 520480 h 1007842"/>
              <a:gd name="connsiteX1573" fmla="*/ 886608 w 1008497"/>
              <a:gd name="connsiteY1573" fmla="*/ 508816 h 1007842"/>
              <a:gd name="connsiteX1574" fmla="*/ 893663 w 1008497"/>
              <a:gd name="connsiteY1574" fmla="*/ 499843 h 1007842"/>
              <a:gd name="connsiteX1575" fmla="*/ 962201 w 1008497"/>
              <a:gd name="connsiteY1575" fmla="*/ 499155 h 1007842"/>
              <a:gd name="connsiteX1576" fmla="*/ 975508 w 1008497"/>
              <a:gd name="connsiteY1576" fmla="*/ 511749 h 1007842"/>
              <a:gd name="connsiteX1577" fmla="*/ 974621 w 1008497"/>
              <a:gd name="connsiteY1577" fmla="*/ 514447 h 1007842"/>
              <a:gd name="connsiteX1578" fmla="*/ 956879 w 1008497"/>
              <a:gd name="connsiteY1578" fmla="*/ 525242 h 1007842"/>
              <a:gd name="connsiteX1579" fmla="*/ 945346 w 1008497"/>
              <a:gd name="connsiteY1579" fmla="*/ 521644 h 1007842"/>
              <a:gd name="connsiteX1580" fmla="*/ 945346 w 1008497"/>
              <a:gd name="connsiteY1580" fmla="*/ 518046 h 1007842"/>
              <a:gd name="connsiteX1581" fmla="*/ 955104 w 1008497"/>
              <a:gd name="connsiteY1581" fmla="*/ 519845 h 1007842"/>
              <a:gd name="connsiteX1582" fmla="*/ 959540 w 1008497"/>
              <a:gd name="connsiteY1582" fmla="*/ 512648 h 1007842"/>
              <a:gd name="connsiteX1583" fmla="*/ 958653 w 1008497"/>
              <a:gd name="connsiteY1583" fmla="*/ 510849 h 1007842"/>
              <a:gd name="connsiteX1584" fmla="*/ 951556 w 1008497"/>
              <a:gd name="connsiteY1584" fmla="*/ 515347 h 1007842"/>
              <a:gd name="connsiteX1585" fmla="*/ 947120 w 1008497"/>
              <a:gd name="connsiteY1585" fmla="*/ 507251 h 1007842"/>
              <a:gd name="connsiteX1586" fmla="*/ 950669 w 1008497"/>
              <a:gd name="connsiteY1586" fmla="*/ 500054 h 1007842"/>
              <a:gd name="connsiteX1587" fmla="*/ 962201 w 1008497"/>
              <a:gd name="connsiteY1587" fmla="*/ 499155 h 1007842"/>
              <a:gd name="connsiteX1588" fmla="*/ 932790 w 1008497"/>
              <a:gd name="connsiteY1588" fmla="*/ 498255 h 1007842"/>
              <a:gd name="connsiteX1589" fmla="*/ 941930 w 1008497"/>
              <a:gd name="connsiteY1589" fmla="*/ 501737 h 1007842"/>
              <a:gd name="connsiteX1590" fmla="*/ 941930 w 1008497"/>
              <a:gd name="connsiteY1590" fmla="*/ 502608 h 1007842"/>
              <a:gd name="connsiteX1591" fmla="*/ 930048 w 1008497"/>
              <a:gd name="connsiteY1591" fmla="*/ 505220 h 1007842"/>
              <a:gd name="connsiteX1592" fmla="*/ 929134 w 1008497"/>
              <a:gd name="connsiteY1592" fmla="*/ 512184 h 1007842"/>
              <a:gd name="connsiteX1593" fmla="*/ 933704 w 1008497"/>
              <a:gd name="connsiteY1593" fmla="*/ 516537 h 1007842"/>
              <a:gd name="connsiteX1594" fmla="*/ 935532 w 1008497"/>
              <a:gd name="connsiteY1594" fmla="*/ 515666 h 1007842"/>
              <a:gd name="connsiteX1595" fmla="*/ 932790 w 1008497"/>
              <a:gd name="connsiteY1595" fmla="*/ 508702 h 1007842"/>
              <a:gd name="connsiteX1596" fmla="*/ 939188 w 1008497"/>
              <a:gd name="connsiteY1596" fmla="*/ 506961 h 1007842"/>
              <a:gd name="connsiteX1597" fmla="*/ 943758 w 1008497"/>
              <a:gd name="connsiteY1597" fmla="*/ 515666 h 1007842"/>
              <a:gd name="connsiteX1598" fmla="*/ 938274 w 1008497"/>
              <a:gd name="connsiteY1598" fmla="*/ 521760 h 1007842"/>
              <a:gd name="connsiteX1599" fmla="*/ 913596 w 1008497"/>
              <a:gd name="connsiteY1599" fmla="*/ 511313 h 1007842"/>
              <a:gd name="connsiteX1600" fmla="*/ 914510 w 1008497"/>
              <a:gd name="connsiteY1600" fmla="*/ 508702 h 1007842"/>
              <a:gd name="connsiteX1601" fmla="*/ 932790 w 1008497"/>
              <a:gd name="connsiteY1601" fmla="*/ 498255 h 1007842"/>
              <a:gd name="connsiteX1602" fmla="*/ 115744 w 1008497"/>
              <a:gd name="connsiteY1602" fmla="*/ 483269 h 1007842"/>
              <a:gd name="connsiteX1603" fmla="*/ 127783 w 1008497"/>
              <a:gd name="connsiteY1603" fmla="*/ 492159 h 1007842"/>
              <a:gd name="connsiteX1604" fmla="*/ 119449 w 1008497"/>
              <a:gd name="connsiteY1604" fmla="*/ 504605 h 1007842"/>
              <a:gd name="connsiteX1605" fmla="*/ 106484 w 1008497"/>
              <a:gd name="connsiteY1605" fmla="*/ 494826 h 1007842"/>
              <a:gd name="connsiteX1606" fmla="*/ 105558 w 1008497"/>
              <a:gd name="connsiteY1606" fmla="*/ 493937 h 1007842"/>
              <a:gd name="connsiteX1607" fmla="*/ 115744 w 1008497"/>
              <a:gd name="connsiteY1607" fmla="*/ 483269 h 1007842"/>
              <a:gd name="connsiteX1608" fmla="*/ 73856 w 1008497"/>
              <a:gd name="connsiteY1608" fmla="*/ 481201 h 1007842"/>
              <a:gd name="connsiteX1609" fmla="*/ 97620 w 1008497"/>
              <a:gd name="connsiteY1609" fmla="*/ 492404 h 1007842"/>
              <a:gd name="connsiteX1610" fmla="*/ 97620 w 1008497"/>
              <a:gd name="connsiteY1610" fmla="*/ 494989 h 1007842"/>
              <a:gd name="connsiteX1611" fmla="*/ 74770 w 1008497"/>
              <a:gd name="connsiteY1611" fmla="*/ 505330 h 1007842"/>
              <a:gd name="connsiteX1612" fmla="*/ 68372 w 1008497"/>
              <a:gd name="connsiteY1612" fmla="*/ 499298 h 1007842"/>
              <a:gd name="connsiteX1613" fmla="*/ 75684 w 1008497"/>
              <a:gd name="connsiteY1613" fmla="*/ 500160 h 1007842"/>
              <a:gd name="connsiteX1614" fmla="*/ 83910 w 1008497"/>
              <a:gd name="connsiteY1614" fmla="*/ 494127 h 1007842"/>
              <a:gd name="connsiteX1615" fmla="*/ 79340 w 1008497"/>
              <a:gd name="connsiteY1615" fmla="*/ 485510 h 1007842"/>
              <a:gd name="connsiteX1616" fmla="*/ 77512 w 1008497"/>
              <a:gd name="connsiteY1616" fmla="*/ 485510 h 1007842"/>
              <a:gd name="connsiteX1617" fmla="*/ 79340 w 1008497"/>
              <a:gd name="connsiteY1617" fmla="*/ 493266 h 1007842"/>
              <a:gd name="connsiteX1618" fmla="*/ 71114 w 1008497"/>
              <a:gd name="connsiteY1618" fmla="*/ 494989 h 1007842"/>
              <a:gd name="connsiteX1619" fmla="*/ 67458 w 1008497"/>
              <a:gd name="connsiteY1619" fmla="*/ 488957 h 1007842"/>
              <a:gd name="connsiteX1620" fmla="*/ 73856 w 1008497"/>
              <a:gd name="connsiteY1620" fmla="*/ 481201 h 1007842"/>
              <a:gd name="connsiteX1621" fmla="*/ 911679 w 1008497"/>
              <a:gd name="connsiteY1621" fmla="*/ 479999 h 1007842"/>
              <a:gd name="connsiteX1622" fmla="*/ 927445 w 1008497"/>
              <a:gd name="connsiteY1622" fmla="*/ 480566 h 1007842"/>
              <a:gd name="connsiteX1623" fmla="*/ 940583 w 1008497"/>
              <a:gd name="connsiteY1623" fmla="*/ 493266 h 1007842"/>
              <a:gd name="connsiteX1624" fmla="*/ 939707 w 1008497"/>
              <a:gd name="connsiteY1624" fmla="*/ 495987 h 1007842"/>
              <a:gd name="connsiteX1625" fmla="*/ 921314 w 1008497"/>
              <a:gd name="connsiteY1625" fmla="*/ 497802 h 1007842"/>
              <a:gd name="connsiteX1626" fmla="*/ 917810 w 1008497"/>
              <a:gd name="connsiteY1626" fmla="*/ 493266 h 1007842"/>
              <a:gd name="connsiteX1627" fmla="*/ 909928 w 1008497"/>
              <a:gd name="connsiteY1627" fmla="*/ 491452 h 1007842"/>
              <a:gd name="connsiteX1628" fmla="*/ 906424 w 1008497"/>
              <a:gd name="connsiteY1628" fmla="*/ 496894 h 1007842"/>
              <a:gd name="connsiteX1629" fmla="*/ 914307 w 1008497"/>
              <a:gd name="connsiteY1629" fmla="*/ 495080 h 1007842"/>
              <a:gd name="connsiteX1630" fmla="*/ 915183 w 1008497"/>
              <a:gd name="connsiteY1630" fmla="*/ 503244 h 1007842"/>
              <a:gd name="connsiteX1631" fmla="*/ 908176 w 1008497"/>
              <a:gd name="connsiteY1631" fmla="*/ 507780 h 1007842"/>
              <a:gd name="connsiteX1632" fmla="*/ 896790 w 1008497"/>
              <a:gd name="connsiteY1632" fmla="*/ 494173 h 1007842"/>
              <a:gd name="connsiteX1633" fmla="*/ 889783 w 1008497"/>
              <a:gd name="connsiteY1633" fmla="*/ 480566 h 1007842"/>
              <a:gd name="connsiteX1634" fmla="*/ 895914 w 1008497"/>
              <a:gd name="connsiteY1634" fmla="*/ 481473 h 1007842"/>
              <a:gd name="connsiteX1635" fmla="*/ 911679 w 1008497"/>
              <a:gd name="connsiteY1635" fmla="*/ 479999 h 1007842"/>
              <a:gd name="connsiteX1636" fmla="*/ 50660 w 1008497"/>
              <a:gd name="connsiteY1636" fmla="*/ 476909 h 1007842"/>
              <a:gd name="connsiteX1637" fmla="*/ 59992 w 1008497"/>
              <a:gd name="connsiteY1637" fmla="*/ 479591 h 1007842"/>
              <a:gd name="connsiteX1638" fmla="*/ 63425 w 1008497"/>
              <a:gd name="connsiteY1638" fmla="*/ 486456 h 1007842"/>
              <a:gd name="connsiteX1639" fmla="*/ 53128 w 1008497"/>
              <a:gd name="connsiteY1639" fmla="*/ 486456 h 1007842"/>
              <a:gd name="connsiteX1640" fmla="*/ 49695 w 1008497"/>
              <a:gd name="connsiteY1640" fmla="*/ 494179 h 1007842"/>
              <a:gd name="connsiteX1641" fmla="*/ 58276 w 1008497"/>
              <a:gd name="connsiteY1641" fmla="*/ 489030 h 1007842"/>
              <a:gd name="connsiteX1642" fmla="*/ 60851 w 1008497"/>
              <a:gd name="connsiteY1642" fmla="*/ 498469 h 1007842"/>
              <a:gd name="connsiteX1643" fmla="*/ 53986 w 1008497"/>
              <a:gd name="connsiteY1643" fmla="*/ 504476 h 1007842"/>
              <a:gd name="connsiteX1644" fmla="*/ 37682 w 1008497"/>
              <a:gd name="connsiteY1644" fmla="*/ 495895 h 1007842"/>
              <a:gd name="connsiteX1645" fmla="*/ 32533 w 1008497"/>
              <a:gd name="connsiteY1645" fmla="*/ 490746 h 1007842"/>
              <a:gd name="connsiteX1646" fmla="*/ 41972 w 1008497"/>
              <a:gd name="connsiteY1646" fmla="*/ 481307 h 1007842"/>
              <a:gd name="connsiteX1647" fmla="*/ 50660 w 1008497"/>
              <a:gd name="connsiteY1647" fmla="*/ 476909 h 1007842"/>
              <a:gd name="connsiteX1648" fmla="*/ 981352 w 1008497"/>
              <a:gd name="connsiteY1648" fmla="*/ 464917 h 1007842"/>
              <a:gd name="connsiteX1649" fmla="*/ 983987 w 1008497"/>
              <a:gd name="connsiteY1649" fmla="*/ 472081 h 1007842"/>
              <a:gd name="connsiteX1650" fmla="*/ 980474 w 1008497"/>
              <a:gd name="connsiteY1650" fmla="*/ 486409 h 1007842"/>
              <a:gd name="connsiteX1651" fmla="*/ 979596 w 1008497"/>
              <a:gd name="connsiteY1651" fmla="*/ 495365 h 1007842"/>
              <a:gd name="connsiteX1652" fmla="*/ 972570 w 1008497"/>
              <a:gd name="connsiteY1652" fmla="*/ 498947 h 1007842"/>
              <a:gd name="connsiteX1653" fmla="*/ 966423 w 1008497"/>
              <a:gd name="connsiteY1653" fmla="*/ 496260 h 1007842"/>
              <a:gd name="connsiteX1654" fmla="*/ 964666 w 1008497"/>
              <a:gd name="connsiteY1654" fmla="*/ 488200 h 1007842"/>
              <a:gd name="connsiteX1655" fmla="*/ 969057 w 1008497"/>
              <a:gd name="connsiteY1655" fmla="*/ 484618 h 1007842"/>
              <a:gd name="connsiteX1656" fmla="*/ 975205 w 1008497"/>
              <a:gd name="connsiteY1656" fmla="*/ 486409 h 1007842"/>
              <a:gd name="connsiteX1657" fmla="*/ 970814 w 1008497"/>
              <a:gd name="connsiteY1657" fmla="*/ 481932 h 1007842"/>
              <a:gd name="connsiteX1658" fmla="*/ 962032 w 1008497"/>
              <a:gd name="connsiteY1658" fmla="*/ 484618 h 1007842"/>
              <a:gd name="connsiteX1659" fmla="*/ 959397 w 1008497"/>
              <a:gd name="connsiteY1659" fmla="*/ 494469 h 1007842"/>
              <a:gd name="connsiteX1660" fmla="*/ 947103 w 1008497"/>
              <a:gd name="connsiteY1660" fmla="*/ 498947 h 1007842"/>
              <a:gd name="connsiteX1661" fmla="*/ 945346 w 1008497"/>
              <a:gd name="connsiteY1661" fmla="*/ 497156 h 1007842"/>
              <a:gd name="connsiteX1662" fmla="*/ 962032 w 1008497"/>
              <a:gd name="connsiteY1662" fmla="*/ 473872 h 1007842"/>
              <a:gd name="connsiteX1663" fmla="*/ 981352 w 1008497"/>
              <a:gd name="connsiteY1663" fmla="*/ 464917 h 1007842"/>
              <a:gd name="connsiteX1664" fmla="*/ 915778 w 1008497"/>
              <a:gd name="connsiteY1664" fmla="*/ 460155 h 1007842"/>
              <a:gd name="connsiteX1665" fmla="*/ 924708 w 1008497"/>
              <a:gd name="connsiteY1665" fmla="*/ 467211 h 1007842"/>
              <a:gd name="connsiteX1666" fmla="*/ 922922 w 1008497"/>
              <a:gd name="connsiteY1666" fmla="*/ 474266 h 1007842"/>
              <a:gd name="connsiteX1667" fmla="*/ 913993 w 1008497"/>
              <a:gd name="connsiteY1667" fmla="*/ 475148 h 1007842"/>
              <a:gd name="connsiteX1668" fmla="*/ 914886 w 1008497"/>
              <a:gd name="connsiteY1668" fmla="*/ 461037 h 1007842"/>
              <a:gd name="connsiteX1669" fmla="*/ 915778 w 1008497"/>
              <a:gd name="connsiteY1669" fmla="*/ 460155 h 1007842"/>
              <a:gd name="connsiteX1670" fmla="*/ 94177 w 1008497"/>
              <a:gd name="connsiteY1670" fmla="*/ 460155 h 1007842"/>
              <a:gd name="connsiteX1671" fmla="*/ 121622 w 1008497"/>
              <a:gd name="connsiteY1671" fmla="*/ 461069 h 1007842"/>
              <a:gd name="connsiteX1672" fmla="*/ 120707 w 1008497"/>
              <a:gd name="connsiteY1672" fmla="*/ 472037 h 1007842"/>
              <a:gd name="connsiteX1673" fmla="*/ 112473 w 1008497"/>
              <a:gd name="connsiteY1673" fmla="*/ 478435 h 1007842"/>
              <a:gd name="connsiteX1674" fmla="*/ 105155 w 1008497"/>
              <a:gd name="connsiteY1674" fmla="*/ 490317 h 1007842"/>
              <a:gd name="connsiteX1675" fmla="*/ 97836 w 1008497"/>
              <a:gd name="connsiteY1675" fmla="*/ 487575 h 1007842"/>
              <a:gd name="connsiteX1676" fmla="*/ 95092 w 1008497"/>
              <a:gd name="connsiteY1676" fmla="*/ 478435 h 1007842"/>
              <a:gd name="connsiteX1677" fmla="*/ 101496 w 1008497"/>
              <a:gd name="connsiteY1677" fmla="*/ 472037 h 1007842"/>
              <a:gd name="connsiteX1678" fmla="*/ 90518 w 1008497"/>
              <a:gd name="connsiteY1678" fmla="*/ 477521 h 1007842"/>
              <a:gd name="connsiteX1679" fmla="*/ 74051 w 1008497"/>
              <a:gd name="connsiteY1679" fmla="*/ 474779 h 1007842"/>
              <a:gd name="connsiteX1680" fmla="*/ 73136 w 1008497"/>
              <a:gd name="connsiteY1680" fmla="*/ 472037 h 1007842"/>
              <a:gd name="connsiteX1681" fmla="*/ 94177 w 1008497"/>
              <a:gd name="connsiteY1681" fmla="*/ 460155 h 1007842"/>
              <a:gd name="connsiteX1682" fmla="*/ 964792 w 1008497"/>
              <a:gd name="connsiteY1682" fmla="*/ 458567 h 1007842"/>
              <a:gd name="connsiteX1683" fmla="*/ 966644 w 1008497"/>
              <a:gd name="connsiteY1683" fmla="*/ 465711 h 1007842"/>
              <a:gd name="connsiteX1684" fmla="*/ 959236 w 1008497"/>
              <a:gd name="connsiteY1684" fmla="*/ 469679 h 1007842"/>
              <a:gd name="connsiteX1685" fmla="*/ 957384 w 1008497"/>
              <a:gd name="connsiteY1685" fmla="*/ 460948 h 1007842"/>
              <a:gd name="connsiteX1686" fmla="*/ 964792 w 1008497"/>
              <a:gd name="connsiteY1686" fmla="*/ 458567 h 1007842"/>
              <a:gd name="connsiteX1687" fmla="*/ 30477 w 1008497"/>
              <a:gd name="connsiteY1687" fmla="*/ 447455 h 1007842"/>
              <a:gd name="connsiteX1688" fmla="*/ 36791 w 1008497"/>
              <a:gd name="connsiteY1688" fmla="*/ 452898 h 1007842"/>
              <a:gd name="connsiteX1689" fmla="*/ 59340 w 1008497"/>
              <a:gd name="connsiteY1689" fmla="*/ 461062 h 1007842"/>
              <a:gd name="connsiteX1690" fmla="*/ 66556 w 1008497"/>
              <a:gd name="connsiteY1690" fmla="*/ 476484 h 1007842"/>
              <a:gd name="connsiteX1691" fmla="*/ 56634 w 1008497"/>
              <a:gd name="connsiteY1691" fmla="*/ 471948 h 1007842"/>
              <a:gd name="connsiteX1692" fmla="*/ 44007 w 1008497"/>
              <a:gd name="connsiteY1692" fmla="*/ 462877 h 1007842"/>
              <a:gd name="connsiteX1693" fmla="*/ 43105 w 1008497"/>
              <a:gd name="connsiteY1693" fmla="*/ 466505 h 1007842"/>
              <a:gd name="connsiteX1694" fmla="*/ 49418 w 1008497"/>
              <a:gd name="connsiteY1694" fmla="*/ 471041 h 1007842"/>
              <a:gd name="connsiteX1695" fmla="*/ 37693 w 1008497"/>
              <a:gd name="connsiteY1695" fmla="*/ 478298 h 1007842"/>
              <a:gd name="connsiteX1696" fmla="*/ 33183 w 1008497"/>
              <a:gd name="connsiteY1696" fmla="*/ 473762 h 1007842"/>
              <a:gd name="connsiteX1697" fmla="*/ 33183 w 1008497"/>
              <a:gd name="connsiteY1697" fmla="*/ 466505 h 1007842"/>
              <a:gd name="connsiteX1698" fmla="*/ 27771 w 1008497"/>
              <a:gd name="connsiteY1698" fmla="*/ 453805 h 1007842"/>
              <a:gd name="connsiteX1699" fmla="*/ 30477 w 1008497"/>
              <a:gd name="connsiteY1699" fmla="*/ 447455 h 1007842"/>
              <a:gd name="connsiteX1700" fmla="*/ 936501 w 1008497"/>
              <a:gd name="connsiteY1700" fmla="*/ 445867 h 1007842"/>
              <a:gd name="connsiteX1701" fmla="*/ 946842 w 1008497"/>
              <a:gd name="connsiteY1701" fmla="*/ 452090 h 1007842"/>
              <a:gd name="connsiteX1702" fmla="*/ 952874 w 1008497"/>
              <a:gd name="connsiteY1702" fmla="*/ 472537 h 1007842"/>
              <a:gd name="connsiteX1703" fmla="*/ 945119 w 1008497"/>
              <a:gd name="connsiteY1703" fmla="*/ 476982 h 1007842"/>
              <a:gd name="connsiteX1704" fmla="*/ 941671 w 1008497"/>
              <a:gd name="connsiteY1704" fmla="*/ 470759 h 1007842"/>
              <a:gd name="connsiteX1705" fmla="*/ 943395 w 1008497"/>
              <a:gd name="connsiteY1705" fmla="*/ 465425 h 1007842"/>
              <a:gd name="connsiteX1706" fmla="*/ 938224 w 1008497"/>
              <a:gd name="connsiteY1706" fmla="*/ 470759 h 1007842"/>
              <a:gd name="connsiteX1707" fmla="*/ 945980 w 1008497"/>
              <a:gd name="connsiteY1707" fmla="*/ 482316 h 1007842"/>
              <a:gd name="connsiteX1708" fmla="*/ 943395 w 1008497"/>
              <a:gd name="connsiteY1708" fmla="*/ 490317 h 1007842"/>
              <a:gd name="connsiteX1709" fmla="*/ 939086 w 1008497"/>
              <a:gd name="connsiteY1709" fmla="*/ 484094 h 1007842"/>
              <a:gd name="connsiteX1710" fmla="*/ 927883 w 1008497"/>
              <a:gd name="connsiteY1710" fmla="*/ 476982 h 1007842"/>
              <a:gd name="connsiteX1711" fmla="*/ 936501 w 1008497"/>
              <a:gd name="connsiteY1711" fmla="*/ 445867 h 1007842"/>
              <a:gd name="connsiteX1712" fmla="*/ 98109 w 1008497"/>
              <a:gd name="connsiteY1712" fmla="*/ 442240 h 1007842"/>
              <a:gd name="connsiteX1713" fmla="*/ 101528 w 1008497"/>
              <a:gd name="connsiteY1713" fmla="*/ 454032 h 1007842"/>
              <a:gd name="connsiteX1714" fmla="*/ 92980 w 1008497"/>
              <a:gd name="connsiteY1714" fmla="*/ 454940 h 1007842"/>
              <a:gd name="connsiteX1715" fmla="*/ 91271 w 1008497"/>
              <a:gd name="connsiteY1715" fmla="*/ 445868 h 1007842"/>
              <a:gd name="connsiteX1716" fmla="*/ 98109 w 1008497"/>
              <a:gd name="connsiteY1716" fmla="*/ 442240 h 1007842"/>
              <a:gd name="connsiteX1717" fmla="*/ 47797 w 1008497"/>
              <a:gd name="connsiteY1717" fmla="*/ 442039 h 1007842"/>
              <a:gd name="connsiteX1718" fmla="*/ 55490 w 1008497"/>
              <a:gd name="connsiteY1718" fmla="*/ 443720 h 1007842"/>
              <a:gd name="connsiteX1719" fmla="*/ 53781 w 1008497"/>
              <a:gd name="connsiteY1719" fmla="*/ 452965 h 1007842"/>
              <a:gd name="connsiteX1720" fmla="*/ 48652 w 1008497"/>
              <a:gd name="connsiteY1720" fmla="*/ 451284 h 1007842"/>
              <a:gd name="connsiteX1721" fmla="*/ 47797 w 1008497"/>
              <a:gd name="connsiteY1721" fmla="*/ 442039 h 1007842"/>
              <a:gd name="connsiteX1722" fmla="*/ 973286 w 1008497"/>
              <a:gd name="connsiteY1722" fmla="*/ 439517 h 1007842"/>
              <a:gd name="connsiteX1723" fmla="*/ 979953 w 1008497"/>
              <a:gd name="connsiteY1723" fmla="*/ 445768 h 1007842"/>
              <a:gd name="connsiteX1724" fmla="*/ 979001 w 1008497"/>
              <a:gd name="connsiteY1724" fmla="*/ 461841 h 1007842"/>
              <a:gd name="connsiteX1725" fmla="*/ 969476 w 1008497"/>
              <a:gd name="connsiteY1725" fmla="*/ 466306 h 1007842"/>
              <a:gd name="connsiteX1726" fmla="*/ 973286 w 1008497"/>
              <a:gd name="connsiteY1726" fmla="*/ 458269 h 1007842"/>
              <a:gd name="connsiteX1727" fmla="*/ 973286 w 1008497"/>
              <a:gd name="connsiteY1727" fmla="*/ 449340 h 1007842"/>
              <a:gd name="connsiteX1728" fmla="*/ 967571 w 1008497"/>
              <a:gd name="connsiteY1728" fmla="*/ 444875 h 1007842"/>
              <a:gd name="connsiteX1729" fmla="*/ 973286 w 1008497"/>
              <a:gd name="connsiteY1729" fmla="*/ 439517 h 1007842"/>
              <a:gd name="connsiteX1730" fmla="*/ 79038 w 1008497"/>
              <a:gd name="connsiteY1730" fmla="*/ 425230 h 1007842"/>
              <a:gd name="connsiteX1731" fmla="*/ 79925 w 1008497"/>
              <a:gd name="connsiteY1731" fmla="*/ 434817 h 1007842"/>
              <a:gd name="connsiteX1732" fmla="*/ 88796 w 1008497"/>
              <a:gd name="connsiteY1732" fmla="*/ 455735 h 1007842"/>
              <a:gd name="connsiteX1733" fmla="*/ 71053 w 1008497"/>
              <a:gd name="connsiteY1733" fmla="*/ 469680 h 1007842"/>
              <a:gd name="connsiteX1734" fmla="*/ 68392 w 1008497"/>
              <a:gd name="connsiteY1734" fmla="*/ 465322 h 1007842"/>
              <a:gd name="connsiteX1735" fmla="*/ 73715 w 1008497"/>
              <a:gd name="connsiteY1735" fmla="*/ 461836 h 1007842"/>
              <a:gd name="connsiteX1736" fmla="*/ 77263 w 1008497"/>
              <a:gd name="connsiteY1736" fmla="*/ 449634 h 1007842"/>
              <a:gd name="connsiteX1737" fmla="*/ 74602 w 1008497"/>
              <a:gd name="connsiteY1737" fmla="*/ 446148 h 1007842"/>
              <a:gd name="connsiteX1738" fmla="*/ 71053 w 1008497"/>
              <a:gd name="connsiteY1738" fmla="*/ 447019 h 1007842"/>
              <a:gd name="connsiteX1739" fmla="*/ 72828 w 1008497"/>
              <a:gd name="connsiteY1739" fmla="*/ 456607 h 1007842"/>
              <a:gd name="connsiteX1740" fmla="*/ 63957 w 1008497"/>
              <a:gd name="connsiteY1740" fmla="*/ 458350 h 1007842"/>
              <a:gd name="connsiteX1741" fmla="*/ 60408 w 1008497"/>
              <a:gd name="connsiteY1741" fmla="*/ 451377 h 1007842"/>
              <a:gd name="connsiteX1742" fmla="*/ 65731 w 1008497"/>
              <a:gd name="connsiteY1742" fmla="*/ 440918 h 1007842"/>
              <a:gd name="connsiteX1743" fmla="*/ 67505 w 1008497"/>
              <a:gd name="connsiteY1743" fmla="*/ 431331 h 1007842"/>
              <a:gd name="connsiteX1744" fmla="*/ 79038 w 1008497"/>
              <a:gd name="connsiteY1744" fmla="*/ 425230 h 1007842"/>
              <a:gd name="connsiteX1745" fmla="*/ 40708 w 1008497"/>
              <a:gd name="connsiteY1745" fmla="*/ 419781 h 1007842"/>
              <a:gd name="connsiteX1746" fmla="*/ 45947 w 1008497"/>
              <a:gd name="connsiteY1746" fmla="*/ 422484 h 1007842"/>
              <a:gd name="connsiteX1747" fmla="*/ 43328 w 1008497"/>
              <a:gd name="connsiteY1747" fmla="*/ 426088 h 1007842"/>
              <a:gd name="connsiteX1748" fmla="*/ 38089 w 1008497"/>
              <a:gd name="connsiteY1748" fmla="*/ 430593 h 1007842"/>
              <a:gd name="connsiteX1749" fmla="*/ 40708 w 1008497"/>
              <a:gd name="connsiteY1749" fmla="*/ 443207 h 1007842"/>
              <a:gd name="connsiteX1750" fmla="*/ 43328 w 1008497"/>
              <a:gd name="connsiteY1750" fmla="*/ 450415 h 1007842"/>
              <a:gd name="connsiteX1751" fmla="*/ 36343 w 1008497"/>
              <a:gd name="connsiteY1751" fmla="*/ 448613 h 1007842"/>
              <a:gd name="connsiteX1752" fmla="*/ 30231 w 1008497"/>
              <a:gd name="connsiteY1752" fmla="*/ 426989 h 1007842"/>
              <a:gd name="connsiteX1753" fmla="*/ 40708 w 1008497"/>
              <a:gd name="connsiteY1753" fmla="*/ 419781 h 1007842"/>
              <a:gd name="connsiteX1754" fmla="*/ 938334 w 1008497"/>
              <a:gd name="connsiteY1754" fmla="*/ 410942 h 1007842"/>
              <a:gd name="connsiteX1755" fmla="*/ 946668 w 1008497"/>
              <a:gd name="connsiteY1755" fmla="*/ 421657 h 1007842"/>
              <a:gd name="connsiteX1756" fmla="*/ 948520 w 1008497"/>
              <a:gd name="connsiteY1756" fmla="*/ 424336 h 1007842"/>
              <a:gd name="connsiteX1757" fmla="*/ 942038 w 1008497"/>
              <a:gd name="connsiteY1757" fmla="*/ 422550 h 1007842"/>
              <a:gd name="connsiteX1758" fmla="*/ 938334 w 1008497"/>
              <a:gd name="connsiteY1758" fmla="*/ 410942 h 1007842"/>
              <a:gd name="connsiteX1759" fmla="*/ 924870 w 1008497"/>
              <a:gd name="connsiteY1759" fmla="*/ 406180 h 1007842"/>
              <a:gd name="connsiteX1760" fmla="*/ 933618 w 1008497"/>
              <a:gd name="connsiteY1760" fmla="*/ 411444 h 1007842"/>
              <a:gd name="connsiteX1761" fmla="*/ 941491 w 1008497"/>
              <a:gd name="connsiteY1761" fmla="*/ 426358 h 1007842"/>
              <a:gd name="connsiteX1762" fmla="*/ 950238 w 1008497"/>
              <a:gd name="connsiteY1762" fmla="*/ 428112 h 1007842"/>
              <a:gd name="connsiteX1763" fmla="*/ 951987 w 1008497"/>
              <a:gd name="connsiteY1763" fmla="*/ 421094 h 1007842"/>
              <a:gd name="connsiteX1764" fmla="*/ 961609 w 1008497"/>
              <a:gd name="connsiteY1764" fmla="*/ 418462 h 1007842"/>
              <a:gd name="connsiteX1765" fmla="*/ 965108 w 1008497"/>
              <a:gd name="connsiteY1765" fmla="*/ 428112 h 1007842"/>
              <a:gd name="connsiteX1766" fmla="*/ 955486 w 1008497"/>
              <a:gd name="connsiteY1766" fmla="*/ 437763 h 1007842"/>
              <a:gd name="connsiteX1767" fmla="*/ 934492 w 1008497"/>
              <a:gd name="connsiteY1767" fmla="*/ 432499 h 1007842"/>
              <a:gd name="connsiteX1768" fmla="*/ 923121 w 1008497"/>
              <a:gd name="connsiteY1768" fmla="*/ 408812 h 1007842"/>
              <a:gd name="connsiteX1769" fmla="*/ 924870 w 1008497"/>
              <a:gd name="connsiteY1769" fmla="*/ 406180 h 1007842"/>
              <a:gd name="connsiteX1770" fmla="*/ 76983 w 1008497"/>
              <a:gd name="connsiteY1770" fmla="*/ 390305 h 1007842"/>
              <a:gd name="connsiteX1771" fmla="*/ 65375 w 1008497"/>
              <a:gd name="connsiteY1771" fmla="*/ 401417 h 1007842"/>
              <a:gd name="connsiteX1772" fmla="*/ 72518 w 1008497"/>
              <a:gd name="connsiteY1772" fmla="*/ 392014 h 1007842"/>
              <a:gd name="connsiteX1773" fmla="*/ 76983 w 1008497"/>
              <a:gd name="connsiteY1773" fmla="*/ 390305 h 1007842"/>
              <a:gd name="connsiteX1774" fmla="*/ 91809 w 1008497"/>
              <a:gd name="connsiteY1774" fmla="*/ 383955 h 1007842"/>
              <a:gd name="connsiteX1775" fmla="*/ 88293 w 1008497"/>
              <a:gd name="connsiteY1775" fmla="*/ 398734 h 1007842"/>
              <a:gd name="connsiteX1776" fmla="*/ 75112 w 1008497"/>
              <a:gd name="connsiteY1776" fmla="*/ 413512 h 1007842"/>
              <a:gd name="connsiteX1777" fmla="*/ 55778 w 1008497"/>
              <a:gd name="connsiteY1777" fmla="*/ 416990 h 1007842"/>
              <a:gd name="connsiteX1778" fmla="*/ 45233 w 1008497"/>
              <a:gd name="connsiteY1778" fmla="*/ 404819 h 1007842"/>
              <a:gd name="connsiteX1779" fmla="*/ 50506 w 1008497"/>
              <a:gd name="connsiteY1779" fmla="*/ 395256 h 1007842"/>
              <a:gd name="connsiteX1780" fmla="*/ 58415 w 1008497"/>
              <a:gd name="connsiteY1780" fmla="*/ 396995 h 1007842"/>
              <a:gd name="connsiteX1781" fmla="*/ 61051 w 1008497"/>
              <a:gd name="connsiteY1781" fmla="*/ 406558 h 1007842"/>
              <a:gd name="connsiteX1782" fmla="*/ 78627 w 1008497"/>
              <a:gd name="connsiteY1782" fmla="*/ 396126 h 1007842"/>
              <a:gd name="connsiteX1783" fmla="*/ 81263 w 1008497"/>
              <a:gd name="connsiteY1783" fmla="*/ 389171 h 1007842"/>
              <a:gd name="connsiteX1784" fmla="*/ 91809 w 1008497"/>
              <a:gd name="connsiteY1784" fmla="*/ 383955 h 1007842"/>
              <a:gd name="connsiteX1785" fmla="*/ 873197 w 1008497"/>
              <a:gd name="connsiteY1785" fmla="*/ 382367 h 1007842"/>
              <a:gd name="connsiteX1786" fmla="*/ 879328 w 1008497"/>
              <a:gd name="connsiteY1786" fmla="*/ 388540 h 1007842"/>
              <a:gd name="connsiteX1787" fmla="*/ 888086 w 1008497"/>
              <a:gd name="connsiteY1787" fmla="*/ 404415 h 1007842"/>
              <a:gd name="connsiteX1788" fmla="*/ 907355 w 1008497"/>
              <a:gd name="connsiteY1788" fmla="*/ 415881 h 1007842"/>
              <a:gd name="connsiteX1789" fmla="*/ 909107 w 1008497"/>
              <a:gd name="connsiteY1789" fmla="*/ 424700 h 1007842"/>
              <a:gd name="connsiteX1790" fmla="*/ 920493 w 1008497"/>
              <a:gd name="connsiteY1790" fmla="*/ 429992 h 1007842"/>
              <a:gd name="connsiteX1791" fmla="*/ 922245 w 1008497"/>
              <a:gd name="connsiteY1791" fmla="*/ 440575 h 1007842"/>
              <a:gd name="connsiteX1792" fmla="*/ 917866 w 1008497"/>
              <a:gd name="connsiteY1792" fmla="*/ 444985 h 1007842"/>
              <a:gd name="connsiteX1793" fmla="*/ 912611 w 1008497"/>
              <a:gd name="connsiteY1793" fmla="*/ 443221 h 1007842"/>
              <a:gd name="connsiteX1794" fmla="*/ 912611 w 1008497"/>
              <a:gd name="connsiteY1794" fmla="*/ 437929 h 1007842"/>
              <a:gd name="connsiteX1795" fmla="*/ 913486 w 1008497"/>
              <a:gd name="connsiteY1795" fmla="*/ 434402 h 1007842"/>
              <a:gd name="connsiteX1796" fmla="*/ 905604 w 1008497"/>
              <a:gd name="connsiteY1796" fmla="*/ 434402 h 1007842"/>
              <a:gd name="connsiteX1797" fmla="*/ 900348 w 1008497"/>
              <a:gd name="connsiteY1797" fmla="*/ 444985 h 1007842"/>
              <a:gd name="connsiteX1798" fmla="*/ 909983 w 1008497"/>
              <a:gd name="connsiteY1798" fmla="*/ 463506 h 1007842"/>
              <a:gd name="connsiteX1799" fmla="*/ 907355 w 1008497"/>
              <a:gd name="connsiteY1799" fmla="*/ 467915 h 1007842"/>
              <a:gd name="connsiteX1800" fmla="*/ 897721 w 1008497"/>
              <a:gd name="connsiteY1800" fmla="*/ 460860 h 1007842"/>
              <a:gd name="connsiteX1801" fmla="*/ 896845 w 1008497"/>
              <a:gd name="connsiteY1801" fmla="*/ 456450 h 1007842"/>
              <a:gd name="connsiteX1802" fmla="*/ 890714 w 1008497"/>
              <a:gd name="connsiteY1802" fmla="*/ 454686 h 1007842"/>
              <a:gd name="connsiteX1803" fmla="*/ 889838 w 1008497"/>
              <a:gd name="connsiteY1803" fmla="*/ 457332 h 1007842"/>
              <a:gd name="connsiteX1804" fmla="*/ 892466 w 1008497"/>
              <a:gd name="connsiteY1804" fmla="*/ 465269 h 1007842"/>
              <a:gd name="connsiteX1805" fmla="*/ 884583 w 1008497"/>
              <a:gd name="connsiteY1805" fmla="*/ 465269 h 1007842"/>
              <a:gd name="connsiteX1806" fmla="*/ 881955 w 1008497"/>
              <a:gd name="connsiteY1806" fmla="*/ 453804 h 1007842"/>
              <a:gd name="connsiteX1807" fmla="*/ 893342 w 1008497"/>
              <a:gd name="connsiteY1807" fmla="*/ 444985 h 1007842"/>
              <a:gd name="connsiteX1808" fmla="*/ 894217 w 1008497"/>
              <a:gd name="connsiteY1808" fmla="*/ 435283 h 1007842"/>
              <a:gd name="connsiteX1809" fmla="*/ 901224 w 1008497"/>
              <a:gd name="connsiteY1809" fmla="*/ 419409 h 1007842"/>
              <a:gd name="connsiteX1810" fmla="*/ 894217 w 1008497"/>
              <a:gd name="connsiteY1810" fmla="*/ 412353 h 1007842"/>
              <a:gd name="connsiteX1811" fmla="*/ 885459 w 1008497"/>
              <a:gd name="connsiteY1811" fmla="*/ 416763 h 1007842"/>
              <a:gd name="connsiteX1812" fmla="*/ 886335 w 1008497"/>
              <a:gd name="connsiteY1812" fmla="*/ 419409 h 1007842"/>
              <a:gd name="connsiteX1813" fmla="*/ 889838 w 1008497"/>
              <a:gd name="connsiteY1813" fmla="*/ 422054 h 1007842"/>
              <a:gd name="connsiteX1814" fmla="*/ 885459 w 1008497"/>
              <a:gd name="connsiteY1814" fmla="*/ 427346 h 1007842"/>
              <a:gd name="connsiteX1815" fmla="*/ 879328 w 1008497"/>
              <a:gd name="connsiteY1815" fmla="*/ 423818 h 1007842"/>
              <a:gd name="connsiteX1816" fmla="*/ 881079 w 1008497"/>
              <a:gd name="connsiteY1816" fmla="*/ 405297 h 1007842"/>
              <a:gd name="connsiteX1817" fmla="*/ 872321 w 1008497"/>
              <a:gd name="connsiteY1817" fmla="*/ 385013 h 1007842"/>
              <a:gd name="connsiteX1818" fmla="*/ 873197 w 1008497"/>
              <a:gd name="connsiteY1818" fmla="*/ 382367 h 1007842"/>
              <a:gd name="connsiteX1819" fmla="*/ 143658 w 1008497"/>
              <a:gd name="connsiteY1819" fmla="*/ 372843 h 1007842"/>
              <a:gd name="connsiteX1820" fmla="*/ 132341 w 1008497"/>
              <a:gd name="connsiteY1820" fmla="*/ 388718 h 1007842"/>
              <a:gd name="connsiteX1821" fmla="*/ 134082 w 1008497"/>
              <a:gd name="connsiteY1821" fmla="*/ 405475 h 1007842"/>
              <a:gd name="connsiteX1822" fmla="*/ 125376 w 1008497"/>
              <a:gd name="connsiteY1822" fmla="*/ 411649 h 1007842"/>
              <a:gd name="connsiteX1823" fmla="*/ 121023 w 1008497"/>
              <a:gd name="connsiteY1823" fmla="*/ 406357 h 1007842"/>
              <a:gd name="connsiteX1824" fmla="*/ 124506 w 1008497"/>
              <a:gd name="connsiteY1824" fmla="*/ 401065 h 1007842"/>
              <a:gd name="connsiteX1825" fmla="*/ 127117 w 1008497"/>
              <a:gd name="connsiteY1825" fmla="*/ 400183 h 1007842"/>
              <a:gd name="connsiteX1826" fmla="*/ 122764 w 1008497"/>
              <a:gd name="connsiteY1826" fmla="*/ 394010 h 1007842"/>
              <a:gd name="connsiteX1827" fmla="*/ 115800 w 1008497"/>
              <a:gd name="connsiteY1827" fmla="*/ 394891 h 1007842"/>
              <a:gd name="connsiteX1828" fmla="*/ 110576 w 1008497"/>
              <a:gd name="connsiteY1828" fmla="*/ 404593 h 1007842"/>
              <a:gd name="connsiteX1829" fmla="*/ 121023 w 1008497"/>
              <a:gd name="connsiteY1829" fmla="*/ 425760 h 1007842"/>
              <a:gd name="connsiteX1830" fmla="*/ 121023 w 1008497"/>
              <a:gd name="connsiteY1830" fmla="*/ 433697 h 1007842"/>
              <a:gd name="connsiteX1831" fmla="*/ 129729 w 1008497"/>
              <a:gd name="connsiteY1831" fmla="*/ 436343 h 1007842"/>
              <a:gd name="connsiteX1832" fmla="*/ 131470 w 1008497"/>
              <a:gd name="connsiteY1832" fmla="*/ 449572 h 1007842"/>
              <a:gd name="connsiteX1833" fmla="*/ 126247 w 1008497"/>
              <a:gd name="connsiteY1833" fmla="*/ 452218 h 1007842"/>
              <a:gd name="connsiteX1834" fmla="*/ 121894 w 1008497"/>
              <a:gd name="connsiteY1834" fmla="*/ 448690 h 1007842"/>
              <a:gd name="connsiteX1835" fmla="*/ 123635 w 1008497"/>
              <a:gd name="connsiteY1835" fmla="*/ 442517 h 1007842"/>
              <a:gd name="connsiteX1836" fmla="*/ 106224 w 1008497"/>
              <a:gd name="connsiteY1836" fmla="*/ 451336 h 1007842"/>
              <a:gd name="connsiteX1837" fmla="*/ 104483 w 1008497"/>
              <a:gd name="connsiteY1837" fmla="*/ 445163 h 1007842"/>
              <a:gd name="connsiteX1838" fmla="*/ 111447 w 1008497"/>
              <a:gd name="connsiteY1838" fmla="*/ 436343 h 1007842"/>
              <a:gd name="connsiteX1839" fmla="*/ 110576 w 1008497"/>
              <a:gd name="connsiteY1839" fmla="*/ 420468 h 1007842"/>
              <a:gd name="connsiteX1840" fmla="*/ 101871 w 1008497"/>
              <a:gd name="connsiteY1840" fmla="*/ 416940 h 1007842"/>
              <a:gd name="connsiteX1841" fmla="*/ 97518 w 1008497"/>
              <a:gd name="connsiteY1841" fmla="*/ 419586 h 1007842"/>
              <a:gd name="connsiteX1842" fmla="*/ 101000 w 1008497"/>
              <a:gd name="connsiteY1842" fmla="*/ 428406 h 1007842"/>
              <a:gd name="connsiteX1843" fmla="*/ 94036 w 1008497"/>
              <a:gd name="connsiteY1843" fmla="*/ 431051 h 1007842"/>
              <a:gd name="connsiteX1844" fmla="*/ 89683 w 1008497"/>
              <a:gd name="connsiteY1844" fmla="*/ 421350 h 1007842"/>
              <a:gd name="connsiteX1845" fmla="*/ 98389 w 1008497"/>
              <a:gd name="connsiteY1845" fmla="*/ 409885 h 1007842"/>
              <a:gd name="connsiteX1846" fmla="*/ 103612 w 1008497"/>
              <a:gd name="connsiteY1846" fmla="*/ 407239 h 1007842"/>
              <a:gd name="connsiteX1847" fmla="*/ 111447 w 1008497"/>
              <a:gd name="connsiteY1847" fmla="*/ 388718 h 1007842"/>
              <a:gd name="connsiteX1848" fmla="*/ 125376 w 1008497"/>
              <a:gd name="connsiteY1848" fmla="*/ 385190 h 1007842"/>
              <a:gd name="connsiteX1849" fmla="*/ 134952 w 1008497"/>
              <a:gd name="connsiteY1849" fmla="*/ 374607 h 1007842"/>
              <a:gd name="connsiteX1850" fmla="*/ 143658 w 1008497"/>
              <a:gd name="connsiteY1850" fmla="*/ 372843 h 1007842"/>
              <a:gd name="connsiteX1851" fmla="*/ 956855 w 1008497"/>
              <a:gd name="connsiteY1851" fmla="*/ 368268 h 1007842"/>
              <a:gd name="connsiteX1852" fmla="*/ 979179 w 1008497"/>
              <a:gd name="connsiteY1852" fmla="*/ 378034 h 1007842"/>
              <a:gd name="connsiteX1853" fmla="*/ 998825 w 1008497"/>
              <a:gd name="connsiteY1853" fmla="*/ 411772 h 1007842"/>
              <a:gd name="connsiteX1854" fmla="*/ 1003289 w 1008497"/>
              <a:gd name="connsiteY1854" fmla="*/ 441959 h 1007842"/>
              <a:gd name="connsiteX1855" fmla="*/ 1006861 w 1008497"/>
              <a:gd name="connsiteY1855" fmla="*/ 498781 h 1007842"/>
              <a:gd name="connsiteX1856" fmla="*/ 1004182 w 1008497"/>
              <a:gd name="connsiteY1856" fmla="*/ 506771 h 1007842"/>
              <a:gd name="connsiteX1857" fmla="*/ 1007754 w 1008497"/>
              <a:gd name="connsiteY1857" fmla="*/ 509435 h 1007842"/>
              <a:gd name="connsiteX1858" fmla="*/ 1003289 w 1008497"/>
              <a:gd name="connsiteY1858" fmla="*/ 512986 h 1007842"/>
              <a:gd name="connsiteX1859" fmla="*/ 1004182 w 1008497"/>
              <a:gd name="connsiteY1859" fmla="*/ 515650 h 1007842"/>
              <a:gd name="connsiteX1860" fmla="*/ 1006861 w 1008497"/>
              <a:gd name="connsiteY1860" fmla="*/ 515650 h 1007842"/>
              <a:gd name="connsiteX1861" fmla="*/ 1006861 w 1008497"/>
              <a:gd name="connsiteY1861" fmla="*/ 525416 h 1007842"/>
              <a:gd name="connsiteX1862" fmla="*/ 1005968 w 1008497"/>
              <a:gd name="connsiteY1862" fmla="*/ 540509 h 1007842"/>
              <a:gd name="connsiteX1863" fmla="*/ 1002396 w 1008497"/>
              <a:gd name="connsiteY1863" fmla="*/ 572471 h 1007842"/>
              <a:gd name="connsiteX1864" fmla="*/ 1000610 w 1008497"/>
              <a:gd name="connsiteY1864" fmla="*/ 581350 h 1007842"/>
              <a:gd name="connsiteX1865" fmla="*/ 994360 w 1008497"/>
              <a:gd name="connsiteY1865" fmla="*/ 612424 h 1007842"/>
              <a:gd name="connsiteX1866" fmla="*/ 951497 w 1008497"/>
              <a:gd name="connsiteY1866" fmla="*/ 657704 h 1007842"/>
              <a:gd name="connsiteX1867" fmla="*/ 927387 w 1008497"/>
              <a:gd name="connsiteY1867" fmla="*/ 648826 h 1007842"/>
              <a:gd name="connsiteX1868" fmla="*/ 926494 w 1008497"/>
              <a:gd name="connsiteY1868" fmla="*/ 643499 h 1007842"/>
              <a:gd name="connsiteX1869" fmla="*/ 935423 w 1008497"/>
              <a:gd name="connsiteY1869" fmla="*/ 639947 h 1007842"/>
              <a:gd name="connsiteX1870" fmla="*/ 959534 w 1008497"/>
              <a:gd name="connsiteY1870" fmla="*/ 644387 h 1007842"/>
              <a:gd name="connsiteX1871" fmla="*/ 987216 w 1008497"/>
              <a:gd name="connsiteY1871" fmla="*/ 601770 h 1007842"/>
              <a:gd name="connsiteX1872" fmla="*/ 996146 w 1008497"/>
              <a:gd name="connsiteY1872" fmla="*/ 515650 h 1007842"/>
              <a:gd name="connsiteX1873" fmla="*/ 992574 w 1008497"/>
              <a:gd name="connsiteY1873" fmla="*/ 513874 h 1007842"/>
              <a:gd name="connsiteX1874" fmla="*/ 990788 w 1008497"/>
              <a:gd name="connsiteY1874" fmla="*/ 548500 h 1007842"/>
              <a:gd name="connsiteX1875" fmla="*/ 988109 w 1008497"/>
              <a:gd name="connsiteY1875" fmla="*/ 550275 h 1007842"/>
              <a:gd name="connsiteX1876" fmla="*/ 989895 w 1008497"/>
              <a:gd name="connsiteY1876" fmla="*/ 553827 h 1007842"/>
              <a:gd name="connsiteX1877" fmla="*/ 977393 w 1008497"/>
              <a:gd name="connsiteY1877" fmla="*/ 619527 h 1007842"/>
              <a:gd name="connsiteX1878" fmla="*/ 947925 w 1008497"/>
              <a:gd name="connsiteY1878" fmla="*/ 642611 h 1007842"/>
              <a:gd name="connsiteX1879" fmla="*/ 940782 w 1008497"/>
              <a:gd name="connsiteY1879" fmla="*/ 638172 h 1007842"/>
              <a:gd name="connsiteX1880" fmla="*/ 953283 w 1008497"/>
              <a:gd name="connsiteY1880" fmla="*/ 638172 h 1007842"/>
              <a:gd name="connsiteX1881" fmla="*/ 980072 w 1008497"/>
              <a:gd name="connsiteY1881" fmla="*/ 594668 h 1007842"/>
              <a:gd name="connsiteX1882" fmla="*/ 989002 w 1008497"/>
              <a:gd name="connsiteY1882" fmla="*/ 512986 h 1007842"/>
              <a:gd name="connsiteX1883" fmla="*/ 991681 w 1008497"/>
              <a:gd name="connsiteY1883" fmla="*/ 512986 h 1007842"/>
              <a:gd name="connsiteX1884" fmla="*/ 992574 w 1008497"/>
              <a:gd name="connsiteY1884" fmla="*/ 510323 h 1007842"/>
              <a:gd name="connsiteX1885" fmla="*/ 989002 w 1008497"/>
              <a:gd name="connsiteY1885" fmla="*/ 499668 h 1007842"/>
              <a:gd name="connsiteX1886" fmla="*/ 988109 w 1008497"/>
              <a:gd name="connsiteY1886" fmla="*/ 497005 h 1007842"/>
              <a:gd name="connsiteX1887" fmla="*/ 980965 w 1008497"/>
              <a:gd name="connsiteY1887" fmla="*/ 415323 h 1007842"/>
              <a:gd name="connsiteX1888" fmla="*/ 956855 w 1008497"/>
              <a:gd name="connsiteY1888" fmla="*/ 386912 h 1007842"/>
              <a:gd name="connsiteX1889" fmla="*/ 947032 w 1008497"/>
              <a:gd name="connsiteY1889" fmla="*/ 386912 h 1007842"/>
              <a:gd name="connsiteX1890" fmla="*/ 951497 w 1008497"/>
              <a:gd name="connsiteY1890" fmla="*/ 384249 h 1007842"/>
              <a:gd name="connsiteX1891" fmla="*/ 977393 w 1008497"/>
              <a:gd name="connsiteY1891" fmla="*/ 397566 h 1007842"/>
              <a:gd name="connsiteX1892" fmla="*/ 992574 w 1008497"/>
              <a:gd name="connsiteY1892" fmla="*/ 474809 h 1007842"/>
              <a:gd name="connsiteX1893" fmla="*/ 993467 w 1008497"/>
              <a:gd name="connsiteY1893" fmla="*/ 494341 h 1007842"/>
              <a:gd name="connsiteX1894" fmla="*/ 996146 w 1008497"/>
              <a:gd name="connsiteY1894" fmla="*/ 495229 h 1007842"/>
              <a:gd name="connsiteX1895" fmla="*/ 995253 w 1008497"/>
              <a:gd name="connsiteY1895" fmla="*/ 481912 h 1007842"/>
              <a:gd name="connsiteX1896" fmla="*/ 985430 w 1008497"/>
              <a:gd name="connsiteY1896" fmla="*/ 406445 h 1007842"/>
              <a:gd name="connsiteX1897" fmla="*/ 973821 w 1008497"/>
              <a:gd name="connsiteY1897" fmla="*/ 387800 h 1007842"/>
              <a:gd name="connsiteX1898" fmla="*/ 948818 w 1008497"/>
              <a:gd name="connsiteY1898" fmla="*/ 380697 h 1007842"/>
              <a:gd name="connsiteX1899" fmla="*/ 938103 w 1008497"/>
              <a:gd name="connsiteY1899" fmla="*/ 384249 h 1007842"/>
              <a:gd name="connsiteX1900" fmla="*/ 933638 w 1008497"/>
              <a:gd name="connsiteY1900" fmla="*/ 381585 h 1007842"/>
              <a:gd name="connsiteX1901" fmla="*/ 941675 w 1008497"/>
              <a:gd name="connsiteY1901" fmla="*/ 372707 h 1007842"/>
              <a:gd name="connsiteX1902" fmla="*/ 956855 w 1008497"/>
              <a:gd name="connsiteY1902" fmla="*/ 368268 h 1007842"/>
              <a:gd name="connsiteX1903" fmla="*/ 55773 w 1008497"/>
              <a:gd name="connsiteY1903" fmla="*/ 361730 h 1007842"/>
              <a:gd name="connsiteX1904" fmla="*/ 69046 w 1008497"/>
              <a:gd name="connsiteY1904" fmla="*/ 367054 h 1007842"/>
              <a:gd name="connsiteX1905" fmla="*/ 60198 w 1008497"/>
              <a:gd name="connsiteY1905" fmla="*/ 364392 h 1007842"/>
              <a:gd name="connsiteX1906" fmla="*/ 36307 w 1008497"/>
              <a:gd name="connsiteY1906" fmla="*/ 378588 h 1007842"/>
              <a:gd name="connsiteX1907" fmla="*/ 27459 w 1008497"/>
              <a:gd name="connsiteY1907" fmla="*/ 414080 h 1007842"/>
              <a:gd name="connsiteX1908" fmla="*/ 26574 w 1008497"/>
              <a:gd name="connsiteY1908" fmla="*/ 421179 h 1007842"/>
              <a:gd name="connsiteX1909" fmla="*/ 20380 w 1008497"/>
              <a:gd name="connsiteY1909" fmla="*/ 505471 h 1007842"/>
              <a:gd name="connsiteX1910" fmla="*/ 26574 w 1008497"/>
              <a:gd name="connsiteY1910" fmla="*/ 584440 h 1007842"/>
              <a:gd name="connsiteX1911" fmla="*/ 41616 w 1008497"/>
              <a:gd name="connsiteY1911" fmla="*/ 611946 h 1007842"/>
              <a:gd name="connsiteX1912" fmla="*/ 64622 w 1008497"/>
              <a:gd name="connsiteY1912" fmla="*/ 618157 h 1007842"/>
              <a:gd name="connsiteX1913" fmla="*/ 64622 w 1008497"/>
              <a:gd name="connsiteY1913" fmla="*/ 619931 h 1007842"/>
              <a:gd name="connsiteX1914" fmla="*/ 38962 w 1008497"/>
              <a:gd name="connsiteY1914" fmla="*/ 614608 h 1007842"/>
              <a:gd name="connsiteX1915" fmla="*/ 16841 w 1008497"/>
              <a:gd name="connsiteY1915" fmla="*/ 539188 h 1007842"/>
              <a:gd name="connsiteX1916" fmla="*/ 16841 w 1008497"/>
              <a:gd name="connsiteY1916" fmla="*/ 467318 h 1007842"/>
              <a:gd name="connsiteX1917" fmla="*/ 23919 w 1008497"/>
              <a:gd name="connsiteY1917" fmla="*/ 416742 h 1007842"/>
              <a:gd name="connsiteX1918" fmla="*/ 33652 w 1008497"/>
              <a:gd name="connsiteY1918" fmla="*/ 375927 h 1007842"/>
              <a:gd name="connsiteX1919" fmla="*/ 55773 w 1008497"/>
              <a:gd name="connsiteY1919" fmla="*/ 361730 h 1007842"/>
              <a:gd name="connsiteX1920" fmla="*/ 65478 w 1008497"/>
              <a:gd name="connsiteY1920" fmla="*/ 346745 h 1007842"/>
              <a:gd name="connsiteX1921" fmla="*/ 76967 w 1008497"/>
              <a:gd name="connsiteY1921" fmla="*/ 351198 h 1007842"/>
              <a:gd name="connsiteX1922" fmla="*/ 84921 w 1008497"/>
              <a:gd name="connsiteY1922" fmla="*/ 359213 h 1007842"/>
              <a:gd name="connsiteX1923" fmla="*/ 73432 w 1008497"/>
              <a:gd name="connsiteY1923" fmla="*/ 364556 h 1007842"/>
              <a:gd name="connsiteX1924" fmla="*/ 50454 w 1008497"/>
              <a:gd name="connsiteY1924" fmla="*/ 357432 h 1007842"/>
              <a:gd name="connsiteX1925" fmla="*/ 21290 w 1008497"/>
              <a:gd name="connsiteY1925" fmla="*/ 404631 h 1007842"/>
              <a:gd name="connsiteX1926" fmla="*/ 12452 w 1008497"/>
              <a:gd name="connsiteY1926" fmla="*/ 470532 h 1007842"/>
              <a:gd name="connsiteX1927" fmla="*/ 12452 w 1008497"/>
              <a:gd name="connsiteY1927" fmla="*/ 529308 h 1007842"/>
              <a:gd name="connsiteX1928" fmla="*/ 28360 w 1008497"/>
              <a:gd name="connsiteY1928" fmla="*/ 608567 h 1007842"/>
              <a:gd name="connsiteX1929" fmla="*/ 55757 w 1008497"/>
              <a:gd name="connsiteY1929" fmla="*/ 626378 h 1007842"/>
              <a:gd name="connsiteX1930" fmla="*/ 69897 w 1008497"/>
              <a:gd name="connsiteY1930" fmla="*/ 620144 h 1007842"/>
              <a:gd name="connsiteX1931" fmla="*/ 77851 w 1008497"/>
              <a:gd name="connsiteY1931" fmla="*/ 625487 h 1007842"/>
              <a:gd name="connsiteX1932" fmla="*/ 46919 w 1008497"/>
              <a:gd name="connsiteY1932" fmla="*/ 637065 h 1007842"/>
              <a:gd name="connsiteX1933" fmla="*/ 8917 w 1008497"/>
              <a:gd name="connsiteY1933" fmla="*/ 596990 h 1007842"/>
              <a:gd name="connsiteX1934" fmla="*/ 4499 w 1008497"/>
              <a:gd name="connsiteY1934" fmla="*/ 573836 h 1007842"/>
              <a:gd name="connsiteX1935" fmla="*/ 1847 w 1008497"/>
              <a:gd name="connsiteY1935" fmla="*/ 534651 h 1007842"/>
              <a:gd name="connsiteX1936" fmla="*/ 963 w 1008497"/>
              <a:gd name="connsiteY1936" fmla="*/ 528418 h 1007842"/>
              <a:gd name="connsiteX1937" fmla="*/ 1847 w 1008497"/>
              <a:gd name="connsiteY1937" fmla="*/ 453612 h 1007842"/>
              <a:gd name="connsiteX1938" fmla="*/ 4499 w 1008497"/>
              <a:gd name="connsiteY1938" fmla="*/ 442925 h 1007842"/>
              <a:gd name="connsiteX1939" fmla="*/ 12452 w 1008497"/>
              <a:gd name="connsiteY1939" fmla="*/ 391273 h 1007842"/>
              <a:gd name="connsiteX1940" fmla="*/ 42500 w 1008497"/>
              <a:gd name="connsiteY1940" fmla="*/ 349417 h 1007842"/>
              <a:gd name="connsiteX1941" fmla="*/ 65478 w 1008497"/>
              <a:gd name="connsiteY1941" fmla="*/ 346745 h 1007842"/>
              <a:gd name="connsiteX1942" fmla="*/ 956326 w 1008497"/>
              <a:gd name="connsiteY1942" fmla="*/ 346178 h 1007842"/>
              <a:gd name="connsiteX1943" fmla="*/ 962279 w 1008497"/>
              <a:gd name="connsiteY1943" fmla="*/ 347865 h 1007842"/>
              <a:gd name="connsiteX1944" fmla="*/ 971098 w 1008497"/>
              <a:gd name="connsiteY1944" fmla="*/ 354162 h 1007842"/>
              <a:gd name="connsiteX1945" fmla="*/ 975508 w 1008497"/>
              <a:gd name="connsiteY1945" fmla="*/ 370354 h 1007842"/>
              <a:gd name="connsiteX1946" fmla="*/ 971980 w 1008497"/>
              <a:gd name="connsiteY1946" fmla="*/ 370354 h 1007842"/>
              <a:gd name="connsiteX1947" fmla="*/ 959633 w 1008497"/>
              <a:gd name="connsiteY1947" fmla="*/ 352363 h 1007842"/>
              <a:gd name="connsiteX1948" fmla="*/ 951696 w 1008497"/>
              <a:gd name="connsiteY1948" fmla="*/ 347865 h 1007842"/>
              <a:gd name="connsiteX1949" fmla="*/ 956326 w 1008497"/>
              <a:gd name="connsiteY1949" fmla="*/ 346178 h 1007842"/>
              <a:gd name="connsiteX1950" fmla="*/ 929735 w 1008497"/>
              <a:gd name="connsiteY1950" fmla="*/ 333155 h 1007842"/>
              <a:gd name="connsiteX1951" fmla="*/ 938995 w 1008497"/>
              <a:gd name="connsiteY1951" fmla="*/ 334742 h 1007842"/>
              <a:gd name="connsiteX1952" fmla="*/ 932513 w 1008497"/>
              <a:gd name="connsiteY1952" fmla="*/ 339505 h 1007842"/>
              <a:gd name="connsiteX1953" fmla="*/ 928809 w 1008497"/>
              <a:gd name="connsiteY1953" fmla="*/ 336330 h 1007842"/>
              <a:gd name="connsiteX1954" fmla="*/ 929735 w 1008497"/>
              <a:gd name="connsiteY1954" fmla="*/ 333155 h 1007842"/>
              <a:gd name="connsiteX1955" fmla="*/ 922724 w 1008497"/>
              <a:gd name="connsiteY1955" fmla="*/ 329980 h 1007842"/>
              <a:gd name="connsiteX1956" fmla="*/ 930132 w 1008497"/>
              <a:gd name="connsiteY1956" fmla="*/ 343949 h 1007842"/>
              <a:gd name="connsiteX1957" fmla="*/ 929206 w 1008497"/>
              <a:gd name="connsiteY1957" fmla="*/ 347442 h 1007842"/>
              <a:gd name="connsiteX1958" fmla="*/ 920872 w 1008497"/>
              <a:gd name="connsiteY1958" fmla="*/ 340457 h 1007842"/>
              <a:gd name="connsiteX1959" fmla="*/ 922724 w 1008497"/>
              <a:gd name="connsiteY1959" fmla="*/ 329980 h 1007842"/>
              <a:gd name="connsiteX1960" fmla="*/ 61863 w 1008497"/>
              <a:gd name="connsiteY1960" fmla="*/ 326045 h 1007842"/>
              <a:gd name="connsiteX1961" fmla="*/ 62695 w 1008497"/>
              <a:gd name="connsiteY1961" fmla="*/ 326873 h 1007842"/>
              <a:gd name="connsiteX1962" fmla="*/ 50222 w 1008497"/>
              <a:gd name="connsiteY1962" fmla="*/ 338469 h 1007842"/>
              <a:gd name="connsiteX1963" fmla="*/ 45233 w 1008497"/>
              <a:gd name="connsiteY1963" fmla="*/ 342610 h 1007842"/>
              <a:gd name="connsiteX1964" fmla="*/ 53548 w 1008497"/>
              <a:gd name="connsiteY1964" fmla="*/ 328530 h 1007842"/>
              <a:gd name="connsiteX1965" fmla="*/ 61863 w 1008497"/>
              <a:gd name="connsiteY1965" fmla="*/ 326045 h 1007842"/>
              <a:gd name="connsiteX1966" fmla="*/ 913541 w 1008497"/>
              <a:gd name="connsiteY1966" fmla="*/ 322042 h 1007842"/>
              <a:gd name="connsiteX1967" fmla="*/ 917920 w 1008497"/>
              <a:gd name="connsiteY1967" fmla="*/ 326389 h 1007842"/>
              <a:gd name="connsiteX1968" fmla="*/ 917044 w 1008497"/>
              <a:gd name="connsiteY1968" fmla="*/ 340298 h 1007842"/>
              <a:gd name="connsiteX1969" fmla="*/ 928430 w 1008497"/>
              <a:gd name="connsiteY1969" fmla="*/ 357685 h 1007842"/>
              <a:gd name="connsiteX1970" fmla="*/ 915292 w 1008497"/>
              <a:gd name="connsiteY1970" fmla="*/ 353338 h 1007842"/>
              <a:gd name="connsiteX1971" fmla="*/ 907410 w 1008497"/>
              <a:gd name="connsiteY1971" fmla="*/ 333343 h 1007842"/>
              <a:gd name="connsiteX1972" fmla="*/ 913541 w 1008497"/>
              <a:gd name="connsiteY1972" fmla="*/ 322042 h 1007842"/>
              <a:gd name="connsiteX1973" fmla="*/ 959489 w 1008497"/>
              <a:gd name="connsiteY1973" fmla="*/ 321381 h 1007842"/>
              <a:gd name="connsiteX1974" fmla="*/ 961221 w 1008497"/>
              <a:gd name="connsiteY1974" fmla="*/ 326011 h 1007842"/>
              <a:gd name="connsiteX1975" fmla="*/ 952562 w 1008497"/>
              <a:gd name="connsiteY1975" fmla="*/ 328789 h 1007842"/>
              <a:gd name="connsiteX1976" fmla="*/ 951696 w 1008497"/>
              <a:gd name="connsiteY1976" fmla="*/ 327863 h 1007842"/>
              <a:gd name="connsiteX1977" fmla="*/ 959489 w 1008497"/>
              <a:gd name="connsiteY1977" fmla="*/ 321381 h 1007842"/>
              <a:gd name="connsiteX1978" fmla="*/ 962632 w 1008497"/>
              <a:gd name="connsiteY1978" fmla="*/ 312726 h 1007842"/>
              <a:gd name="connsiteX1979" fmla="*/ 966160 w 1008497"/>
              <a:gd name="connsiteY1979" fmla="*/ 312726 h 1007842"/>
              <a:gd name="connsiteX1980" fmla="*/ 970569 w 1008497"/>
              <a:gd name="connsiteY1980" fmla="*/ 319014 h 1007842"/>
              <a:gd name="connsiteX1981" fmla="*/ 971451 w 1008497"/>
              <a:gd name="connsiteY1981" fmla="*/ 331588 h 1007842"/>
              <a:gd name="connsiteX1982" fmla="*/ 969687 w 1008497"/>
              <a:gd name="connsiteY1982" fmla="*/ 333384 h 1007842"/>
              <a:gd name="connsiteX1983" fmla="*/ 976743 w 1008497"/>
              <a:gd name="connsiteY1983" fmla="*/ 339672 h 1007842"/>
              <a:gd name="connsiteX1984" fmla="*/ 988208 w 1008497"/>
              <a:gd name="connsiteY1984" fmla="*/ 363923 h 1007842"/>
              <a:gd name="connsiteX1985" fmla="*/ 985562 w 1008497"/>
              <a:gd name="connsiteY1985" fmla="*/ 379192 h 1007842"/>
              <a:gd name="connsiteX1986" fmla="*/ 978507 w 1008497"/>
              <a:gd name="connsiteY1986" fmla="*/ 372905 h 1007842"/>
              <a:gd name="connsiteX1987" fmla="*/ 969687 w 1008497"/>
              <a:gd name="connsiteY1987" fmla="*/ 347755 h 1007842"/>
              <a:gd name="connsiteX1988" fmla="*/ 950285 w 1008497"/>
              <a:gd name="connsiteY1988" fmla="*/ 343265 h 1007842"/>
              <a:gd name="connsiteX1989" fmla="*/ 944111 w 1008497"/>
              <a:gd name="connsiteY1989" fmla="*/ 347755 h 1007842"/>
              <a:gd name="connsiteX1990" fmla="*/ 952049 w 1008497"/>
              <a:gd name="connsiteY1990" fmla="*/ 361228 h 1007842"/>
              <a:gd name="connsiteX1991" fmla="*/ 944111 w 1008497"/>
              <a:gd name="connsiteY1991" fmla="*/ 366617 h 1007842"/>
              <a:gd name="connsiteX1992" fmla="*/ 936174 w 1008497"/>
              <a:gd name="connsiteY1992" fmla="*/ 363025 h 1007842"/>
              <a:gd name="connsiteX1993" fmla="*/ 933528 w 1008497"/>
              <a:gd name="connsiteY1993" fmla="*/ 347755 h 1007842"/>
              <a:gd name="connsiteX1994" fmla="*/ 944111 w 1008497"/>
              <a:gd name="connsiteY1994" fmla="*/ 336079 h 1007842"/>
              <a:gd name="connsiteX1995" fmla="*/ 963514 w 1008497"/>
              <a:gd name="connsiteY1995" fmla="*/ 331588 h 1007842"/>
              <a:gd name="connsiteX1996" fmla="*/ 964396 w 1008497"/>
              <a:gd name="connsiteY1996" fmla="*/ 322606 h 1007842"/>
              <a:gd name="connsiteX1997" fmla="*/ 962632 w 1008497"/>
              <a:gd name="connsiteY1997" fmla="*/ 312726 h 1007842"/>
              <a:gd name="connsiteX1998" fmla="*/ 92593 w 1008497"/>
              <a:gd name="connsiteY1998" fmla="*/ 312517 h 1007842"/>
              <a:gd name="connsiteX1999" fmla="*/ 93519 w 1008497"/>
              <a:gd name="connsiteY1999" fmla="*/ 315981 h 1007842"/>
              <a:gd name="connsiteX2000" fmla="*/ 88889 w 1008497"/>
              <a:gd name="connsiteY2000" fmla="*/ 322042 h 1007842"/>
              <a:gd name="connsiteX2001" fmla="*/ 83333 w 1008497"/>
              <a:gd name="connsiteY2001" fmla="*/ 315115 h 1007842"/>
              <a:gd name="connsiteX2002" fmla="*/ 92593 w 1008497"/>
              <a:gd name="connsiteY2002" fmla="*/ 312517 h 1007842"/>
              <a:gd name="connsiteX2003" fmla="*/ 56441 w 1008497"/>
              <a:gd name="connsiteY2003" fmla="*/ 311808 h 1007842"/>
              <a:gd name="connsiteX2004" fmla="*/ 84030 w 1008497"/>
              <a:gd name="connsiteY2004" fmla="*/ 323225 h 1007842"/>
              <a:gd name="connsiteX2005" fmla="*/ 82250 w 1008497"/>
              <a:gd name="connsiteY2005" fmla="*/ 336397 h 1007842"/>
              <a:gd name="connsiteX2006" fmla="*/ 72461 w 1008497"/>
              <a:gd name="connsiteY2006" fmla="*/ 340788 h 1007842"/>
              <a:gd name="connsiteX2007" fmla="*/ 66231 w 1008497"/>
              <a:gd name="connsiteY2007" fmla="*/ 336397 h 1007842"/>
              <a:gd name="connsiteX2008" fmla="*/ 70681 w 1008497"/>
              <a:gd name="connsiteY2008" fmla="*/ 323225 h 1007842"/>
              <a:gd name="connsiteX2009" fmla="*/ 48432 w 1008497"/>
              <a:gd name="connsiteY2009" fmla="*/ 327616 h 1007842"/>
              <a:gd name="connsiteX2010" fmla="*/ 39532 w 1008497"/>
              <a:gd name="connsiteY2010" fmla="*/ 346936 h 1007842"/>
              <a:gd name="connsiteX2011" fmla="*/ 28853 w 1008497"/>
              <a:gd name="connsiteY2011" fmla="*/ 352205 h 1007842"/>
              <a:gd name="connsiteX2012" fmla="*/ 33303 w 1008497"/>
              <a:gd name="connsiteY2012" fmla="*/ 328494 h 1007842"/>
              <a:gd name="connsiteX2013" fmla="*/ 56441 w 1008497"/>
              <a:gd name="connsiteY2013" fmla="*/ 311808 h 1007842"/>
              <a:gd name="connsiteX2014" fmla="*/ 97376 w 1008497"/>
              <a:gd name="connsiteY2014" fmla="*/ 310930 h 1007842"/>
              <a:gd name="connsiteX2015" fmla="*/ 99940 w 1008497"/>
              <a:gd name="connsiteY2015" fmla="*/ 317857 h 1007842"/>
              <a:gd name="connsiteX2016" fmla="*/ 93957 w 1008497"/>
              <a:gd name="connsiteY2016" fmla="*/ 328248 h 1007842"/>
              <a:gd name="connsiteX2017" fmla="*/ 89683 w 1008497"/>
              <a:gd name="connsiteY2017" fmla="*/ 329114 h 1007842"/>
              <a:gd name="connsiteX2018" fmla="*/ 97376 w 1008497"/>
              <a:gd name="connsiteY2018" fmla="*/ 320455 h 1007842"/>
              <a:gd name="connsiteX2019" fmla="*/ 97376 w 1008497"/>
              <a:gd name="connsiteY2019" fmla="*/ 310930 h 1007842"/>
              <a:gd name="connsiteX2020" fmla="*/ 59067 w 1008497"/>
              <a:gd name="connsiteY2020" fmla="*/ 302992 h 1007842"/>
              <a:gd name="connsiteX2021" fmla="*/ 62696 w 1008497"/>
              <a:gd name="connsiteY2021" fmla="*/ 305713 h 1007842"/>
              <a:gd name="connsiteX2022" fmla="*/ 62696 w 1008497"/>
              <a:gd name="connsiteY2022" fmla="*/ 306393 h 1007842"/>
              <a:gd name="connsiteX2023" fmla="*/ 56346 w 1008497"/>
              <a:gd name="connsiteY2023" fmla="*/ 305033 h 1007842"/>
              <a:gd name="connsiteX2024" fmla="*/ 59067 w 1008497"/>
              <a:gd name="connsiteY2024" fmla="*/ 302992 h 1007842"/>
              <a:gd name="connsiteX2025" fmla="*/ 103356 w 1008497"/>
              <a:gd name="connsiteY2025" fmla="*/ 300740 h 1007842"/>
              <a:gd name="connsiteX2026" fmla="*/ 109809 w 1008497"/>
              <a:gd name="connsiteY2026" fmla="*/ 327505 h 1007842"/>
              <a:gd name="connsiteX2027" fmla="*/ 104278 w 1008497"/>
              <a:gd name="connsiteY2027" fmla="*/ 335812 h 1007842"/>
              <a:gd name="connsiteX2028" fmla="*/ 85843 w 1008497"/>
              <a:gd name="connsiteY2028" fmla="*/ 339504 h 1007842"/>
              <a:gd name="connsiteX2029" fmla="*/ 85843 w 1008497"/>
              <a:gd name="connsiteY2029" fmla="*/ 336735 h 1007842"/>
              <a:gd name="connsiteX2030" fmla="*/ 103356 w 1008497"/>
              <a:gd name="connsiteY2030" fmla="*/ 323814 h 1007842"/>
              <a:gd name="connsiteX2031" fmla="*/ 101513 w 1008497"/>
              <a:gd name="connsiteY2031" fmla="*/ 301663 h 1007842"/>
              <a:gd name="connsiteX2032" fmla="*/ 103356 w 1008497"/>
              <a:gd name="connsiteY2032" fmla="*/ 300740 h 1007842"/>
              <a:gd name="connsiteX2033" fmla="*/ 53726 w 1008497"/>
              <a:gd name="connsiteY2033" fmla="*/ 293261 h 1007842"/>
              <a:gd name="connsiteX2034" fmla="*/ 56345 w 1008497"/>
              <a:gd name="connsiteY2034" fmla="*/ 298484 h 1007842"/>
              <a:gd name="connsiteX2035" fmla="*/ 51583 w 1008497"/>
              <a:gd name="connsiteY2035" fmla="*/ 308263 h 1007842"/>
              <a:gd name="connsiteX2036" fmla="*/ 43963 w 1008497"/>
              <a:gd name="connsiteY2036" fmla="*/ 310041 h 1007842"/>
              <a:gd name="connsiteX2037" fmla="*/ 49678 w 1008497"/>
              <a:gd name="connsiteY2037" fmla="*/ 294039 h 1007842"/>
              <a:gd name="connsiteX2038" fmla="*/ 53726 w 1008497"/>
              <a:gd name="connsiteY2038" fmla="*/ 293261 h 1007842"/>
              <a:gd name="connsiteX2039" fmla="*/ 901551 w 1008497"/>
              <a:gd name="connsiteY2039" fmla="*/ 291880 h 1007842"/>
              <a:gd name="connsiteX2040" fmla="*/ 902431 w 1008497"/>
              <a:gd name="connsiteY2040" fmla="*/ 314312 h 1007842"/>
              <a:gd name="connsiteX2041" fmla="*/ 898911 w 1008497"/>
              <a:gd name="connsiteY2041" fmla="*/ 317004 h 1007842"/>
              <a:gd name="connsiteX2042" fmla="*/ 883951 w 1008497"/>
              <a:gd name="connsiteY2042" fmla="*/ 343025 h 1007842"/>
              <a:gd name="connsiteX2043" fmla="*/ 896271 w 1008497"/>
              <a:gd name="connsiteY2043" fmla="*/ 367251 h 1007842"/>
              <a:gd name="connsiteX2044" fmla="*/ 920032 w 1008497"/>
              <a:gd name="connsiteY2044" fmla="*/ 374429 h 1007842"/>
              <a:gd name="connsiteX2045" fmla="*/ 957873 w 1008497"/>
              <a:gd name="connsiteY2045" fmla="*/ 391478 h 1007842"/>
              <a:gd name="connsiteX2046" fmla="*/ 959633 w 1008497"/>
              <a:gd name="connsiteY2046" fmla="*/ 393272 h 1007842"/>
              <a:gd name="connsiteX2047" fmla="*/ 939393 w 1008497"/>
              <a:gd name="connsiteY2047" fmla="*/ 393272 h 1007842"/>
              <a:gd name="connsiteX2048" fmla="*/ 917392 w 1008497"/>
              <a:gd name="connsiteY2048" fmla="*/ 377121 h 1007842"/>
              <a:gd name="connsiteX2049" fmla="*/ 888351 w 1008497"/>
              <a:gd name="connsiteY2049" fmla="*/ 363662 h 1007842"/>
              <a:gd name="connsiteX2050" fmla="*/ 882191 w 1008497"/>
              <a:gd name="connsiteY2050" fmla="*/ 333155 h 1007842"/>
              <a:gd name="connsiteX2051" fmla="*/ 898911 w 1008497"/>
              <a:gd name="connsiteY2051" fmla="*/ 313415 h 1007842"/>
              <a:gd name="connsiteX2052" fmla="*/ 898031 w 1008497"/>
              <a:gd name="connsiteY2052" fmla="*/ 302647 h 1007842"/>
              <a:gd name="connsiteX2053" fmla="*/ 901551 w 1008497"/>
              <a:gd name="connsiteY2053" fmla="*/ 291880 h 1007842"/>
              <a:gd name="connsiteX2054" fmla="*/ 939260 w 1008497"/>
              <a:gd name="connsiteY2054" fmla="*/ 285530 h 1007842"/>
              <a:gd name="connsiteX2055" fmla="*/ 946668 w 1008497"/>
              <a:gd name="connsiteY2055" fmla="*/ 295055 h 1007842"/>
              <a:gd name="connsiteX2056" fmla="*/ 945742 w 1008497"/>
              <a:gd name="connsiteY2056" fmla="*/ 310641 h 1007842"/>
              <a:gd name="connsiteX2057" fmla="*/ 939260 w 1008497"/>
              <a:gd name="connsiteY2057" fmla="*/ 313239 h 1007842"/>
              <a:gd name="connsiteX2058" fmla="*/ 943890 w 1008497"/>
              <a:gd name="connsiteY2058" fmla="*/ 306312 h 1007842"/>
              <a:gd name="connsiteX2059" fmla="*/ 938334 w 1008497"/>
              <a:gd name="connsiteY2059" fmla="*/ 288128 h 1007842"/>
              <a:gd name="connsiteX2060" fmla="*/ 939260 w 1008497"/>
              <a:gd name="connsiteY2060" fmla="*/ 285530 h 1007842"/>
              <a:gd name="connsiteX2061" fmla="*/ 909627 w 1008497"/>
              <a:gd name="connsiteY2061" fmla="*/ 279180 h 1007842"/>
              <a:gd name="connsiteX2062" fmla="*/ 913596 w 1008497"/>
              <a:gd name="connsiteY2062" fmla="*/ 279180 h 1007842"/>
              <a:gd name="connsiteX2063" fmla="*/ 904071 w 1008497"/>
              <a:gd name="connsiteY2063" fmla="*/ 288705 h 1007842"/>
              <a:gd name="connsiteX2064" fmla="*/ 909627 w 1008497"/>
              <a:gd name="connsiteY2064" fmla="*/ 279180 h 1007842"/>
              <a:gd name="connsiteX2065" fmla="*/ 944139 w 1008497"/>
              <a:gd name="connsiteY2065" fmla="*/ 268067 h 1007842"/>
              <a:gd name="connsiteX2066" fmla="*/ 953029 w 1008497"/>
              <a:gd name="connsiteY2066" fmla="*/ 277796 h 1007842"/>
              <a:gd name="connsiteX2067" fmla="*/ 961919 w 1008497"/>
              <a:gd name="connsiteY2067" fmla="*/ 302561 h 1007842"/>
              <a:gd name="connsiteX2068" fmla="*/ 941472 w 1008497"/>
              <a:gd name="connsiteY2068" fmla="*/ 329094 h 1007842"/>
              <a:gd name="connsiteX2069" fmla="*/ 926359 w 1008497"/>
              <a:gd name="connsiteY2069" fmla="*/ 327326 h 1007842"/>
              <a:gd name="connsiteX2070" fmla="*/ 918358 w 1008497"/>
              <a:gd name="connsiteY2070" fmla="*/ 314059 h 1007842"/>
              <a:gd name="connsiteX2071" fmla="*/ 923692 w 1008497"/>
              <a:gd name="connsiteY2071" fmla="*/ 305214 h 1007842"/>
              <a:gd name="connsiteX2072" fmla="*/ 933471 w 1008497"/>
              <a:gd name="connsiteY2072" fmla="*/ 305214 h 1007842"/>
              <a:gd name="connsiteX2073" fmla="*/ 935249 w 1008497"/>
              <a:gd name="connsiteY2073" fmla="*/ 316712 h 1007842"/>
              <a:gd name="connsiteX2074" fmla="*/ 938805 w 1008497"/>
              <a:gd name="connsiteY2074" fmla="*/ 318481 h 1007842"/>
              <a:gd name="connsiteX2075" fmla="*/ 949473 w 1008497"/>
              <a:gd name="connsiteY2075" fmla="*/ 310521 h 1007842"/>
              <a:gd name="connsiteX2076" fmla="*/ 941472 w 1008497"/>
              <a:gd name="connsiteY2076" fmla="*/ 280449 h 1007842"/>
              <a:gd name="connsiteX2077" fmla="*/ 944139 w 1008497"/>
              <a:gd name="connsiteY2077" fmla="*/ 268067 h 1007842"/>
              <a:gd name="connsiteX2078" fmla="*/ 914329 w 1008497"/>
              <a:gd name="connsiteY2078" fmla="*/ 263305 h 1007842"/>
              <a:gd name="connsiteX2079" fmla="*/ 918806 w 1008497"/>
              <a:gd name="connsiteY2079" fmla="*/ 265977 h 1007842"/>
              <a:gd name="connsiteX2080" fmla="*/ 917911 w 1008497"/>
              <a:gd name="connsiteY2080" fmla="*/ 272210 h 1007842"/>
              <a:gd name="connsiteX2081" fmla="*/ 900000 w 1008497"/>
              <a:gd name="connsiteY2081" fmla="*/ 282897 h 1007842"/>
              <a:gd name="connsiteX2082" fmla="*/ 894627 w 1008497"/>
              <a:gd name="connsiteY2082" fmla="*/ 300708 h 1007842"/>
              <a:gd name="connsiteX2083" fmla="*/ 895523 w 1008497"/>
              <a:gd name="connsiteY2083" fmla="*/ 310504 h 1007842"/>
              <a:gd name="connsiteX2084" fmla="*/ 877613 w 1008497"/>
              <a:gd name="connsiteY2084" fmla="*/ 340783 h 1007842"/>
              <a:gd name="connsiteX2085" fmla="*/ 898209 w 1008497"/>
              <a:gd name="connsiteY2085" fmla="*/ 376405 h 1007842"/>
              <a:gd name="connsiteX2086" fmla="*/ 916120 w 1008497"/>
              <a:gd name="connsiteY2086" fmla="*/ 382638 h 1007842"/>
              <a:gd name="connsiteX2087" fmla="*/ 958209 w 1008497"/>
              <a:gd name="connsiteY2087" fmla="*/ 397778 h 1007842"/>
              <a:gd name="connsiteX2088" fmla="*/ 968955 w 1008497"/>
              <a:gd name="connsiteY2088" fmla="*/ 397778 h 1007842"/>
              <a:gd name="connsiteX2089" fmla="*/ 970746 w 1008497"/>
              <a:gd name="connsiteY2089" fmla="*/ 401340 h 1007842"/>
              <a:gd name="connsiteX2090" fmla="*/ 946567 w 1008497"/>
              <a:gd name="connsiteY2090" fmla="*/ 408464 h 1007842"/>
              <a:gd name="connsiteX2091" fmla="*/ 929552 w 1008497"/>
              <a:gd name="connsiteY2091" fmla="*/ 404902 h 1007842"/>
              <a:gd name="connsiteX2092" fmla="*/ 914329 w 1008497"/>
              <a:gd name="connsiteY2092" fmla="*/ 393325 h 1007842"/>
              <a:gd name="connsiteX2093" fmla="*/ 907164 w 1008497"/>
              <a:gd name="connsiteY2093" fmla="*/ 391544 h 1007842"/>
              <a:gd name="connsiteX2094" fmla="*/ 868657 w 1008497"/>
              <a:gd name="connsiteY2094" fmla="*/ 355922 h 1007842"/>
              <a:gd name="connsiteX2095" fmla="*/ 865971 w 1008497"/>
              <a:gd name="connsiteY2095" fmla="*/ 335439 h 1007842"/>
              <a:gd name="connsiteX2096" fmla="*/ 884777 w 1008497"/>
              <a:gd name="connsiteY2096" fmla="*/ 306051 h 1007842"/>
              <a:gd name="connsiteX2097" fmla="*/ 885672 w 1008497"/>
              <a:gd name="connsiteY2097" fmla="*/ 293584 h 1007842"/>
              <a:gd name="connsiteX2098" fmla="*/ 891941 w 1008497"/>
              <a:gd name="connsiteY2098" fmla="*/ 277554 h 1007842"/>
              <a:gd name="connsiteX2099" fmla="*/ 914329 w 1008497"/>
              <a:gd name="connsiteY2099" fmla="*/ 263305 h 1007842"/>
              <a:gd name="connsiteX2100" fmla="*/ 78426 w 1008497"/>
              <a:gd name="connsiteY2100" fmla="*/ 263305 h 1007842"/>
              <a:gd name="connsiteX2101" fmla="*/ 79292 w 1008497"/>
              <a:gd name="connsiteY2101" fmla="*/ 265173 h 1007842"/>
              <a:gd name="connsiteX2102" fmla="*/ 76694 w 1008497"/>
              <a:gd name="connsiteY2102" fmla="*/ 287584 h 1007842"/>
              <a:gd name="connsiteX2103" fmla="*/ 79292 w 1008497"/>
              <a:gd name="connsiteY2103" fmla="*/ 293187 h 1007842"/>
              <a:gd name="connsiteX2104" fmla="*/ 75828 w 1008497"/>
              <a:gd name="connsiteY2104" fmla="*/ 292253 h 1007842"/>
              <a:gd name="connsiteX2105" fmla="*/ 73231 w 1008497"/>
              <a:gd name="connsiteY2105" fmla="*/ 269842 h 1007842"/>
              <a:gd name="connsiteX2106" fmla="*/ 78426 w 1008497"/>
              <a:gd name="connsiteY2106" fmla="*/ 263305 h 1007842"/>
              <a:gd name="connsiteX2107" fmla="*/ 885310 w 1008497"/>
              <a:gd name="connsiteY2107" fmla="*/ 258543 h 1007842"/>
              <a:gd name="connsiteX2108" fmla="*/ 886175 w 1008497"/>
              <a:gd name="connsiteY2108" fmla="*/ 270207 h 1007842"/>
              <a:gd name="connsiteX2109" fmla="*/ 887041 w 1008497"/>
              <a:gd name="connsiteY2109" fmla="*/ 279180 h 1007842"/>
              <a:gd name="connsiteX2110" fmla="*/ 882712 w 1008497"/>
              <a:gd name="connsiteY2110" fmla="*/ 263926 h 1007842"/>
              <a:gd name="connsiteX2111" fmla="*/ 885310 w 1008497"/>
              <a:gd name="connsiteY2111" fmla="*/ 258543 h 1007842"/>
              <a:gd name="connsiteX2112" fmla="*/ 824952 w 1008497"/>
              <a:gd name="connsiteY2112" fmla="*/ 255367 h 1007842"/>
              <a:gd name="connsiteX2113" fmla="*/ 830329 w 1008497"/>
              <a:gd name="connsiteY2113" fmla="*/ 256272 h 1007842"/>
              <a:gd name="connsiteX2114" fmla="*/ 827640 w 1008497"/>
              <a:gd name="connsiteY2114" fmla="*/ 262604 h 1007842"/>
              <a:gd name="connsiteX2115" fmla="*/ 838394 w 1008497"/>
              <a:gd name="connsiteY2115" fmla="*/ 283413 h 1007842"/>
              <a:gd name="connsiteX2116" fmla="*/ 848252 w 1008497"/>
              <a:gd name="connsiteY2116" fmla="*/ 283413 h 1007842"/>
              <a:gd name="connsiteX2117" fmla="*/ 851837 w 1008497"/>
              <a:gd name="connsiteY2117" fmla="*/ 274366 h 1007842"/>
              <a:gd name="connsiteX2118" fmla="*/ 842875 w 1008497"/>
              <a:gd name="connsiteY2118" fmla="*/ 271651 h 1007842"/>
              <a:gd name="connsiteX2119" fmla="*/ 847356 w 1008497"/>
              <a:gd name="connsiteY2119" fmla="*/ 263509 h 1007842"/>
              <a:gd name="connsiteX2120" fmla="*/ 859006 w 1008497"/>
              <a:gd name="connsiteY2120" fmla="*/ 269842 h 1007842"/>
              <a:gd name="connsiteX2121" fmla="*/ 856317 w 1008497"/>
              <a:gd name="connsiteY2121" fmla="*/ 286127 h 1007842"/>
              <a:gd name="connsiteX2122" fmla="*/ 863487 w 1008497"/>
              <a:gd name="connsiteY2122" fmla="*/ 301507 h 1007842"/>
              <a:gd name="connsiteX2123" fmla="*/ 858110 w 1008497"/>
              <a:gd name="connsiteY2123" fmla="*/ 320505 h 1007842"/>
              <a:gd name="connsiteX2124" fmla="*/ 853629 w 1008497"/>
              <a:gd name="connsiteY2124" fmla="*/ 338599 h 1007842"/>
              <a:gd name="connsiteX2125" fmla="*/ 850940 w 1008497"/>
              <a:gd name="connsiteY2125" fmla="*/ 338599 h 1007842"/>
              <a:gd name="connsiteX2126" fmla="*/ 842875 w 1008497"/>
              <a:gd name="connsiteY2126" fmla="*/ 315077 h 1007842"/>
              <a:gd name="connsiteX2127" fmla="*/ 834810 w 1008497"/>
              <a:gd name="connsiteY2127" fmla="*/ 306935 h 1007842"/>
              <a:gd name="connsiteX2128" fmla="*/ 833913 w 1008497"/>
              <a:gd name="connsiteY2128" fmla="*/ 301507 h 1007842"/>
              <a:gd name="connsiteX2129" fmla="*/ 841979 w 1008497"/>
              <a:gd name="connsiteY2129" fmla="*/ 300602 h 1007842"/>
              <a:gd name="connsiteX2130" fmla="*/ 846460 w 1008497"/>
              <a:gd name="connsiteY2130" fmla="*/ 311458 h 1007842"/>
              <a:gd name="connsiteX2131" fmla="*/ 854525 w 1008497"/>
              <a:gd name="connsiteY2131" fmla="*/ 305125 h 1007842"/>
              <a:gd name="connsiteX2132" fmla="*/ 855421 w 1008497"/>
              <a:gd name="connsiteY2132" fmla="*/ 297888 h 1007842"/>
              <a:gd name="connsiteX2133" fmla="*/ 833017 w 1008497"/>
              <a:gd name="connsiteY2133" fmla="*/ 287936 h 1007842"/>
              <a:gd name="connsiteX2134" fmla="*/ 826744 w 1008497"/>
              <a:gd name="connsiteY2134" fmla="*/ 283413 h 1007842"/>
              <a:gd name="connsiteX2135" fmla="*/ 814198 w 1008497"/>
              <a:gd name="connsiteY2135" fmla="*/ 286127 h 1007842"/>
              <a:gd name="connsiteX2136" fmla="*/ 809717 w 1008497"/>
              <a:gd name="connsiteY2136" fmla="*/ 276175 h 1007842"/>
              <a:gd name="connsiteX2137" fmla="*/ 813302 w 1008497"/>
              <a:gd name="connsiteY2137" fmla="*/ 273461 h 1007842"/>
              <a:gd name="connsiteX2138" fmla="*/ 816886 w 1008497"/>
              <a:gd name="connsiteY2138" fmla="*/ 277080 h 1007842"/>
              <a:gd name="connsiteX2139" fmla="*/ 818679 w 1008497"/>
              <a:gd name="connsiteY2139" fmla="*/ 279794 h 1007842"/>
              <a:gd name="connsiteX2140" fmla="*/ 822263 w 1008497"/>
              <a:gd name="connsiteY2140" fmla="*/ 277080 h 1007842"/>
              <a:gd name="connsiteX2141" fmla="*/ 820471 w 1008497"/>
              <a:gd name="connsiteY2141" fmla="*/ 262604 h 1007842"/>
              <a:gd name="connsiteX2142" fmla="*/ 824952 w 1008497"/>
              <a:gd name="connsiteY2142" fmla="*/ 255367 h 1007842"/>
              <a:gd name="connsiteX2143" fmla="*/ 75622 w 1008497"/>
              <a:gd name="connsiteY2143" fmla="*/ 249914 h 1007842"/>
              <a:gd name="connsiteX2144" fmla="*/ 77437 w 1008497"/>
              <a:gd name="connsiteY2144" fmla="*/ 257990 h 1007842"/>
              <a:gd name="connsiteX2145" fmla="*/ 70179 w 1008497"/>
              <a:gd name="connsiteY2145" fmla="*/ 266065 h 1007842"/>
              <a:gd name="connsiteX2146" fmla="*/ 71994 w 1008497"/>
              <a:gd name="connsiteY2146" fmla="*/ 294778 h 1007842"/>
              <a:gd name="connsiteX2147" fmla="*/ 80158 w 1008497"/>
              <a:gd name="connsiteY2147" fmla="*/ 299264 h 1007842"/>
              <a:gd name="connsiteX2148" fmla="*/ 89229 w 1008497"/>
              <a:gd name="connsiteY2148" fmla="*/ 288497 h 1007842"/>
              <a:gd name="connsiteX2149" fmla="*/ 97394 w 1008497"/>
              <a:gd name="connsiteY2149" fmla="*/ 290292 h 1007842"/>
              <a:gd name="connsiteX2150" fmla="*/ 98301 w 1008497"/>
              <a:gd name="connsiteY2150" fmla="*/ 300162 h 1007842"/>
              <a:gd name="connsiteX2151" fmla="*/ 82879 w 1008497"/>
              <a:gd name="connsiteY2151" fmla="*/ 310929 h 1007842"/>
              <a:gd name="connsiteX2152" fmla="*/ 57479 w 1008497"/>
              <a:gd name="connsiteY2152" fmla="*/ 290292 h 1007842"/>
              <a:gd name="connsiteX2153" fmla="*/ 57479 w 1008497"/>
              <a:gd name="connsiteY2153" fmla="*/ 270551 h 1007842"/>
              <a:gd name="connsiteX2154" fmla="*/ 70179 w 1008497"/>
              <a:gd name="connsiteY2154" fmla="*/ 252606 h 1007842"/>
              <a:gd name="connsiteX2155" fmla="*/ 75622 w 1008497"/>
              <a:gd name="connsiteY2155" fmla="*/ 249914 h 1007842"/>
              <a:gd name="connsiteX2156" fmla="*/ 104676 w 1008497"/>
              <a:gd name="connsiteY2156" fmla="*/ 244255 h 1007842"/>
              <a:gd name="connsiteX2157" fmla="*/ 131134 w 1008497"/>
              <a:gd name="connsiteY2157" fmla="*/ 263704 h 1007842"/>
              <a:gd name="connsiteX2158" fmla="*/ 136426 w 1008497"/>
              <a:gd name="connsiteY2158" fmla="*/ 291110 h 1007842"/>
              <a:gd name="connsiteX2159" fmla="*/ 151419 w 1008497"/>
              <a:gd name="connsiteY2159" fmla="*/ 320284 h 1007842"/>
              <a:gd name="connsiteX2160" fmla="*/ 150537 w 1008497"/>
              <a:gd name="connsiteY2160" fmla="*/ 322936 h 1007842"/>
              <a:gd name="connsiteX2161" fmla="*/ 135544 w 1008497"/>
              <a:gd name="connsiteY2161" fmla="*/ 361834 h 1007842"/>
              <a:gd name="connsiteX2162" fmla="*/ 104676 w 1008497"/>
              <a:gd name="connsiteY2162" fmla="*/ 372443 h 1007842"/>
              <a:gd name="connsiteX2163" fmla="*/ 90565 w 1008497"/>
              <a:gd name="connsiteY2163" fmla="*/ 378631 h 1007842"/>
              <a:gd name="connsiteX2164" fmla="*/ 47350 w 1008497"/>
              <a:gd name="connsiteY2164" fmla="*/ 382167 h 1007842"/>
              <a:gd name="connsiteX2165" fmla="*/ 42940 w 1008497"/>
              <a:gd name="connsiteY2165" fmla="*/ 375979 h 1007842"/>
              <a:gd name="connsiteX2166" fmla="*/ 47350 w 1008497"/>
              <a:gd name="connsiteY2166" fmla="*/ 370675 h 1007842"/>
              <a:gd name="connsiteX2167" fmla="*/ 55287 w 1008497"/>
              <a:gd name="connsiteY2167" fmla="*/ 375979 h 1007842"/>
              <a:gd name="connsiteX2168" fmla="*/ 84391 w 1008497"/>
              <a:gd name="connsiteY2168" fmla="*/ 372443 h 1007842"/>
              <a:gd name="connsiteX2169" fmla="*/ 96738 w 1008497"/>
              <a:gd name="connsiteY2169" fmla="*/ 364486 h 1007842"/>
              <a:gd name="connsiteX2170" fmla="*/ 137308 w 1008497"/>
              <a:gd name="connsiteY2170" fmla="*/ 345037 h 1007842"/>
              <a:gd name="connsiteX2171" fmla="*/ 138183 w 1008497"/>
              <a:gd name="connsiteY2171" fmla="*/ 337580 h 1007842"/>
              <a:gd name="connsiteX2172" fmla="*/ 125980 w 1008497"/>
              <a:gd name="connsiteY2172" fmla="*/ 354280 h 1007842"/>
              <a:gd name="connsiteX2173" fmla="*/ 106065 w 1008497"/>
              <a:gd name="connsiteY2173" fmla="*/ 361318 h 1007842"/>
              <a:gd name="connsiteX2174" fmla="*/ 94363 w 1008497"/>
              <a:gd name="connsiteY2174" fmla="*/ 360424 h 1007842"/>
              <a:gd name="connsiteX2175" fmla="*/ 58358 w 1008497"/>
              <a:gd name="connsiteY2175" fmla="*/ 372936 h 1007842"/>
              <a:gd name="connsiteX2176" fmla="*/ 54758 w 1008497"/>
              <a:gd name="connsiteY2176" fmla="*/ 370255 h 1007842"/>
              <a:gd name="connsiteX2177" fmla="*/ 64659 w 1008497"/>
              <a:gd name="connsiteY2177" fmla="*/ 371149 h 1007842"/>
              <a:gd name="connsiteX2178" fmla="*/ 88963 w 1008497"/>
              <a:gd name="connsiteY2178" fmla="*/ 361318 h 1007842"/>
              <a:gd name="connsiteX2179" fmla="*/ 113266 w 1008497"/>
              <a:gd name="connsiteY2179" fmla="*/ 354168 h 1007842"/>
              <a:gd name="connsiteX2180" fmla="*/ 133969 w 1008497"/>
              <a:gd name="connsiteY2180" fmla="*/ 334507 h 1007842"/>
              <a:gd name="connsiteX2181" fmla="*/ 119567 w 1008497"/>
              <a:gd name="connsiteY2181" fmla="*/ 296077 h 1007842"/>
              <a:gd name="connsiteX2182" fmla="*/ 123167 w 1008497"/>
              <a:gd name="connsiteY2182" fmla="*/ 286247 h 1007842"/>
              <a:gd name="connsiteX2183" fmla="*/ 110566 w 1008497"/>
              <a:gd name="connsiteY2183" fmla="*/ 262117 h 1007842"/>
              <a:gd name="connsiteX2184" fmla="*/ 106065 w 1008497"/>
              <a:gd name="connsiteY2184" fmla="*/ 259436 h 1007842"/>
              <a:gd name="connsiteX2185" fmla="*/ 106065 w 1008497"/>
              <a:gd name="connsiteY2185" fmla="*/ 258542 h 1007842"/>
              <a:gd name="connsiteX2186" fmla="*/ 124067 w 1008497"/>
              <a:gd name="connsiteY2186" fmla="*/ 274629 h 1007842"/>
              <a:gd name="connsiteX2187" fmla="*/ 124067 w 1008497"/>
              <a:gd name="connsiteY2187" fmla="*/ 295184 h 1007842"/>
              <a:gd name="connsiteX2188" fmla="*/ 137344 w 1008497"/>
              <a:gd name="connsiteY2188" fmla="*/ 314175 h 1007842"/>
              <a:gd name="connsiteX2189" fmla="*/ 138399 w 1008497"/>
              <a:gd name="connsiteY2189" fmla="*/ 335743 h 1007842"/>
              <a:gd name="connsiteX2190" fmla="*/ 140836 w 1008497"/>
              <a:gd name="connsiteY2190" fmla="*/ 314979 h 1007842"/>
              <a:gd name="connsiteX2191" fmla="*/ 128488 w 1008497"/>
              <a:gd name="connsiteY2191" fmla="*/ 294646 h 1007842"/>
              <a:gd name="connsiteX2192" fmla="*/ 128488 w 1008497"/>
              <a:gd name="connsiteY2192" fmla="*/ 276081 h 1007842"/>
              <a:gd name="connsiteX2193" fmla="*/ 113495 w 1008497"/>
              <a:gd name="connsiteY2193" fmla="*/ 257516 h 1007842"/>
              <a:gd name="connsiteX2194" fmla="*/ 102030 w 1008497"/>
              <a:gd name="connsiteY2194" fmla="*/ 251327 h 1007842"/>
              <a:gd name="connsiteX2195" fmla="*/ 104676 w 1008497"/>
              <a:gd name="connsiteY2195" fmla="*/ 244255 h 1007842"/>
              <a:gd name="connsiteX2196" fmla="*/ 891030 w 1008497"/>
              <a:gd name="connsiteY2196" fmla="*/ 241080 h 1007842"/>
              <a:gd name="connsiteX2197" fmla="*/ 897115 w 1008497"/>
              <a:gd name="connsiteY2197" fmla="*/ 245519 h 1007842"/>
              <a:gd name="connsiteX2198" fmla="*/ 898854 w 1008497"/>
              <a:gd name="connsiteY2198" fmla="*/ 248183 h 1007842"/>
              <a:gd name="connsiteX2199" fmla="*/ 902331 w 1008497"/>
              <a:gd name="connsiteY2199" fmla="*/ 252623 h 1007842"/>
              <a:gd name="connsiteX2200" fmla="*/ 897115 w 1008497"/>
              <a:gd name="connsiteY2200" fmla="*/ 259726 h 1007842"/>
              <a:gd name="connsiteX2201" fmla="*/ 890161 w 1008497"/>
              <a:gd name="connsiteY2201" fmla="*/ 259726 h 1007842"/>
              <a:gd name="connsiteX2202" fmla="*/ 885814 w 1008497"/>
              <a:gd name="connsiteY2202" fmla="*/ 253511 h 1007842"/>
              <a:gd name="connsiteX2203" fmla="*/ 878859 w 1008497"/>
              <a:gd name="connsiteY2203" fmla="*/ 269493 h 1007842"/>
              <a:gd name="connsiteX2204" fmla="*/ 884945 w 1008497"/>
              <a:gd name="connsiteY2204" fmla="*/ 286364 h 1007842"/>
              <a:gd name="connsiteX2205" fmla="*/ 882337 w 1008497"/>
              <a:gd name="connsiteY2205" fmla="*/ 293467 h 1007842"/>
              <a:gd name="connsiteX2206" fmla="*/ 874513 w 1008497"/>
              <a:gd name="connsiteY2206" fmla="*/ 286364 h 1007842"/>
              <a:gd name="connsiteX2207" fmla="*/ 871035 w 1008497"/>
              <a:gd name="connsiteY2207" fmla="*/ 254399 h 1007842"/>
              <a:gd name="connsiteX2208" fmla="*/ 891030 w 1008497"/>
              <a:gd name="connsiteY2208" fmla="*/ 241080 h 1007842"/>
              <a:gd name="connsiteX2209" fmla="*/ 830163 w 1008497"/>
              <a:gd name="connsiteY2209" fmla="*/ 241080 h 1007842"/>
              <a:gd name="connsiteX2210" fmla="*/ 838983 w 1008497"/>
              <a:gd name="connsiteY2210" fmla="*/ 251240 h 1007842"/>
              <a:gd name="connsiteX2211" fmla="*/ 837219 w 1008497"/>
              <a:gd name="connsiteY2211" fmla="*/ 253780 h 1007842"/>
              <a:gd name="connsiteX2212" fmla="*/ 823108 w 1008497"/>
              <a:gd name="connsiteY2212" fmla="*/ 247853 h 1007842"/>
              <a:gd name="connsiteX2213" fmla="*/ 830163 w 1008497"/>
              <a:gd name="connsiteY2213" fmla="*/ 241080 h 1007842"/>
              <a:gd name="connsiteX2214" fmla="*/ 137660 w 1008497"/>
              <a:gd name="connsiteY2214" fmla="*/ 241080 h 1007842"/>
              <a:gd name="connsiteX2215" fmla="*/ 142070 w 1008497"/>
              <a:gd name="connsiteY2215" fmla="*/ 253978 h 1007842"/>
              <a:gd name="connsiteX2216" fmla="*/ 137660 w 1008497"/>
              <a:gd name="connsiteY2216" fmla="*/ 261717 h 1007842"/>
              <a:gd name="connsiteX2217" fmla="*/ 138542 w 1008497"/>
              <a:gd name="connsiteY2217" fmla="*/ 251398 h 1007842"/>
              <a:gd name="connsiteX2218" fmla="*/ 135897 w 1008497"/>
              <a:gd name="connsiteY2218" fmla="*/ 242800 h 1007842"/>
              <a:gd name="connsiteX2219" fmla="*/ 137660 w 1008497"/>
              <a:gd name="connsiteY2219" fmla="*/ 241080 h 1007842"/>
              <a:gd name="connsiteX2220" fmla="*/ 200524 w 1008497"/>
              <a:gd name="connsiteY2220" fmla="*/ 239665 h 1007842"/>
              <a:gd name="connsiteX2221" fmla="*/ 203348 w 1008497"/>
              <a:gd name="connsiteY2221" fmla="*/ 240782 h 1007842"/>
              <a:gd name="connsiteX2222" fmla="*/ 198829 w 1008497"/>
              <a:gd name="connsiteY2222" fmla="*/ 257748 h 1007842"/>
              <a:gd name="connsiteX2223" fmla="*/ 202444 w 1008497"/>
              <a:gd name="connsiteY2223" fmla="*/ 261320 h 1007842"/>
              <a:gd name="connsiteX2224" fmla="*/ 206962 w 1008497"/>
              <a:gd name="connsiteY2224" fmla="*/ 259534 h 1007842"/>
              <a:gd name="connsiteX2225" fmla="*/ 206962 w 1008497"/>
              <a:gd name="connsiteY2225" fmla="*/ 255069 h 1007842"/>
              <a:gd name="connsiteX2226" fmla="*/ 211480 w 1008497"/>
              <a:gd name="connsiteY2226" fmla="*/ 255069 h 1007842"/>
              <a:gd name="connsiteX2227" fmla="*/ 213288 w 1008497"/>
              <a:gd name="connsiteY2227" fmla="*/ 263106 h 1007842"/>
              <a:gd name="connsiteX2228" fmla="*/ 206058 w 1008497"/>
              <a:gd name="connsiteY2228" fmla="*/ 269357 h 1007842"/>
              <a:gd name="connsiteX2229" fmla="*/ 192504 w 1008497"/>
              <a:gd name="connsiteY2229" fmla="*/ 265785 h 1007842"/>
              <a:gd name="connsiteX2230" fmla="*/ 179853 w 1008497"/>
              <a:gd name="connsiteY2230" fmla="*/ 268464 h 1007842"/>
              <a:gd name="connsiteX2231" fmla="*/ 166298 w 1008497"/>
              <a:gd name="connsiteY2231" fmla="*/ 283644 h 1007842"/>
              <a:gd name="connsiteX2232" fmla="*/ 171720 w 1008497"/>
              <a:gd name="connsiteY2232" fmla="*/ 291681 h 1007842"/>
              <a:gd name="connsiteX2233" fmla="*/ 178045 w 1008497"/>
              <a:gd name="connsiteY2233" fmla="*/ 290788 h 1007842"/>
              <a:gd name="connsiteX2234" fmla="*/ 178949 w 1008497"/>
              <a:gd name="connsiteY2234" fmla="*/ 281858 h 1007842"/>
              <a:gd name="connsiteX2235" fmla="*/ 187082 w 1008497"/>
              <a:gd name="connsiteY2235" fmla="*/ 280965 h 1007842"/>
              <a:gd name="connsiteX2236" fmla="*/ 190696 w 1008497"/>
              <a:gd name="connsiteY2236" fmla="*/ 286323 h 1007842"/>
              <a:gd name="connsiteX2237" fmla="*/ 183467 w 1008497"/>
              <a:gd name="connsiteY2237" fmla="*/ 297932 h 1007842"/>
              <a:gd name="connsiteX2238" fmla="*/ 174431 w 1008497"/>
              <a:gd name="connsiteY2238" fmla="*/ 300611 h 1007842"/>
              <a:gd name="connsiteX2239" fmla="*/ 165394 w 1008497"/>
              <a:gd name="connsiteY2239" fmla="*/ 322042 h 1007842"/>
              <a:gd name="connsiteX2240" fmla="*/ 166298 w 1008497"/>
              <a:gd name="connsiteY2240" fmla="*/ 298825 h 1007842"/>
              <a:gd name="connsiteX2241" fmla="*/ 163587 w 1008497"/>
              <a:gd name="connsiteY2241" fmla="*/ 295253 h 1007842"/>
              <a:gd name="connsiteX2242" fmla="*/ 159973 w 1008497"/>
              <a:gd name="connsiteY2242" fmla="*/ 279179 h 1007842"/>
              <a:gd name="connsiteX2243" fmla="*/ 168105 w 1008497"/>
              <a:gd name="connsiteY2243" fmla="*/ 265785 h 1007842"/>
              <a:gd name="connsiteX2244" fmla="*/ 164491 w 1008497"/>
              <a:gd name="connsiteY2244" fmla="*/ 255069 h 1007842"/>
              <a:gd name="connsiteX2245" fmla="*/ 171720 w 1008497"/>
              <a:gd name="connsiteY2245" fmla="*/ 246140 h 1007842"/>
              <a:gd name="connsiteX2246" fmla="*/ 178949 w 1008497"/>
              <a:gd name="connsiteY2246" fmla="*/ 249711 h 1007842"/>
              <a:gd name="connsiteX2247" fmla="*/ 175335 w 1008497"/>
              <a:gd name="connsiteY2247" fmla="*/ 254176 h 1007842"/>
              <a:gd name="connsiteX2248" fmla="*/ 172624 w 1008497"/>
              <a:gd name="connsiteY2248" fmla="*/ 255962 h 1007842"/>
              <a:gd name="connsiteX2249" fmla="*/ 178949 w 1008497"/>
              <a:gd name="connsiteY2249" fmla="*/ 261320 h 1007842"/>
              <a:gd name="connsiteX2250" fmla="*/ 190696 w 1008497"/>
              <a:gd name="connsiteY2250" fmla="*/ 255962 h 1007842"/>
              <a:gd name="connsiteX2251" fmla="*/ 197022 w 1008497"/>
              <a:gd name="connsiteY2251" fmla="*/ 242568 h 1007842"/>
              <a:gd name="connsiteX2252" fmla="*/ 200524 w 1008497"/>
              <a:gd name="connsiteY2252" fmla="*/ 239665 h 1007842"/>
              <a:gd name="connsiteX2253" fmla="*/ 196419 w 1008497"/>
              <a:gd name="connsiteY2253" fmla="*/ 229471 h 1007842"/>
              <a:gd name="connsiteX2254" fmla="*/ 199221 w 1008497"/>
              <a:gd name="connsiteY2254" fmla="*/ 233935 h 1007842"/>
              <a:gd name="connsiteX2255" fmla="*/ 187081 w 1008497"/>
              <a:gd name="connsiteY2255" fmla="*/ 241079 h 1007842"/>
              <a:gd name="connsiteX2256" fmla="*/ 186147 w 1008497"/>
              <a:gd name="connsiteY2256" fmla="*/ 233935 h 1007842"/>
              <a:gd name="connsiteX2257" fmla="*/ 196419 w 1008497"/>
              <a:gd name="connsiteY2257" fmla="*/ 229471 h 1007842"/>
              <a:gd name="connsiteX2258" fmla="*/ 774812 w 1008497"/>
              <a:gd name="connsiteY2258" fmla="*/ 225205 h 1007842"/>
              <a:gd name="connsiteX2259" fmla="*/ 794044 w 1008497"/>
              <a:gd name="connsiteY2259" fmla="*/ 226071 h 1007842"/>
              <a:gd name="connsiteX2260" fmla="*/ 791297 w 1008497"/>
              <a:gd name="connsiteY2260" fmla="*/ 233864 h 1007842"/>
              <a:gd name="connsiteX2261" fmla="*/ 792213 w 1008497"/>
              <a:gd name="connsiteY2261" fmla="*/ 244255 h 1007842"/>
              <a:gd name="connsiteX2262" fmla="*/ 778475 w 1008497"/>
              <a:gd name="connsiteY2262" fmla="*/ 239925 h 1007842"/>
              <a:gd name="connsiteX2263" fmla="*/ 773896 w 1008497"/>
              <a:gd name="connsiteY2263" fmla="*/ 226071 h 1007842"/>
              <a:gd name="connsiteX2264" fmla="*/ 774812 w 1008497"/>
              <a:gd name="connsiteY2264" fmla="*/ 225205 h 1007842"/>
              <a:gd name="connsiteX2265" fmla="*/ 130515 w 1008497"/>
              <a:gd name="connsiteY2265" fmla="*/ 223617 h 1007842"/>
              <a:gd name="connsiteX2266" fmla="*/ 146205 w 1008497"/>
              <a:gd name="connsiteY2266" fmla="*/ 228056 h 1007842"/>
              <a:gd name="connsiteX2267" fmla="*/ 153589 w 1008497"/>
              <a:gd name="connsiteY2267" fmla="*/ 258246 h 1007842"/>
              <a:gd name="connsiteX2268" fmla="*/ 141591 w 1008497"/>
              <a:gd name="connsiteY2268" fmla="*/ 276004 h 1007842"/>
              <a:gd name="connsiteX2269" fmla="*/ 138822 w 1008497"/>
              <a:gd name="connsiteY2269" fmla="*/ 267125 h 1007842"/>
              <a:gd name="connsiteX2270" fmla="*/ 145282 w 1008497"/>
              <a:gd name="connsiteY2270" fmla="*/ 249366 h 1007842"/>
              <a:gd name="connsiteX2271" fmla="*/ 136053 w 1008497"/>
              <a:gd name="connsiteY2271" fmla="*/ 234272 h 1007842"/>
              <a:gd name="connsiteX2272" fmla="*/ 132361 w 1008497"/>
              <a:gd name="connsiteY2272" fmla="*/ 235160 h 1007842"/>
              <a:gd name="connsiteX2273" fmla="*/ 127746 w 1008497"/>
              <a:gd name="connsiteY2273" fmla="*/ 242263 h 1007842"/>
              <a:gd name="connsiteX2274" fmla="*/ 119440 w 1008497"/>
              <a:gd name="connsiteY2274" fmla="*/ 240487 h 1007842"/>
              <a:gd name="connsiteX2275" fmla="*/ 118517 w 1008497"/>
              <a:gd name="connsiteY2275" fmla="*/ 230720 h 1007842"/>
              <a:gd name="connsiteX2276" fmla="*/ 130515 w 1008497"/>
              <a:gd name="connsiteY2276" fmla="*/ 223617 h 1007842"/>
              <a:gd name="connsiteX2277" fmla="*/ 863040 w 1008497"/>
              <a:gd name="connsiteY2277" fmla="*/ 215680 h 1007842"/>
              <a:gd name="connsiteX2278" fmla="*/ 870733 w 1008497"/>
              <a:gd name="connsiteY2278" fmla="*/ 224252 h 1007842"/>
              <a:gd name="connsiteX2279" fmla="*/ 863895 w 1008497"/>
              <a:gd name="connsiteY2279" fmla="*/ 229967 h 1007842"/>
              <a:gd name="connsiteX2280" fmla="*/ 859621 w 1008497"/>
              <a:gd name="connsiteY2280" fmla="*/ 218537 h 1007842"/>
              <a:gd name="connsiteX2281" fmla="*/ 863040 w 1008497"/>
              <a:gd name="connsiteY2281" fmla="*/ 215680 h 1007842"/>
              <a:gd name="connsiteX2282" fmla="*/ 828203 w 1008497"/>
              <a:gd name="connsiteY2282" fmla="*/ 215680 h 1007842"/>
              <a:gd name="connsiteX2283" fmla="*/ 829975 w 1008497"/>
              <a:gd name="connsiteY2283" fmla="*/ 215680 h 1007842"/>
              <a:gd name="connsiteX2284" fmla="*/ 828203 w 1008497"/>
              <a:gd name="connsiteY2284" fmla="*/ 236527 h 1007842"/>
              <a:gd name="connsiteX2285" fmla="*/ 805165 w 1008497"/>
              <a:gd name="connsiteY2285" fmla="*/ 260848 h 1007842"/>
              <a:gd name="connsiteX2286" fmla="*/ 800735 w 1008497"/>
              <a:gd name="connsiteY2286" fmla="*/ 260848 h 1007842"/>
              <a:gd name="connsiteX2287" fmla="*/ 798963 w 1008497"/>
              <a:gd name="connsiteY2287" fmla="*/ 242607 h 1007842"/>
              <a:gd name="connsiteX2288" fmla="*/ 797191 w 1008497"/>
              <a:gd name="connsiteY2288" fmla="*/ 229578 h 1007842"/>
              <a:gd name="connsiteX2289" fmla="*/ 802507 w 1008497"/>
              <a:gd name="connsiteY2289" fmla="*/ 225235 h 1007842"/>
              <a:gd name="connsiteX2290" fmla="*/ 811368 w 1008497"/>
              <a:gd name="connsiteY2290" fmla="*/ 228709 h 1007842"/>
              <a:gd name="connsiteX2291" fmla="*/ 811368 w 1008497"/>
              <a:gd name="connsiteY2291" fmla="*/ 236527 h 1007842"/>
              <a:gd name="connsiteX2292" fmla="*/ 806938 w 1008497"/>
              <a:gd name="connsiteY2292" fmla="*/ 236527 h 1007842"/>
              <a:gd name="connsiteX2293" fmla="*/ 804279 w 1008497"/>
              <a:gd name="connsiteY2293" fmla="*/ 234790 h 1007842"/>
              <a:gd name="connsiteX2294" fmla="*/ 804279 w 1008497"/>
              <a:gd name="connsiteY2294" fmla="*/ 238264 h 1007842"/>
              <a:gd name="connsiteX2295" fmla="*/ 813140 w 1008497"/>
              <a:gd name="connsiteY2295" fmla="*/ 240001 h 1007842"/>
              <a:gd name="connsiteX2296" fmla="*/ 816684 w 1008497"/>
              <a:gd name="connsiteY2296" fmla="*/ 227841 h 1007842"/>
              <a:gd name="connsiteX2297" fmla="*/ 814912 w 1008497"/>
              <a:gd name="connsiteY2297" fmla="*/ 224366 h 1007842"/>
              <a:gd name="connsiteX2298" fmla="*/ 828203 w 1008497"/>
              <a:gd name="connsiteY2298" fmla="*/ 215680 h 1007842"/>
              <a:gd name="connsiteX2299" fmla="*/ 834407 w 1008497"/>
              <a:gd name="connsiteY2299" fmla="*/ 214093 h 1007842"/>
              <a:gd name="connsiteX2300" fmla="*/ 842391 w 1008497"/>
              <a:gd name="connsiteY2300" fmla="*/ 217682 h 1007842"/>
              <a:gd name="connsiteX2301" fmla="*/ 838843 w 1008497"/>
              <a:gd name="connsiteY2301" fmla="*/ 220374 h 1007842"/>
              <a:gd name="connsiteX2302" fmla="*/ 840617 w 1008497"/>
              <a:gd name="connsiteY2302" fmla="*/ 233833 h 1007842"/>
              <a:gd name="connsiteX2303" fmla="*/ 849488 w 1008497"/>
              <a:gd name="connsiteY2303" fmla="*/ 237422 h 1007842"/>
              <a:gd name="connsiteX2304" fmla="*/ 851262 w 1008497"/>
              <a:gd name="connsiteY2304" fmla="*/ 236525 h 1007842"/>
              <a:gd name="connsiteX2305" fmla="*/ 849488 w 1008497"/>
              <a:gd name="connsiteY2305" fmla="*/ 231141 h 1007842"/>
              <a:gd name="connsiteX2306" fmla="*/ 843278 w 1008497"/>
              <a:gd name="connsiteY2306" fmla="*/ 231141 h 1007842"/>
              <a:gd name="connsiteX2307" fmla="*/ 843278 w 1008497"/>
              <a:gd name="connsiteY2307" fmla="*/ 223963 h 1007842"/>
              <a:gd name="connsiteX2308" fmla="*/ 852149 w 1008497"/>
              <a:gd name="connsiteY2308" fmla="*/ 220374 h 1007842"/>
              <a:gd name="connsiteX2309" fmla="*/ 859246 w 1008497"/>
              <a:gd name="connsiteY2309" fmla="*/ 226655 h 1007842"/>
              <a:gd name="connsiteX2310" fmla="*/ 858359 w 1008497"/>
              <a:gd name="connsiteY2310" fmla="*/ 238320 h 1007842"/>
              <a:gd name="connsiteX2311" fmla="*/ 862795 w 1008497"/>
              <a:gd name="connsiteY2311" fmla="*/ 246395 h 1007842"/>
              <a:gd name="connsiteX2312" fmla="*/ 859246 w 1008497"/>
              <a:gd name="connsiteY2312" fmla="*/ 254471 h 1007842"/>
              <a:gd name="connsiteX2313" fmla="*/ 853924 w 1008497"/>
              <a:gd name="connsiteY2313" fmla="*/ 250881 h 1007842"/>
              <a:gd name="connsiteX2314" fmla="*/ 832633 w 1008497"/>
              <a:gd name="connsiteY2314" fmla="*/ 236525 h 1007842"/>
              <a:gd name="connsiteX2315" fmla="*/ 834407 w 1008497"/>
              <a:gd name="connsiteY2315" fmla="*/ 214093 h 1007842"/>
              <a:gd name="connsiteX2316" fmla="*/ 878353 w 1008497"/>
              <a:gd name="connsiteY2316" fmla="*/ 211356 h 1007842"/>
              <a:gd name="connsiteX2317" fmla="*/ 889147 w 1008497"/>
              <a:gd name="connsiteY2317" fmla="*/ 217377 h 1007842"/>
              <a:gd name="connsiteX2318" fmla="*/ 891846 w 1008497"/>
              <a:gd name="connsiteY2318" fmla="*/ 229639 h 1007842"/>
              <a:gd name="connsiteX2319" fmla="*/ 888248 w 1008497"/>
              <a:gd name="connsiteY2319" fmla="*/ 232267 h 1007842"/>
              <a:gd name="connsiteX2320" fmla="*/ 881951 w 1008497"/>
              <a:gd name="connsiteY2320" fmla="*/ 227888 h 1007842"/>
              <a:gd name="connsiteX2321" fmla="*/ 881951 w 1008497"/>
              <a:gd name="connsiteY2321" fmla="*/ 225260 h 1007842"/>
              <a:gd name="connsiteX2322" fmla="*/ 884650 w 1008497"/>
              <a:gd name="connsiteY2322" fmla="*/ 221757 h 1007842"/>
              <a:gd name="connsiteX2323" fmla="*/ 867558 w 1008497"/>
              <a:gd name="connsiteY2323" fmla="*/ 213874 h 1007842"/>
              <a:gd name="connsiteX2324" fmla="*/ 878353 w 1008497"/>
              <a:gd name="connsiteY2324" fmla="*/ 211356 h 1007842"/>
              <a:gd name="connsiteX2325" fmla="*/ 227796 w 1008497"/>
              <a:gd name="connsiteY2325" fmla="*/ 211050 h 1007842"/>
              <a:gd name="connsiteX2326" fmla="*/ 232095 w 1008497"/>
              <a:gd name="connsiteY2326" fmla="*/ 212769 h 1007842"/>
              <a:gd name="connsiteX2327" fmla="*/ 237255 w 1008497"/>
              <a:gd name="connsiteY2327" fmla="*/ 212769 h 1007842"/>
              <a:gd name="connsiteX2328" fmla="*/ 246713 w 1008497"/>
              <a:gd name="connsiteY2328" fmla="*/ 215349 h 1007842"/>
              <a:gd name="connsiteX2329" fmla="*/ 243274 w 1008497"/>
              <a:gd name="connsiteY2329" fmla="*/ 225667 h 1007842"/>
              <a:gd name="connsiteX2330" fmla="*/ 229516 w 1008497"/>
              <a:gd name="connsiteY2330" fmla="*/ 229107 h 1007842"/>
              <a:gd name="connsiteX2331" fmla="*/ 227796 w 1008497"/>
              <a:gd name="connsiteY2331" fmla="*/ 211050 h 1007842"/>
              <a:gd name="connsiteX2332" fmla="*/ 178341 w 1008497"/>
              <a:gd name="connsiteY2332" fmla="*/ 206694 h 1007842"/>
              <a:gd name="connsiteX2333" fmla="*/ 184761 w 1008497"/>
              <a:gd name="connsiteY2333" fmla="*/ 209940 h 1007842"/>
              <a:gd name="connsiteX2334" fmla="*/ 181157 w 1008497"/>
              <a:gd name="connsiteY2334" fmla="*/ 218000 h 1007842"/>
              <a:gd name="connsiteX2335" fmla="*/ 173949 w 1008497"/>
              <a:gd name="connsiteY2335" fmla="*/ 217104 h 1007842"/>
              <a:gd name="connsiteX2336" fmla="*/ 179355 w 1008497"/>
              <a:gd name="connsiteY2336" fmla="*/ 221582 h 1007842"/>
              <a:gd name="connsiteX2337" fmla="*/ 188365 w 1008497"/>
              <a:gd name="connsiteY2337" fmla="*/ 217104 h 1007842"/>
              <a:gd name="connsiteX2338" fmla="*/ 189266 w 1008497"/>
              <a:gd name="connsiteY2338" fmla="*/ 210835 h 1007842"/>
              <a:gd name="connsiteX2339" fmla="*/ 192870 w 1008497"/>
              <a:gd name="connsiteY2339" fmla="*/ 224268 h 1007842"/>
              <a:gd name="connsiteX2340" fmla="*/ 170345 w 1008497"/>
              <a:gd name="connsiteY2340" fmla="*/ 235014 h 1007842"/>
              <a:gd name="connsiteX2341" fmla="*/ 164038 w 1008497"/>
              <a:gd name="connsiteY2341" fmla="*/ 239492 h 1007842"/>
              <a:gd name="connsiteX2342" fmla="*/ 160434 w 1008497"/>
              <a:gd name="connsiteY2342" fmla="*/ 227850 h 1007842"/>
              <a:gd name="connsiteX2343" fmla="*/ 166741 w 1008497"/>
              <a:gd name="connsiteY2343" fmla="*/ 218895 h 1007842"/>
              <a:gd name="connsiteX2344" fmla="*/ 171246 w 1008497"/>
              <a:gd name="connsiteY2344" fmla="*/ 208149 h 1007842"/>
              <a:gd name="connsiteX2345" fmla="*/ 178341 w 1008497"/>
              <a:gd name="connsiteY2345" fmla="*/ 206694 h 1007842"/>
              <a:gd name="connsiteX2346" fmla="*/ 188638 w 1008497"/>
              <a:gd name="connsiteY2346" fmla="*/ 202980 h 1007842"/>
              <a:gd name="connsiteX2347" fmla="*/ 188638 w 1008497"/>
              <a:gd name="connsiteY2347" fmla="*/ 209330 h 1007842"/>
              <a:gd name="connsiteX2348" fmla="*/ 187579 w 1008497"/>
              <a:gd name="connsiteY2348" fmla="*/ 203887 h 1007842"/>
              <a:gd name="connsiteX2349" fmla="*/ 188638 w 1008497"/>
              <a:gd name="connsiteY2349" fmla="*/ 202980 h 1007842"/>
              <a:gd name="connsiteX2350" fmla="*/ 194581 w 1008497"/>
              <a:gd name="connsiteY2350" fmla="*/ 201392 h 1007842"/>
              <a:gd name="connsiteX2351" fmla="*/ 197145 w 1008497"/>
              <a:gd name="connsiteY2351" fmla="*/ 204113 h 1007842"/>
              <a:gd name="connsiteX2352" fmla="*/ 209967 w 1008497"/>
              <a:gd name="connsiteY2352" fmla="*/ 216813 h 1007842"/>
              <a:gd name="connsiteX2353" fmla="*/ 214241 w 1008497"/>
              <a:gd name="connsiteY2353" fmla="*/ 224070 h 1007842"/>
              <a:gd name="connsiteX2354" fmla="*/ 221934 w 1008497"/>
              <a:gd name="connsiteY2354" fmla="*/ 221349 h 1007842"/>
              <a:gd name="connsiteX2355" fmla="*/ 215096 w 1008497"/>
              <a:gd name="connsiteY2355" fmla="*/ 218628 h 1007842"/>
              <a:gd name="connsiteX2356" fmla="*/ 216805 w 1008497"/>
              <a:gd name="connsiteY2356" fmla="*/ 212278 h 1007842"/>
              <a:gd name="connsiteX2357" fmla="*/ 224498 w 1008497"/>
              <a:gd name="connsiteY2357" fmla="*/ 216813 h 1007842"/>
              <a:gd name="connsiteX2358" fmla="*/ 223644 w 1008497"/>
              <a:gd name="connsiteY2358" fmla="*/ 230420 h 1007842"/>
              <a:gd name="connsiteX2359" fmla="*/ 222789 w 1008497"/>
              <a:gd name="connsiteY2359" fmla="*/ 243120 h 1007842"/>
              <a:gd name="connsiteX2360" fmla="*/ 217660 w 1008497"/>
              <a:gd name="connsiteY2360" fmla="*/ 244028 h 1007842"/>
              <a:gd name="connsiteX2361" fmla="*/ 205693 w 1008497"/>
              <a:gd name="connsiteY2361" fmla="*/ 232235 h 1007842"/>
              <a:gd name="connsiteX2362" fmla="*/ 198000 w 1008497"/>
              <a:gd name="connsiteY2362" fmla="*/ 224978 h 1007842"/>
              <a:gd name="connsiteX2363" fmla="*/ 193726 w 1008497"/>
              <a:gd name="connsiteY2363" fmla="*/ 211370 h 1007842"/>
              <a:gd name="connsiteX2364" fmla="*/ 194581 w 1008497"/>
              <a:gd name="connsiteY2364" fmla="*/ 201392 h 1007842"/>
              <a:gd name="connsiteX2365" fmla="*/ 161219 w 1008497"/>
              <a:gd name="connsiteY2365" fmla="*/ 199805 h 1007842"/>
              <a:gd name="connsiteX2366" fmla="*/ 167470 w 1008497"/>
              <a:gd name="connsiteY2366" fmla="*/ 203615 h 1007842"/>
              <a:gd name="connsiteX2367" fmla="*/ 163005 w 1008497"/>
              <a:gd name="connsiteY2367" fmla="*/ 213139 h 1007842"/>
              <a:gd name="connsiteX2368" fmla="*/ 153183 w 1008497"/>
              <a:gd name="connsiteY2368" fmla="*/ 210282 h 1007842"/>
              <a:gd name="connsiteX2369" fmla="*/ 153183 w 1008497"/>
              <a:gd name="connsiteY2369" fmla="*/ 208377 h 1007842"/>
              <a:gd name="connsiteX2370" fmla="*/ 161219 w 1008497"/>
              <a:gd name="connsiteY2370" fmla="*/ 199805 h 1007842"/>
              <a:gd name="connsiteX2371" fmla="*/ 145069 w 1008497"/>
              <a:gd name="connsiteY2371" fmla="*/ 195219 h 1007842"/>
              <a:gd name="connsiteX2372" fmla="*/ 156358 w 1008497"/>
              <a:gd name="connsiteY2372" fmla="*/ 196983 h 1007842"/>
              <a:gd name="connsiteX2373" fmla="*/ 155417 w 1008497"/>
              <a:gd name="connsiteY2373" fmla="*/ 198746 h 1007842"/>
              <a:gd name="connsiteX2374" fmla="*/ 142247 w 1008497"/>
              <a:gd name="connsiteY2374" fmla="*/ 209330 h 1007842"/>
              <a:gd name="connsiteX2375" fmla="*/ 142247 w 1008497"/>
              <a:gd name="connsiteY2375" fmla="*/ 214621 h 1007842"/>
              <a:gd name="connsiteX2376" fmla="*/ 134721 w 1008497"/>
              <a:gd name="connsiteY2376" fmla="*/ 217267 h 1007842"/>
              <a:gd name="connsiteX2377" fmla="*/ 130958 w 1008497"/>
              <a:gd name="connsiteY2377" fmla="*/ 210211 h 1007842"/>
              <a:gd name="connsiteX2378" fmla="*/ 145069 w 1008497"/>
              <a:gd name="connsiteY2378" fmla="*/ 195219 h 1007842"/>
              <a:gd name="connsiteX2379" fmla="*/ 817224 w 1008497"/>
              <a:gd name="connsiteY2379" fmla="*/ 195187 h 1007842"/>
              <a:gd name="connsiteX2380" fmla="*/ 820773 w 1008497"/>
              <a:gd name="connsiteY2380" fmla="*/ 203846 h 1007842"/>
              <a:gd name="connsiteX2381" fmla="*/ 814563 w 1008497"/>
              <a:gd name="connsiteY2381" fmla="*/ 209041 h 1007842"/>
              <a:gd name="connsiteX2382" fmla="*/ 810128 w 1008497"/>
              <a:gd name="connsiteY2382" fmla="*/ 207309 h 1007842"/>
              <a:gd name="connsiteX2383" fmla="*/ 813676 w 1008497"/>
              <a:gd name="connsiteY2383" fmla="*/ 202114 h 1007842"/>
              <a:gd name="connsiteX2384" fmla="*/ 808353 w 1008497"/>
              <a:gd name="connsiteY2384" fmla="*/ 202114 h 1007842"/>
              <a:gd name="connsiteX2385" fmla="*/ 807466 w 1008497"/>
              <a:gd name="connsiteY2385" fmla="*/ 209907 h 1007842"/>
              <a:gd name="connsiteX2386" fmla="*/ 814563 w 1008497"/>
              <a:gd name="connsiteY2386" fmla="*/ 213371 h 1007842"/>
              <a:gd name="connsiteX2387" fmla="*/ 825209 w 1008497"/>
              <a:gd name="connsiteY2387" fmla="*/ 205578 h 1007842"/>
              <a:gd name="connsiteX2388" fmla="*/ 826983 w 1008497"/>
              <a:gd name="connsiteY2388" fmla="*/ 208175 h 1007842"/>
              <a:gd name="connsiteX2389" fmla="*/ 813676 w 1008497"/>
              <a:gd name="connsiteY2389" fmla="*/ 220298 h 1007842"/>
              <a:gd name="connsiteX2390" fmla="*/ 797708 w 1008497"/>
              <a:gd name="connsiteY2390" fmla="*/ 219432 h 1007842"/>
              <a:gd name="connsiteX2391" fmla="*/ 803031 w 1008497"/>
              <a:gd name="connsiteY2391" fmla="*/ 197784 h 1007842"/>
              <a:gd name="connsiteX2392" fmla="*/ 817224 w 1008497"/>
              <a:gd name="connsiteY2392" fmla="*/ 195187 h 1007842"/>
              <a:gd name="connsiteX2393" fmla="*/ 852590 w 1008497"/>
              <a:gd name="connsiteY2393" fmla="*/ 190280 h 1007842"/>
              <a:gd name="connsiteX2394" fmla="*/ 862212 w 1008497"/>
              <a:gd name="connsiteY2394" fmla="*/ 196490 h 1007842"/>
              <a:gd name="connsiteX2395" fmla="*/ 874459 w 1008497"/>
              <a:gd name="connsiteY2395" fmla="*/ 201812 h 1007842"/>
              <a:gd name="connsiteX2396" fmla="*/ 876208 w 1008497"/>
              <a:gd name="connsiteY2396" fmla="*/ 206248 h 1007842"/>
              <a:gd name="connsiteX2397" fmla="*/ 835970 w 1008497"/>
              <a:gd name="connsiteY2397" fmla="*/ 210684 h 1007842"/>
              <a:gd name="connsiteX2398" fmla="*/ 834221 w 1008497"/>
              <a:gd name="connsiteY2398" fmla="*/ 207135 h 1007842"/>
              <a:gd name="connsiteX2399" fmla="*/ 842968 w 1008497"/>
              <a:gd name="connsiteY2399" fmla="*/ 203587 h 1007842"/>
              <a:gd name="connsiteX2400" fmla="*/ 853465 w 1008497"/>
              <a:gd name="connsiteY2400" fmla="*/ 207135 h 1007842"/>
              <a:gd name="connsiteX2401" fmla="*/ 856964 w 1008497"/>
              <a:gd name="connsiteY2401" fmla="*/ 200038 h 1007842"/>
              <a:gd name="connsiteX2402" fmla="*/ 849091 w 1008497"/>
              <a:gd name="connsiteY2402" fmla="*/ 203587 h 1007842"/>
              <a:gd name="connsiteX2403" fmla="*/ 846467 w 1008497"/>
              <a:gd name="connsiteY2403" fmla="*/ 197377 h 1007842"/>
              <a:gd name="connsiteX2404" fmla="*/ 852590 w 1008497"/>
              <a:gd name="connsiteY2404" fmla="*/ 190280 h 1007842"/>
              <a:gd name="connsiteX2405" fmla="*/ 794784 w 1008497"/>
              <a:gd name="connsiteY2405" fmla="*/ 187989 h 1007842"/>
              <a:gd name="connsiteX2406" fmla="*/ 808821 w 1008497"/>
              <a:gd name="connsiteY2406" fmla="*/ 189342 h 1007842"/>
              <a:gd name="connsiteX2407" fmla="*/ 798126 w 1008497"/>
              <a:gd name="connsiteY2407" fmla="*/ 197460 h 1007842"/>
              <a:gd name="connsiteX2408" fmla="*/ 790996 w 1008497"/>
              <a:gd name="connsiteY2408" fmla="*/ 202871 h 1007842"/>
              <a:gd name="connsiteX2409" fmla="*/ 782975 w 1008497"/>
              <a:gd name="connsiteY2409" fmla="*/ 203773 h 1007842"/>
              <a:gd name="connsiteX2410" fmla="*/ 780302 w 1008497"/>
              <a:gd name="connsiteY2410" fmla="*/ 213695 h 1007842"/>
              <a:gd name="connsiteX2411" fmla="*/ 785649 w 1008497"/>
              <a:gd name="connsiteY2411" fmla="*/ 216401 h 1007842"/>
              <a:gd name="connsiteX2412" fmla="*/ 783866 w 1008497"/>
              <a:gd name="connsiteY2412" fmla="*/ 208283 h 1007842"/>
              <a:gd name="connsiteX2413" fmla="*/ 791888 w 1008497"/>
              <a:gd name="connsiteY2413" fmla="*/ 207381 h 1007842"/>
              <a:gd name="connsiteX2414" fmla="*/ 792779 w 1008497"/>
              <a:gd name="connsiteY2414" fmla="*/ 218205 h 1007842"/>
              <a:gd name="connsiteX2415" fmla="*/ 784758 w 1008497"/>
              <a:gd name="connsiteY2415" fmla="*/ 223617 h 1007842"/>
              <a:gd name="connsiteX2416" fmla="*/ 773172 w 1008497"/>
              <a:gd name="connsiteY2416" fmla="*/ 220009 h 1007842"/>
              <a:gd name="connsiteX2417" fmla="*/ 758912 w 1008497"/>
              <a:gd name="connsiteY2417" fmla="*/ 216401 h 1007842"/>
              <a:gd name="connsiteX2418" fmla="*/ 766933 w 1008497"/>
              <a:gd name="connsiteY2418" fmla="*/ 210087 h 1007842"/>
              <a:gd name="connsiteX2419" fmla="*/ 782084 w 1008497"/>
              <a:gd name="connsiteY2419" fmla="*/ 194754 h 1007842"/>
              <a:gd name="connsiteX2420" fmla="*/ 794784 w 1008497"/>
              <a:gd name="connsiteY2420" fmla="*/ 187989 h 1007842"/>
              <a:gd name="connsiteX2421" fmla="*/ 772775 w 1008497"/>
              <a:gd name="connsiteY2421" fmla="*/ 180755 h 1007842"/>
              <a:gd name="connsiteX2422" fmla="*/ 773615 w 1008497"/>
              <a:gd name="connsiteY2422" fmla="*/ 180755 h 1007842"/>
              <a:gd name="connsiteX2423" fmla="*/ 778658 w 1008497"/>
              <a:gd name="connsiteY2423" fmla="*/ 191027 h 1007842"/>
              <a:gd name="connsiteX2424" fmla="*/ 772775 w 1008497"/>
              <a:gd name="connsiteY2424" fmla="*/ 196630 h 1007842"/>
              <a:gd name="connsiteX2425" fmla="*/ 764371 w 1008497"/>
              <a:gd name="connsiteY2425" fmla="*/ 186358 h 1007842"/>
              <a:gd name="connsiteX2426" fmla="*/ 772775 w 1008497"/>
              <a:gd name="connsiteY2426" fmla="*/ 180755 h 1007842"/>
              <a:gd name="connsiteX2427" fmla="*/ 211039 w 1008497"/>
              <a:gd name="connsiteY2427" fmla="*/ 179167 h 1007842"/>
              <a:gd name="connsiteX2428" fmla="*/ 223386 w 1008497"/>
              <a:gd name="connsiteY2428" fmla="*/ 184651 h 1007842"/>
              <a:gd name="connsiteX2429" fmla="*/ 223386 w 1008497"/>
              <a:gd name="connsiteY2429" fmla="*/ 206587 h 1007842"/>
              <a:gd name="connsiteX2430" fmla="*/ 205747 w 1008497"/>
              <a:gd name="connsiteY2430" fmla="*/ 206587 h 1007842"/>
              <a:gd name="connsiteX2431" fmla="*/ 196928 w 1008497"/>
              <a:gd name="connsiteY2431" fmla="*/ 195619 h 1007842"/>
              <a:gd name="connsiteX2432" fmla="*/ 201338 w 1008497"/>
              <a:gd name="connsiteY2432" fmla="*/ 187393 h 1007842"/>
              <a:gd name="connsiteX2433" fmla="*/ 210157 w 1008497"/>
              <a:gd name="connsiteY2433" fmla="*/ 187393 h 1007842"/>
              <a:gd name="connsiteX2434" fmla="*/ 211921 w 1008497"/>
              <a:gd name="connsiteY2434" fmla="*/ 193791 h 1007842"/>
              <a:gd name="connsiteX2435" fmla="*/ 211039 w 1008497"/>
              <a:gd name="connsiteY2435" fmla="*/ 199275 h 1007842"/>
              <a:gd name="connsiteX2436" fmla="*/ 216331 w 1008497"/>
              <a:gd name="connsiteY2436" fmla="*/ 189221 h 1007842"/>
              <a:gd name="connsiteX2437" fmla="*/ 209275 w 1008497"/>
              <a:gd name="connsiteY2437" fmla="*/ 181909 h 1007842"/>
              <a:gd name="connsiteX2438" fmla="*/ 211039 w 1008497"/>
              <a:gd name="connsiteY2438" fmla="*/ 179167 h 1007842"/>
              <a:gd name="connsiteX2439" fmla="*/ 229537 w 1008497"/>
              <a:gd name="connsiteY2439" fmla="*/ 176322 h 1007842"/>
              <a:gd name="connsiteX2440" fmla="*/ 238026 w 1008497"/>
              <a:gd name="connsiteY2440" fmla="*/ 177111 h 1007842"/>
              <a:gd name="connsiteX2441" fmla="*/ 245081 w 1008497"/>
              <a:gd name="connsiteY2441" fmla="*/ 180719 h 1007842"/>
              <a:gd name="connsiteX2442" fmla="*/ 255664 w 1008497"/>
              <a:gd name="connsiteY2442" fmla="*/ 199660 h 1007842"/>
              <a:gd name="connsiteX2443" fmla="*/ 262720 w 1008497"/>
              <a:gd name="connsiteY2443" fmla="*/ 208680 h 1007842"/>
              <a:gd name="connsiteX2444" fmla="*/ 257428 w 1008497"/>
              <a:gd name="connsiteY2444" fmla="*/ 213190 h 1007842"/>
              <a:gd name="connsiteX2445" fmla="*/ 244199 w 1008497"/>
              <a:gd name="connsiteY2445" fmla="*/ 207778 h 1007842"/>
              <a:gd name="connsiteX2446" fmla="*/ 234498 w 1008497"/>
              <a:gd name="connsiteY2446" fmla="*/ 209582 h 1007842"/>
              <a:gd name="connsiteX2447" fmla="*/ 231852 w 1008497"/>
              <a:gd name="connsiteY2447" fmla="*/ 199660 h 1007842"/>
              <a:gd name="connsiteX2448" fmla="*/ 238908 w 1008497"/>
              <a:gd name="connsiteY2448" fmla="*/ 197856 h 1007842"/>
              <a:gd name="connsiteX2449" fmla="*/ 242435 w 1008497"/>
              <a:gd name="connsiteY2449" fmla="*/ 201464 h 1007842"/>
              <a:gd name="connsiteX2450" fmla="*/ 241554 w 1008497"/>
              <a:gd name="connsiteY2450" fmla="*/ 195150 h 1007842"/>
              <a:gd name="connsiteX2451" fmla="*/ 233616 w 1008497"/>
              <a:gd name="connsiteY2451" fmla="*/ 193346 h 1007842"/>
              <a:gd name="connsiteX2452" fmla="*/ 231852 w 1008497"/>
              <a:gd name="connsiteY2452" fmla="*/ 193346 h 1007842"/>
              <a:gd name="connsiteX2453" fmla="*/ 223033 w 1008497"/>
              <a:gd name="connsiteY2453" fmla="*/ 178915 h 1007842"/>
              <a:gd name="connsiteX2454" fmla="*/ 229537 w 1008497"/>
              <a:gd name="connsiteY2454" fmla="*/ 176322 h 1007842"/>
              <a:gd name="connsiteX2455" fmla="*/ 843457 w 1008497"/>
              <a:gd name="connsiteY2455" fmla="*/ 174592 h 1007842"/>
              <a:gd name="connsiteX2456" fmla="*/ 846921 w 1008497"/>
              <a:gd name="connsiteY2456" fmla="*/ 174592 h 1007842"/>
              <a:gd name="connsiteX2457" fmla="*/ 840860 w 1008497"/>
              <a:gd name="connsiteY2457" fmla="*/ 196770 h 1007842"/>
              <a:gd name="connsiteX2458" fmla="*/ 833066 w 1008497"/>
              <a:gd name="connsiteY2458" fmla="*/ 202980 h 1007842"/>
              <a:gd name="connsiteX2459" fmla="*/ 824407 w 1008497"/>
              <a:gd name="connsiteY2459" fmla="*/ 198544 h 1007842"/>
              <a:gd name="connsiteX2460" fmla="*/ 823541 w 1008497"/>
              <a:gd name="connsiteY2460" fmla="*/ 190560 h 1007842"/>
              <a:gd name="connsiteX2461" fmla="*/ 829603 w 1008497"/>
              <a:gd name="connsiteY2461" fmla="*/ 187899 h 1007842"/>
              <a:gd name="connsiteX2462" fmla="*/ 832200 w 1008497"/>
              <a:gd name="connsiteY2462" fmla="*/ 190560 h 1007842"/>
              <a:gd name="connsiteX2463" fmla="*/ 833066 w 1008497"/>
              <a:gd name="connsiteY2463" fmla="*/ 193222 h 1007842"/>
              <a:gd name="connsiteX2464" fmla="*/ 835664 w 1008497"/>
              <a:gd name="connsiteY2464" fmla="*/ 190560 h 1007842"/>
              <a:gd name="connsiteX2465" fmla="*/ 832200 w 1008497"/>
              <a:gd name="connsiteY2465" fmla="*/ 183463 h 1007842"/>
              <a:gd name="connsiteX2466" fmla="*/ 823541 w 1008497"/>
              <a:gd name="connsiteY2466" fmla="*/ 185238 h 1007842"/>
              <a:gd name="connsiteX2467" fmla="*/ 819212 w 1008497"/>
              <a:gd name="connsiteY2467" fmla="*/ 187899 h 1007842"/>
              <a:gd name="connsiteX2468" fmla="*/ 819212 w 1008497"/>
              <a:gd name="connsiteY2468" fmla="*/ 179915 h 1007842"/>
              <a:gd name="connsiteX2469" fmla="*/ 843457 w 1008497"/>
              <a:gd name="connsiteY2469" fmla="*/ 174592 h 1007842"/>
              <a:gd name="connsiteX2470" fmla="*/ 170778 w 1008497"/>
              <a:gd name="connsiteY2470" fmla="*/ 173699 h 1007842"/>
              <a:gd name="connsiteX2471" fmla="*/ 175078 w 1008497"/>
              <a:gd name="connsiteY2471" fmla="*/ 176345 h 1007842"/>
              <a:gd name="connsiteX2472" fmla="*/ 176797 w 1008497"/>
              <a:gd name="connsiteY2472" fmla="*/ 187810 h 1007842"/>
              <a:gd name="connsiteX2473" fmla="*/ 174218 w 1008497"/>
              <a:gd name="connsiteY2473" fmla="*/ 188692 h 1007842"/>
              <a:gd name="connsiteX2474" fmla="*/ 168199 w 1008497"/>
              <a:gd name="connsiteY2474" fmla="*/ 186046 h 1007842"/>
              <a:gd name="connsiteX2475" fmla="*/ 173358 w 1008497"/>
              <a:gd name="connsiteY2475" fmla="*/ 193102 h 1007842"/>
              <a:gd name="connsiteX2476" fmla="*/ 181097 w 1008497"/>
              <a:gd name="connsiteY2476" fmla="*/ 191338 h 1007842"/>
              <a:gd name="connsiteX2477" fmla="*/ 187976 w 1008497"/>
              <a:gd name="connsiteY2477" fmla="*/ 195747 h 1007842"/>
              <a:gd name="connsiteX2478" fmla="*/ 186256 w 1008497"/>
              <a:gd name="connsiteY2478" fmla="*/ 199275 h 1007842"/>
              <a:gd name="connsiteX2479" fmla="*/ 170778 w 1008497"/>
              <a:gd name="connsiteY2479" fmla="*/ 201039 h 1007842"/>
              <a:gd name="connsiteX2480" fmla="*/ 149281 w 1008497"/>
              <a:gd name="connsiteY2480" fmla="*/ 190456 h 1007842"/>
              <a:gd name="connsiteX2481" fmla="*/ 148421 w 1008497"/>
              <a:gd name="connsiteY2481" fmla="*/ 190456 h 1007842"/>
              <a:gd name="connsiteX2482" fmla="*/ 164759 w 1008497"/>
              <a:gd name="connsiteY2482" fmla="*/ 178990 h 1007842"/>
              <a:gd name="connsiteX2483" fmla="*/ 170778 w 1008497"/>
              <a:gd name="connsiteY2483" fmla="*/ 173699 h 1007842"/>
              <a:gd name="connsiteX2484" fmla="*/ 253529 w 1008497"/>
              <a:gd name="connsiteY2484" fmla="*/ 168055 h 1007842"/>
              <a:gd name="connsiteX2485" fmla="*/ 262720 w 1008497"/>
              <a:gd name="connsiteY2485" fmla="*/ 168948 h 1007842"/>
              <a:gd name="connsiteX2486" fmla="*/ 259044 w 1008497"/>
              <a:gd name="connsiteY2486" fmla="*/ 178770 h 1007842"/>
              <a:gd name="connsiteX2487" fmla="*/ 252610 w 1008497"/>
              <a:gd name="connsiteY2487" fmla="*/ 182342 h 1007842"/>
              <a:gd name="connsiteX2488" fmla="*/ 245258 w 1008497"/>
              <a:gd name="connsiteY2488" fmla="*/ 176091 h 1007842"/>
              <a:gd name="connsiteX2489" fmla="*/ 253529 w 1008497"/>
              <a:gd name="connsiteY2489" fmla="*/ 168055 h 1007842"/>
              <a:gd name="connsiteX2490" fmla="*/ 181244 w 1008497"/>
              <a:gd name="connsiteY2490" fmla="*/ 162619 h 1007842"/>
              <a:gd name="connsiteX2491" fmla="*/ 207858 w 1008497"/>
              <a:gd name="connsiteY2491" fmla="*/ 169931 h 1007842"/>
              <a:gd name="connsiteX2492" fmla="*/ 206971 w 1008497"/>
              <a:gd name="connsiteY2492" fmla="*/ 178157 h 1007842"/>
              <a:gd name="connsiteX2493" fmla="*/ 198100 w 1008497"/>
              <a:gd name="connsiteY2493" fmla="*/ 182727 h 1007842"/>
              <a:gd name="connsiteX2494" fmla="*/ 194551 w 1008497"/>
              <a:gd name="connsiteY2494" fmla="*/ 179985 h 1007842"/>
              <a:gd name="connsiteX2495" fmla="*/ 195438 w 1008497"/>
              <a:gd name="connsiteY2495" fmla="*/ 172673 h 1007842"/>
              <a:gd name="connsiteX2496" fmla="*/ 190115 w 1008497"/>
              <a:gd name="connsiteY2496" fmla="*/ 176329 h 1007842"/>
              <a:gd name="connsiteX2497" fmla="*/ 195438 w 1008497"/>
              <a:gd name="connsiteY2497" fmla="*/ 186383 h 1007842"/>
              <a:gd name="connsiteX2498" fmla="*/ 198100 w 1008497"/>
              <a:gd name="connsiteY2498" fmla="*/ 187297 h 1007842"/>
              <a:gd name="connsiteX2499" fmla="*/ 189228 w 1008497"/>
              <a:gd name="connsiteY2499" fmla="*/ 191867 h 1007842"/>
              <a:gd name="connsiteX2500" fmla="*/ 181244 w 1008497"/>
              <a:gd name="connsiteY2500" fmla="*/ 184555 h 1007842"/>
              <a:gd name="connsiteX2501" fmla="*/ 181244 w 1008497"/>
              <a:gd name="connsiteY2501" fmla="*/ 162619 h 1007842"/>
              <a:gd name="connsiteX2502" fmla="*/ 714547 w 1008497"/>
              <a:gd name="connsiteY2502" fmla="*/ 156943 h 1007842"/>
              <a:gd name="connsiteX2503" fmla="*/ 726113 w 1008497"/>
              <a:gd name="connsiteY2503" fmla="*/ 156943 h 1007842"/>
              <a:gd name="connsiteX2504" fmla="*/ 736789 w 1008497"/>
              <a:gd name="connsiteY2504" fmla="*/ 163055 h 1007842"/>
              <a:gd name="connsiteX2505" fmla="*/ 755473 w 1008497"/>
              <a:gd name="connsiteY2505" fmla="*/ 162182 h 1007842"/>
              <a:gd name="connsiteX2506" fmla="*/ 759032 w 1008497"/>
              <a:gd name="connsiteY2506" fmla="*/ 172659 h 1007842"/>
              <a:gd name="connsiteX2507" fmla="*/ 751024 w 1008497"/>
              <a:gd name="connsiteY2507" fmla="*/ 176151 h 1007842"/>
              <a:gd name="connsiteX2508" fmla="*/ 746576 w 1008497"/>
              <a:gd name="connsiteY2508" fmla="*/ 168293 h 1007842"/>
              <a:gd name="connsiteX2509" fmla="*/ 739458 w 1008497"/>
              <a:gd name="connsiteY2509" fmla="*/ 173532 h 1007842"/>
              <a:gd name="connsiteX2510" fmla="*/ 743017 w 1008497"/>
              <a:gd name="connsiteY2510" fmla="*/ 184009 h 1007842"/>
              <a:gd name="connsiteX2511" fmla="*/ 760811 w 1008497"/>
              <a:gd name="connsiteY2511" fmla="*/ 188375 h 1007842"/>
              <a:gd name="connsiteX2512" fmla="*/ 764370 w 1008497"/>
              <a:gd name="connsiteY2512" fmla="*/ 195360 h 1007842"/>
              <a:gd name="connsiteX2513" fmla="*/ 747466 w 1008497"/>
              <a:gd name="connsiteY2513" fmla="*/ 195360 h 1007842"/>
              <a:gd name="connsiteX2514" fmla="*/ 745686 w 1008497"/>
              <a:gd name="connsiteY2514" fmla="*/ 199726 h 1007842"/>
              <a:gd name="connsiteX2515" fmla="*/ 751914 w 1008497"/>
              <a:gd name="connsiteY2515" fmla="*/ 204091 h 1007842"/>
              <a:gd name="connsiteX2516" fmla="*/ 747466 w 1008497"/>
              <a:gd name="connsiteY2516" fmla="*/ 208457 h 1007842"/>
              <a:gd name="connsiteX2517" fmla="*/ 741238 w 1008497"/>
              <a:gd name="connsiteY2517" fmla="*/ 206711 h 1007842"/>
              <a:gd name="connsiteX2518" fmla="*/ 736789 w 1008497"/>
              <a:gd name="connsiteY2518" fmla="*/ 197106 h 1007842"/>
              <a:gd name="connsiteX2519" fmla="*/ 738569 w 1008497"/>
              <a:gd name="connsiteY2519" fmla="*/ 190121 h 1007842"/>
              <a:gd name="connsiteX2520" fmla="*/ 731451 w 1008497"/>
              <a:gd name="connsiteY2520" fmla="*/ 170040 h 1007842"/>
              <a:gd name="connsiteX2521" fmla="*/ 717216 w 1008497"/>
              <a:gd name="connsiteY2521" fmla="*/ 164801 h 1007842"/>
              <a:gd name="connsiteX2522" fmla="*/ 713657 w 1008497"/>
              <a:gd name="connsiteY2522" fmla="*/ 169167 h 1007842"/>
              <a:gd name="connsiteX2523" fmla="*/ 714547 w 1008497"/>
              <a:gd name="connsiteY2523" fmla="*/ 177898 h 1007842"/>
              <a:gd name="connsiteX2524" fmla="*/ 723444 w 1008497"/>
              <a:gd name="connsiteY2524" fmla="*/ 177025 h 1007842"/>
              <a:gd name="connsiteX2525" fmla="*/ 724334 w 1008497"/>
              <a:gd name="connsiteY2525" fmla="*/ 183136 h 1007842"/>
              <a:gd name="connsiteX2526" fmla="*/ 712768 w 1008497"/>
              <a:gd name="connsiteY2526" fmla="*/ 184883 h 1007842"/>
              <a:gd name="connsiteX2527" fmla="*/ 696753 w 1008497"/>
              <a:gd name="connsiteY2527" fmla="*/ 165674 h 1007842"/>
              <a:gd name="connsiteX2528" fmla="*/ 683408 w 1008497"/>
              <a:gd name="connsiteY2528" fmla="*/ 163055 h 1007842"/>
              <a:gd name="connsiteX2529" fmla="*/ 698533 w 1008497"/>
              <a:gd name="connsiteY2529" fmla="*/ 159562 h 1007842"/>
              <a:gd name="connsiteX2530" fmla="*/ 714547 w 1008497"/>
              <a:gd name="connsiteY2530" fmla="*/ 156943 h 1007842"/>
              <a:gd name="connsiteX2531" fmla="*/ 778038 w 1008497"/>
              <a:gd name="connsiteY2531" fmla="*/ 153768 h 1007842"/>
              <a:gd name="connsiteX2532" fmla="*/ 786053 w 1008497"/>
              <a:gd name="connsiteY2532" fmla="*/ 157350 h 1007842"/>
              <a:gd name="connsiteX2533" fmla="*/ 794958 w 1008497"/>
              <a:gd name="connsiteY2533" fmla="*/ 160036 h 1007842"/>
              <a:gd name="connsiteX2534" fmla="*/ 802083 w 1008497"/>
              <a:gd name="connsiteY2534" fmla="*/ 166305 h 1007842"/>
              <a:gd name="connsiteX2535" fmla="*/ 799411 w 1008497"/>
              <a:gd name="connsiteY2535" fmla="*/ 176156 h 1007842"/>
              <a:gd name="connsiteX2536" fmla="*/ 792287 w 1008497"/>
              <a:gd name="connsiteY2536" fmla="*/ 177051 h 1007842"/>
              <a:gd name="connsiteX2537" fmla="*/ 790506 w 1008497"/>
              <a:gd name="connsiteY2537" fmla="*/ 170783 h 1007842"/>
              <a:gd name="connsiteX2538" fmla="*/ 794068 w 1008497"/>
              <a:gd name="connsiteY2538" fmla="*/ 168096 h 1007842"/>
              <a:gd name="connsiteX2539" fmla="*/ 790506 w 1008497"/>
              <a:gd name="connsiteY2539" fmla="*/ 168096 h 1007842"/>
              <a:gd name="connsiteX2540" fmla="*/ 786944 w 1008497"/>
              <a:gd name="connsiteY2540" fmla="*/ 173469 h 1007842"/>
              <a:gd name="connsiteX2541" fmla="*/ 794068 w 1008497"/>
              <a:gd name="connsiteY2541" fmla="*/ 181529 h 1007842"/>
              <a:gd name="connsiteX2542" fmla="*/ 805645 w 1008497"/>
              <a:gd name="connsiteY2542" fmla="*/ 182424 h 1007842"/>
              <a:gd name="connsiteX2543" fmla="*/ 783381 w 1008497"/>
              <a:gd name="connsiteY2543" fmla="*/ 188693 h 1007842"/>
              <a:gd name="connsiteX2544" fmla="*/ 776257 w 1008497"/>
              <a:gd name="connsiteY2544" fmla="*/ 170783 h 1007842"/>
              <a:gd name="connsiteX2545" fmla="*/ 769133 w 1008497"/>
              <a:gd name="connsiteY2545" fmla="*/ 158245 h 1007842"/>
              <a:gd name="connsiteX2546" fmla="*/ 778038 w 1008497"/>
              <a:gd name="connsiteY2546" fmla="*/ 153768 h 1007842"/>
              <a:gd name="connsiteX2547" fmla="*/ 799128 w 1008497"/>
              <a:gd name="connsiteY2547" fmla="*/ 146964 h 1007842"/>
              <a:gd name="connsiteX2548" fmla="*/ 805562 w 1008497"/>
              <a:gd name="connsiteY2548" fmla="*/ 150593 h 1007842"/>
              <a:gd name="connsiteX2549" fmla="*/ 810157 w 1008497"/>
              <a:gd name="connsiteY2549" fmla="*/ 155129 h 1007842"/>
              <a:gd name="connsiteX2550" fmla="*/ 805562 w 1008497"/>
              <a:gd name="connsiteY2550" fmla="*/ 163293 h 1007842"/>
              <a:gd name="connsiteX2551" fmla="*/ 797290 w 1008497"/>
              <a:gd name="connsiteY2551" fmla="*/ 156943 h 1007842"/>
              <a:gd name="connsiteX2552" fmla="*/ 799128 w 1008497"/>
              <a:gd name="connsiteY2552" fmla="*/ 146964 h 1007842"/>
              <a:gd name="connsiteX2553" fmla="*/ 818513 w 1008497"/>
              <a:gd name="connsiteY2553" fmla="*/ 143530 h 1007842"/>
              <a:gd name="connsiteX2554" fmla="*/ 826785 w 1008497"/>
              <a:gd name="connsiteY2554" fmla="*/ 147029 h 1007842"/>
              <a:gd name="connsiteX2555" fmla="*/ 829542 w 1008497"/>
              <a:gd name="connsiteY2555" fmla="*/ 158400 h 1007842"/>
              <a:gd name="connsiteX2556" fmla="*/ 837814 w 1008497"/>
              <a:gd name="connsiteY2556" fmla="*/ 164523 h 1007842"/>
              <a:gd name="connsiteX2557" fmla="*/ 823108 w 1008497"/>
              <a:gd name="connsiteY2557" fmla="*/ 172396 h 1007842"/>
              <a:gd name="connsiteX2558" fmla="*/ 820351 w 1008497"/>
              <a:gd name="connsiteY2558" fmla="*/ 168897 h 1007842"/>
              <a:gd name="connsiteX2559" fmla="*/ 824027 w 1008497"/>
              <a:gd name="connsiteY2559" fmla="*/ 166273 h 1007842"/>
              <a:gd name="connsiteX2560" fmla="*/ 827704 w 1008497"/>
              <a:gd name="connsiteY2560" fmla="*/ 166273 h 1007842"/>
              <a:gd name="connsiteX2561" fmla="*/ 824947 w 1008497"/>
              <a:gd name="connsiteY2561" fmla="*/ 162774 h 1007842"/>
              <a:gd name="connsiteX2562" fmla="*/ 816675 w 1008497"/>
              <a:gd name="connsiteY2562" fmla="*/ 167147 h 1007842"/>
              <a:gd name="connsiteX2563" fmla="*/ 816675 w 1008497"/>
              <a:gd name="connsiteY2563" fmla="*/ 177644 h 1007842"/>
              <a:gd name="connsiteX2564" fmla="*/ 812999 w 1008497"/>
              <a:gd name="connsiteY2564" fmla="*/ 185517 h 1007842"/>
              <a:gd name="connsiteX2565" fmla="*/ 806565 w 1008497"/>
              <a:gd name="connsiteY2565" fmla="*/ 169772 h 1007842"/>
              <a:gd name="connsiteX2566" fmla="*/ 818513 w 1008497"/>
              <a:gd name="connsiteY2566" fmla="*/ 143530 h 1007842"/>
              <a:gd name="connsiteX2567" fmla="*/ 305618 w 1008497"/>
              <a:gd name="connsiteY2567" fmla="*/ 142655 h 1007842"/>
              <a:gd name="connsiteX2568" fmla="*/ 319853 w 1008497"/>
              <a:gd name="connsiteY2568" fmla="*/ 149734 h 1007842"/>
              <a:gd name="connsiteX2569" fmla="*/ 342095 w 1008497"/>
              <a:gd name="connsiteY2569" fmla="*/ 155043 h 1007842"/>
              <a:gd name="connsiteX2570" fmla="*/ 326080 w 1008497"/>
              <a:gd name="connsiteY2570" fmla="*/ 156812 h 1007842"/>
              <a:gd name="connsiteX2571" fmla="*/ 320742 w 1008497"/>
              <a:gd name="connsiteY2571" fmla="*/ 160352 h 1007842"/>
              <a:gd name="connsiteX2572" fmla="*/ 313625 w 1008497"/>
              <a:gd name="connsiteY2572" fmla="*/ 171854 h 1007842"/>
              <a:gd name="connsiteX2573" fmla="*/ 304728 w 1008497"/>
              <a:gd name="connsiteY2573" fmla="*/ 170970 h 1007842"/>
              <a:gd name="connsiteX2574" fmla="*/ 304728 w 1008497"/>
              <a:gd name="connsiteY2574" fmla="*/ 164776 h 1007842"/>
              <a:gd name="connsiteX2575" fmla="*/ 312735 w 1008497"/>
              <a:gd name="connsiteY2575" fmla="*/ 159467 h 1007842"/>
              <a:gd name="connsiteX2576" fmla="*/ 308287 w 1008497"/>
              <a:gd name="connsiteY2576" fmla="*/ 151503 h 1007842"/>
              <a:gd name="connsiteX2577" fmla="*/ 297610 w 1008497"/>
              <a:gd name="connsiteY2577" fmla="*/ 155927 h 1007842"/>
              <a:gd name="connsiteX2578" fmla="*/ 287824 w 1008497"/>
              <a:gd name="connsiteY2578" fmla="*/ 177163 h 1007842"/>
              <a:gd name="connsiteX2579" fmla="*/ 289603 w 1008497"/>
              <a:gd name="connsiteY2579" fmla="*/ 188666 h 1007842"/>
              <a:gd name="connsiteX2580" fmla="*/ 283375 w 1008497"/>
              <a:gd name="connsiteY2580" fmla="*/ 194860 h 1007842"/>
              <a:gd name="connsiteX2581" fmla="*/ 276258 w 1008497"/>
              <a:gd name="connsiteY2581" fmla="*/ 194860 h 1007842"/>
              <a:gd name="connsiteX2582" fmla="*/ 274478 w 1008497"/>
              <a:gd name="connsiteY2582" fmla="*/ 187782 h 1007842"/>
              <a:gd name="connsiteX2583" fmla="*/ 279816 w 1008497"/>
              <a:gd name="connsiteY2583" fmla="*/ 183357 h 1007842"/>
              <a:gd name="connsiteX2584" fmla="*/ 265581 w 1008497"/>
              <a:gd name="connsiteY2584" fmla="*/ 182472 h 1007842"/>
              <a:gd name="connsiteX2585" fmla="*/ 261133 w 1008497"/>
              <a:gd name="connsiteY2585" fmla="*/ 180703 h 1007842"/>
              <a:gd name="connsiteX2586" fmla="*/ 264692 w 1008497"/>
              <a:gd name="connsiteY2586" fmla="*/ 174509 h 1007842"/>
              <a:gd name="connsiteX2587" fmla="*/ 271809 w 1008497"/>
              <a:gd name="connsiteY2587" fmla="*/ 176279 h 1007842"/>
              <a:gd name="connsiteX2588" fmla="*/ 284265 w 1008497"/>
              <a:gd name="connsiteY2588" fmla="*/ 170085 h 1007842"/>
              <a:gd name="connsiteX2589" fmla="*/ 286044 w 1008497"/>
              <a:gd name="connsiteY2589" fmla="*/ 159467 h 1007842"/>
              <a:gd name="connsiteX2590" fmla="*/ 282486 w 1008497"/>
              <a:gd name="connsiteY2590" fmla="*/ 155927 h 1007842"/>
              <a:gd name="connsiteX2591" fmla="*/ 274478 w 1008497"/>
              <a:gd name="connsiteY2591" fmla="*/ 159467 h 1007842"/>
              <a:gd name="connsiteX2592" fmla="*/ 271809 w 1008497"/>
              <a:gd name="connsiteY2592" fmla="*/ 151503 h 1007842"/>
              <a:gd name="connsiteX2593" fmla="*/ 278927 w 1008497"/>
              <a:gd name="connsiteY2593" fmla="*/ 146194 h 1007842"/>
              <a:gd name="connsiteX2594" fmla="*/ 289603 w 1008497"/>
              <a:gd name="connsiteY2594" fmla="*/ 150618 h 1007842"/>
              <a:gd name="connsiteX2595" fmla="*/ 305618 w 1008497"/>
              <a:gd name="connsiteY2595" fmla="*/ 142655 h 1007842"/>
              <a:gd name="connsiteX2596" fmla="*/ 250197 w 1008497"/>
              <a:gd name="connsiteY2596" fmla="*/ 142655 h 1007842"/>
              <a:gd name="connsiteX2597" fmla="*/ 264308 w 1008497"/>
              <a:gd name="connsiteY2597" fmla="*/ 149752 h 1007842"/>
              <a:gd name="connsiteX2598" fmla="*/ 259898 w 1008497"/>
              <a:gd name="connsiteY2598" fmla="*/ 151526 h 1007842"/>
              <a:gd name="connsiteX2599" fmla="*/ 255489 w 1008497"/>
              <a:gd name="connsiteY2599" fmla="*/ 155962 h 1007842"/>
              <a:gd name="connsiteX2600" fmla="*/ 241378 w 1008497"/>
              <a:gd name="connsiteY2600" fmla="*/ 171930 h 1007842"/>
              <a:gd name="connsiteX2601" fmla="*/ 227267 w 1008497"/>
              <a:gd name="connsiteY2601" fmla="*/ 171930 h 1007842"/>
              <a:gd name="connsiteX2602" fmla="*/ 224621 w 1008497"/>
              <a:gd name="connsiteY2602" fmla="*/ 171043 h 1007842"/>
              <a:gd name="connsiteX2603" fmla="*/ 228149 w 1008497"/>
              <a:gd name="connsiteY2603" fmla="*/ 164833 h 1007842"/>
              <a:gd name="connsiteX2604" fmla="*/ 236968 w 1008497"/>
              <a:gd name="connsiteY2604" fmla="*/ 163946 h 1007842"/>
              <a:gd name="connsiteX2605" fmla="*/ 240496 w 1008497"/>
              <a:gd name="connsiteY2605" fmla="*/ 157736 h 1007842"/>
              <a:gd name="connsiteX2606" fmla="*/ 238732 w 1008497"/>
              <a:gd name="connsiteY2606" fmla="*/ 154187 h 1007842"/>
              <a:gd name="connsiteX2607" fmla="*/ 236086 w 1008497"/>
              <a:gd name="connsiteY2607" fmla="*/ 159510 h 1007842"/>
              <a:gd name="connsiteX2608" fmla="*/ 231676 w 1008497"/>
              <a:gd name="connsiteY2608" fmla="*/ 161284 h 1007842"/>
              <a:gd name="connsiteX2609" fmla="*/ 227267 w 1008497"/>
              <a:gd name="connsiteY2609" fmla="*/ 153300 h 1007842"/>
              <a:gd name="connsiteX2610" fmla="*/ 242260 w 1008497"/>
              <a:gd name="connsiteY2610" fmla="*/ 147090 h 1007842"/>
              <a:gd name="connsiteX2611" fmla="*/ 250197 w 1008497"/>
              <a:gd name="connsiteY2611" fmla="*/ 142655 h 1007842"/>
              <a:gd name="connsiteX2612" fmla="*/ 230573 w 1008497"/>
              <a:gd name="connsiteY2612" fmla="*/ 133130 h 1007842"/>
              <a:gd name="connsiteX2613" fmla="*/ 232359 w 1008497"/>
              <a:gd name="connsiteY2613" fmla="*/ 133130 h 1007842"/>
              <a:gd name="connsiteX2614" fmla="*/ 234145 w 1008497"/>
              <a:gd name="connsiteY2614" fmla="*/ 143713 h 1007842"/>
              <a:gd name="connsiteX2615" fmla="*/ 224323 w 1008497"/>
              <a:gd name="connsiteY2615" fmla="*/ 149005 h 1007842"/>
              <a:gd name="connsiteX2616" fmla="*/ 219858 w 1008497"/>
              <a:gd name="connsiteY2616" fmla="*/ 142831 h 1007842"/>
              <a:gd name="connsiteX2617" fmla="*/ 230573 w 1008497"/>
              <a:gd name="connsiteY2617" fmla="*/ 133130 h 1007842"/>
              <a:gd name="connsiteX2618" fmla="*/ 747161 w 1008497"/>
              <a:gd name="connsiteY2618" fmla="*/ 131398 h 1007842"/>
              <a:gd name="connsiteX2619" fmla="*/ 749650 w 1008497"/>
              <a:gd name="connsiteY2619" fmla="*/ 133419 h 1007842"/>
              <a:gd name="connsiteX2620" fmla="*/ 763505 w 1008497"/>
              <a:gd name="connsiteY2620" fmla="*/ 134429 h 1007842"/>
              <a:gd name="connsiteX2621" fmla="*/ 764371 w 1008497"/>
              <a:gd name="connsiteY2621" fmla="*/ 134429 h 1007842"/>
              <a:gd name="connsiteX2622" fmla="*/ 752248 w 1008497"/>
              <a:gd name="connsiteY2622" fmla="*/ 138470 h 1007842"/>
              <a:gd name="connsiteX2623" fmla="*/ 745321 w 1008497"/>
              <a:gd name="connsiteY2623" fmla="*/ 132409 h 1007842"/>
              <a:gd name="connsiteX2624" fmla="*/ 747161 w 1008497"/>
              <a:gd name="connsiteY2624" fmla="*/ 131398 h 1007842"/>
              <a:gd name="connsiteX2625" fmla="*/ 209778 w 1008497"/>
              <a:gd name="connsiteY2625" fmla="*/ 126780 h 1007842"/>
              <a:gd name="connsiteX2626" fmla="*/ 223470 w 1008497"/>
              <a:gd name="connsiteY2626" fmla="*/ 162193 h 1007842"/>
              <a:gd name="connsiteX2627" fmla="*/ 214342 w 1008497"/>
              <a:gd name="connsiteY2627" fmla="*/ 172817 h 1007842"/>
              <a:gd name="connsiteX2628" fmla="*/ 209778 w 1008497"/>
              <a:gd name="connsiteY2628" fmla="*/ 163964 h 1007842"/>
              <a:gd name="connsiteX2629" fmla="*/ 209778 w 1008497"/>
              <a:gd name="connsiteY2629" fmla="*/ 151569 h 1007842"/>
              <a:gd name="connsiteX2630" fmla="*/ 200650 w 1008497"/>
              <a:gd name="connsiteY2630" fmla="*/ 149798 h 1007842"/>
              <a:gd name="connsiteX2631" fmla="*/ 198824 w 1008497"/>
              <a:gd name="connsiteY2631" fmla="*/ 150684 h 1007842"/>
              <a:gd name="connsiteX2632" fmla="*/ 207039 w 1008497"/>
              <a:gd name="connsiteY2632" fmla="*/ 155996 h 1007842"/>
              <a:gd name="connsiteX2633" fmla="*/ 206126 w 1008497"/>
              <a:gd name="connsiteY2633" fmla="*/ 161308 h 1007842"/>
              <a:gd name="connsiteX2634" fmla="*/ 195173 w 1008497"/>
              <a:gd name="connsiteY2634" fmla="*/ 159537 h 1007842"/>
              <a:gd name="connsiteX2635" fmla="*/ 189696 w 1008497"/>
              <a:gd name="connsiteY2635" fmla="*/ 155996 h 1007842"/>
              <a:gd name="connsiteX2636" fmla="*/ 198824 w 1008497"/>
              <a:gd name="connsiteY2636" fmla="*/ 143601 h 1007842"/>
              <a:gd name="connsiteX2637" fmla="*/ 201562 w 1008497"/>
              <a:gd name="connsiteY2637" fmla="*/ 133862 h 1007842"/>
              <a:gd name="connsiteX2638" fmla="*/ 209778 w 1008497"/>
              <a:gd name="connsiteY2638" fmla="*/ 126780 h 1007842"/>
              <a:gd name="connsiteX2639" fmla="*/ 801465 w 1008497"/>
              <a:gd name="connsiteY2639" fmla="*/ 126063 h 1007842"/>
              <a:gd name="connsiteX2640" fmla="*/ 814059 w 1008497"/>
              <a:gd name="connsiteY2640" fmla="*/ 140863 h 1007842"/>
              <a:gd name="connsiteX2641" fmla="*/ 814059 w 1008497"/>
              <a:gd name="connsiteY2641" fmla="*/ 152180 h 1007842"/>
              <a:gd name="connsiteX2642" fmla="*/ 804164 w 1008497"/>
              <a:gd name="connsiteY2642" fmla="*/ 136510 h 1007842"/>
              <a:gd name="connsiteX2643" fmla="*/ 799666 w 1008497"/>
              <a:gd name="connsiteY2643" fmla="*/ 134769 h 1007842"/>
              <a:gd name="connsiteX2644" fmla="*/ 793369 w 1008497"/>
              <a:gd name="connsiteY2644" fmla="*/ 136510 h 1007842"/>
              <a:gd name="connsiteX2645" fmla="*/ 790670 w 1008497"/>
              <a:gd name="connsiteY2645" fmla="*/ 129546 h 1007842"/>
              <a:gd name="connsiteX2646" fmla="*/ 801465 w 1008497"/>
              <a:gd name="connsiteY2646" fmla="*/ 126063 h 1007842"/>
              <a:gd name="connsiteX2647" fmla="*/ 279001 w 1008497"/>
              <a:gd name="connsiteY2647" fmla="*/ 120203 h 1007842"/>
              <a:gd name="connsiteX2648" fmla="*/ 284945 w 1008497"/>
              <a:gd name="connsiteY2648" fmla="*/ 121110 h 1007842"/>
              <a:gd name="connsiteX2649" fmla="*/ 267000 w 1008497"/>
              <a:gd name="connsiteY2649" fmla="*/ 125645 h 1007842"/>
              <a:gd name="connsiteX2650" fmla="*/ 264308 w 1008497"/>
              <a:gd name="connsiteY2650" fmla="*/ 122924 h 1007842"/>
              <a:gd name="connsiteX2651" fmla="*/ 272383 w 1008497"/>
              <a:gd name="connsiteY2651" fmla="*/ 122017 h 1007842"/>
              <a:gd name="connsiteX2652" fmla="*/ 279001 w 1008497"/>
              <a:gd name="connsiteY2652" fmla="*/ 120203 h 1007842"/>
              <a:gd name="connsiteX2653" fmla="*/ 768427 w 1008497"/>
              <a:gd name="connsiteY2653" fmla="*/ 116714 h 1007842"/>
              <a:gd name="connsiteX2654" fmla="*/ 779892 w 1008497"/>
              <a:gd name="connsiteY2654" fmla="*/ 121984 h 1007842"/>
              <a:gd name="connsiteX2655" fmla="*/ 773719 w 1008497"/>
              <a:gd name="connsiteY2655" fmla="*/ 145695 h 1007842"/>
              <a:gd name="connsiteX2656" fmla="*/ 754316 w 1008497"/>
              <a:gd name="connsiteY2656" fmla="*/ 151842 h 1007842"/>
              <a:gd name="connsiteX2657" fmla="*/ 735795 w 1008497"/>
              <a:gd name="connsiteY2657" fmla="*/ 149208 h 1007842"/>
              <a:gd name="connsiteX2658" fmla="*/ 731386 w 1008497"/>
              <a:gd name="connsiteY2658" fmla="*/ 154477 h 1007842"/>
              <a:gd name="connsiteX2659" fmla="*/ 729622 w 1008497"/>
              <a:gd name="connsiteY2659" fmla="*/ 154477 h 1007842"/>
              <a:gd name="connsiteX2660" fmla="*/ 732268 w 1008497"/>
              <a:gd name="connsiteY2660" fmla="*/ 150086 h 1007842"/>
              <a:gd name="connsiteX2661" fmla="*/ 729622 w 1008497"/>
              <a:gd name="connsiteY2661" fmla="*/ 146573 h 1007842"/>
              <a:gd name="connsiteX2662" fmla="*/ 730504 w 1008497"/>
              <a:gd name="connsiteY2662" fmla="*/ 140426 h 1007842"/>
              <a:gd name="connsiteX2663" fmla="*/ 729622 w 1008497"/>
              <a:gd name="connsiteY2663" fmla="*/ 136035 h 1007842"/>
              <a:gd name="connsiteX2664" fmla="*/ 741087 w 1008497"/>
              <a:gd name="connsiteY2664" fmla="*/ 135156 h 1007842"/>
              <a:gd name="connsiteX2665" fmla="*/ 759608 w 1008497"/>
              <a:gd name="connsiteY2665" fmla="*/ 140426 h 1007842"/>
              <a:gd name="connsiteX2666" fmla="*/ 768427 w 1008497"/>
              <a:gd name="connsiteY2666" fmla="*/ 134278 h 1007842"/>
              <a:gd name="connsiteX2667" fmla="*/ 762253 w 1008497"/>
              <a:gd name="connsiteY2667" fmla="*/ 124618 h 1007842"/>
              <a:gd name="connsiteX2668" fmla="*/ 768427 w 1008497"/>
              <a:gd name="connsiteY2668" fmla="*/ 116714 h 1007842"/>
              <a:gd name="connsiteX2669" fmla="*/ 226738 w 1008497"/>
              <a:gd name="connsiteY2669" fmla="*/ 114080 h 1007842"/>
              <a:gd name="connsiteX2670" fmla="*/ 234146 w 1008497"/>
              <a:gd name="connsiteY2670" fmla="*/ 120253 h 1007842"/>
              <a:gd name="connsiteX2671" fmla="*/ 231368 w 1008497"/>
              <a:gd name="connsiteY2671" fmla="*/ 124663 h 1007842"/>
              <a:gd name="connsiteX2672" fmla="*/ 222107 w 1008497"/>
              <a:gd name="connsiteY2672" fmla="*/ 128191 h 1007842"/>
              <a:gd name="connsiteX2673" fmla="*/ 218403 w 1008497"/>
              <a:gd name="connsiteY2673" fmla="*/ 137892 h 1007842"/>
              <a:gd name="connsiteX2674" fmla="*/ 213773 w 1008497"/>
              <a:gd name="connsiteY2674" fmla="*/ 131718 h 1007842"/>
              <a:gd name="connsiteX2675" fmla="*/ 217477 w 1008497"/>
              <a:gd name="connsiteY2675" fmla="*/ 119371 h 1007842"/>
              <a:gd name="connsiteX2676" fmla="*/ 226738 w 1008497"/>
              <a:gd name="connsiteY2676" fmla="*/ 114080 h 1007842"/>
              <a:gd name="connsiteX2677" fmla="*/ 257154 w 1008497"/>
              <a:gd name="connsiteY2677" fmla="*/ 106010 h 1007842"/>
              <a:gd name="connsiteX2678" fmla="*/ 261847 w 1008497"/>
              <a:gd name="connsiteY2678" fmla="*/ 110823 h 1007842"/>
              <a:gd name="connsiteX2679" fmla="*/ 261847 w 1008497"/>
              <a:gd name="connsiteY2679" fmla="*/ 119779 h 1007842"/>
              <a:gd name="connsiteX2680" fmla="*/ 259228 w 1008497"/>
              <a:gd name="connsiteY2680" fmla="*/ 125152 h 1007842"/>
              <a:gd name="connsiteX2681" fmla="*/ 277563 w 1008497"/>
              <a:gd name="connsiteY2681" fmla="*/ 129629 h 1007842"/>
              <a:gd name="connsiteX2682" fmla="*/ 289787 w 1008497"/>
              <a:gd name="connsiteY2682" fmla="*/ 123361 h 1007842"/>
              <a:gd name="connsiteX2683" fmla="*/ 297645 w 1008497"/>
              <a:gd name="connsiteY2683" fmla="*/ 126943 h 1007842"/>
              <a:gd name="connsiteX2684" fmla="*/ 297645 w 1008497"/>
              <a:gd name="connsiteY2684" fmla="*/ 127838 h 1007842"/>
              <a:gd name="connsiteX2685" fmla="*/ 268832 w 1008497"/>
              <a:gd name="connsiteY2685" fmla="*/ 139480 h 1007842"/>
              <a:gd name="connsiteX2686" fmla="*/ 257482 w 1008497"/>
              <a:gd name="connsiteY2686" fmla="*/ 135002 h 1007842"/>
              <a:gd name="connsiteX2687" fmla="*/ 247004 w 1008497"/>
              <a:gd name="connsiteY2687" fmla="*/ 120674 h 1007842"/>
              <a:gd name="connsiteX2688" fmla="*/ 250497 w 1008497"/>
              <a:gd name="connsiteY2688" fmla="*/ 107241 h 1007842"/>
              <a:gd name="connsiteX2689" fmla="*/ 257154 w 1008497"/>
              <a:gd name="connsiteY2689" fmla="*/ 106010 h 1007842"/>
              <a:gd name="connsiteX2690" fmla="*/ 298324 w 1008497"/>
              <a:gd name="connsiteY2690" fmla="*/ 105414 h 1007842"/>
              <a:gd name="connsiteX2691" fmla="*/ 300857 w 1008497"/>
              <a:gd name="connsiteY2691" fmla="*/ 105720 h 1007842"/>
              <a:gd name="connsiteX2692" fmla="*/ 299079 w 1008497"/>
              <a:gd name="connsiteY2692" fmla="*/ 105820 h 1007842"/>
              <a:gd name="connsiteX2693" fmla="*/ 511892 w 1008497"/>
              <a:gd name="connsiteY2693" fmla="*/ 98205 h 1007842"/>
              <a:gd name="connsiteX2694" fmla="*/ 513611 w 1008497"/>
              <a:gd name="connsiteY2694" fmla="*/ 107201 h 1007842"/>
              <a:gd name="connsiteX2695" fmla="*/ 523070 w 1008497"/>
              <a:gd name="connsiteY2695" fmla="*/ 117995 h 1007842"/>
              <a:gd name="connsiteX2696" fmla="*/ 515331 w 1008497"/>
              <a:gd name="connsiteY2696" fmla="*/ 123393 h 1007842"/>
              <a:gd name="connsiteX2697" fmla="*/ 509312 w 1008497"/>
              <a:gd name="connsiteY2697" fmla="*/ 123393 h 1007842"/>
              <a:gd name="connsiteX2698" fmla="*/ 504153 w 1008497"/>
              <a:gd name="connsiteY2698" fmla="*/ 119794 h 1007842"/>
              <a:gd name="connsiteX2699" fmla="*/ 503293 w 1008497"/>
              <a:gd name="connsiteY2699" fmla="*/ 116196 h 1007842"/>
              <a:gd name="connsiteX2700" fmla="*/ 511892 w 1008497"/>
              <a:gd name="connsiteY2700" fmla="*/ 98205 h 1007842"/>
              <a:gd name="connsiteX2701" fmla="*/ 759807 w 1008497"/>
              <a:gd name="connsiteY2701" fmla="*/ 93442 h 1007842"/>
              <a:gd name="connsiteX2702" fmla="*/ 804271 w 1008497"/>
              <a:gd name="connsiteY2702" fmla="*/ 115631 h 1007842"/>
              <a:gd name="connsiteX2703" fmla="*/ 879861 w 1008497"/>
              <a:gd name="connsiteY2703" fmla="*/ 189298 h 1007842"/>
              <a:gd name="connsiteX2704" fmla="*/ 923436 w 1008497"/>
              <a:gd name="connsiteY2704" fmla="*/ 251427 h 1007842"/>
              <a:gd name="connsiteX2705" fmla="*/ 921658 w 1008497"/>
              <a:gd name="connsiteY2705" fmla="*/ 281603 h 1007842"/>
              <a:gd name="connsiteX2706" fmla="*/ 909208 w 1008497"/>
              <a:gd name="connsiteY2706" fmla="*/ 288704 h 1007842"/>
              <a:gd name="connsiteX2707" fmla="*/ 918990 w 1008497"/>
              <a:gd name="connsiteY2707" fmla="*/ 279828 h 1007842"/>
              <a:gd name="connsiteX2708" fmla="*/ 922547 w 1008497"/>
              <a:gd name="connsiteY2708" fmla="*/ 259415 h 1007842"/>
              <a:gd name="connsiteX2709" fmla="*/ 906540 w 1008497"/>
              <a:gd name="connsiteY2709" fmla="*/ 231900 h 1007842"/>
              <a:gd name="connsiteX2710" fmla="*/ 897647 w 1008497"/>
              <a:gd name="connsiteY2710" fmla="*/ 218587 h 1007842"/>
              <a:gd name="connsiteX2711" fmla="*/ 870968 w 1008497"/>
              <a:gd name="connsiteY2711" fmla="*/ 183972 h 1007842"/>
              <a:gd name="connsiteX2712" fmla="*/ 863854 w 1008497"/>
              <a:gd name="connsiteY2712" fmla="*/ 176872 h 1007842"/>
              <a:gd name="connsiteX2713" fmla="*/ 809607 w 1008497"/>
              <a:gd name="connsiteY2713" fmla="*/ 125394 h 1007842"/>
              <a:gd name="connsiteX2714" fmla="*/ 791821 w 1008497"/>
              <a:gd name="connsiteY2714" fmla="*/ 112081 h 1007842"/>
              <a:gd name="connsiteX2715" fmla="*/ 752692 w 1008497"/>
              <a:gd name="connsiteY2715" fmla="*/ 99655 h 1007842"/>
              <a:gd name="connsiteX2716" fmla="*/ 737574 w 1008497"/>
              <a:gd name="connsiteY2716" fmla="*/ 108530 h 1007842"/>
              <a:gd name="connsiteX2717" fmla="*/ 736685 w 1008497"/>
              <a:gd name="connsiteY2717" fmla="*/ 105868 h 1007842"/>
              <a:gd name="connsiteX2718" fmla="*/ 759807 w 1008497"/>
              <a:gd name="connsiteY2718" fmla="*/ 93442 h 1007842"/>
              <a:gd name="connsiteX2719" fmla="*/ 281771 w 1008497"/>
              <a:gd name="connsiteY2719" fmla="*/ 90985 h 1007842"/>
              <a:gd name="connsiteX2720" fmla="*/ 287945 w 1008497"/>
              <a:gd name="connsiteY2720" fmla="*/ 99842 h 1007842"/>
              <a:gd name="connsiteX2721" fmla="*/ 298324 w 1008497"/>
              <a:gd name="connsiteY2721" fmla="*/ 105414 h 1007842"/>
              <a:gd name="connsiteX2722" fmla="*/ 288826 w 1008497"/>
              <a:gd name="connsiteY2722" fmla="*/ 104270 h 1007842"/>
              <a:gd name="connsiteX2723" fmla="*/ 281771 w 1008497"/>
              <a:gd name="connsiteY2723" fmla="*/ 91871 h 1007842"/>
              <a:gd name="connsiteX2724" fmla="*/ 281771 w 1008497"/>
              <a:gd name="connsiteY2724" fmla="*/ 90985 h 1007842"/>
              <a:gd name="connsiteX2725" fmla="*/ 583043 w 1008497"/>
              <a:gd name="connsiteY2725" fmla="*/ 90267 h 1007842"/>
              <a:gd name="connsiteX2726" fmla="*/ 593626 w 1008497"/>
              <a:gd name="connsiteY2726" fmla="*/ 96398 h 1007842"/>
              <a:gd name="connsiteX2727" fmla="*/ 596272 w 1008497"/>
              <a:gd name="connsiteY2727" fmla="*/ 99901 h 1007842"/>
              <a:gd name="connsiteX2728" fmla="*/ 615675 w 1008497"/>
              <a:gd name="connsiteY2728" fmla="*/ 101653 h 1007842"/>
              <a:gd name="connsiteX2729" fmla="*/ 620085 w 1008497"/>
              <a:gd name="connsiteY2729" fmla="*/ 120046 h 1007842"/>
              <a:gd name="connsiteX2730" fmla="*/ 630668 w 1008497"/>
              <a:gd name="connsiteY2730" fmla="*/ 134060 h 1007842"/>
              <a:gd name="connsiteX2731" fmla="*/ 634196 w 1008497"/>
              <a:gd name="connsiteY2731" fmla="*/ 141067 h 1007842"/>
              <a:gd name="connsiteX2732" fmla="*/ 615675 w 1008497"/>
              <a:gd name="connsiteY2732" fmla="*/ 130557 h 1007842"/>
              <a:gd name="connsiteX2733" fmla="*/ 594508 w 1008497"/>
              <a:gd name="connsiteY2733" fmla="*/ 130557 h 1007842"/>
              <a:gd name="connsiteX2734" fmla="*/ 593626 w 1008497"/>
              <a:gd name="connsiteY2734" fmla="*/ 123550 h 1007842"/>
              <a:gd name="connsiteX2735" fmla="*/ 599800 w 1008497"/>
              <a:gd name="connsiteY2735" fmla="*/ 120046 h 1007842"/>
              <a:gd name="connsiteX2736" fmla="*/ 608619 w 1008497"/>
              <a:gd name="connsiteY2736" fmla="*/ 122674 h 1007842"/>
              <a:gd name="connsiteX2737" fmla="*/ 608619 w 1008497"/>
              <a:gd name="connsiteY2737" fmla="*/ 111288 h 1007842"/>
              <a:gd name="connsiteX2738" fmla="*/ 598918 w 1008497"/>
              <a:gd name="connsiteY2738" fmla="*/ 108660 h 1007842"/>
              <a:gd name="connsiteX2739" fmla="*/ 583043 w 1008497"/>
              <a:gd name="connsiteY2739" fmla="*/ 120046 h 1007842"/>
              <a:gd name="connsiteX2740" fmla="*/ 575988 w 1008497"/>
              <a:gd name="connsiteY2740" fmla="*/ 120922 h 1007842"/>
              <a:gd name="connsiteX2741" fmla="*/ 566286 w 1008497"/>
              <a:gd name="connsiteY2741" fmla="*/ 129681 h 1007842"/>
              <a:gd name="connsiteX2742" fmla="*/ 558349 w 1008497"/>
              <a:gd name="connsiteY2742" fmla="*/ 127053 h 1007842"/>
              <a:gd name="connsiteX2743" fmla="*/ 559231 w 1008497"/>
              <a:gd name="connsiteY2743" fmla="*/ 120046 h 1007842"/>
              <a:gd name="connsiteX2744" fmla="*/ 566286 w 1008497"/>
              <a:gd name="connsiteY2744" fmla="*/ 118294 h 1007842"/>
              <a:gd name="connsiteX2745" fmla="*/ 558349 w 1008497"/>
              <a:gd name="connsiteY2745" fmla="*/ 110412 h 1007842"/>
              <a:gd name="connsiteX2746" fmla="*/ 554821 w 1008497"/>
              <a:gd name="connsiteY2746" fmla="*/ 102529 h 1007842"/>
              <a:gd name="connsiteX2747" fmla="*/ 560113 w 1008497"/>
              <a:gd name="connsiteY2747" fmla="*/ 102529 h 1007842"/>
              <a:gd name="connsiteX2748" fmla="*/ 581279 w 1008497"/>
              <a:gd name="connsiteY2748" fmla="*/ 110412 h 1007842"/>
              <a:gd name="connsiteX2749" fmla="*/ 587453 w 1008497"/>
              <a:gd name="connsiteY2749" fmla="*/ 103405 h 1007842"/>
              <a:gd name="connsiteX2750" fmla="*/ 584807 w 1008497"/>
              <a:gd name="connsiteY2750" fmla="*/ 98150 h 1007842"/>
              <a:gd name="connsiteX2751" fmla="*/ 575988 w 1008497"/>
              <a:gd name="connsiteY2751" fmla="*/ 99901 h 1007842"/>
              <a:gd name="connsiteX2752" fmla="*/ 575106 w 1008497"/>
              <a:gd name="connsiteY2752" fmla="*/ 94646 h 1007842"/>
              <a:gd name="connsiteX2753" fmla="*/ 583043 w 1008497"/>
              <a:gd name="connsiteY2753" fmla="*/ 90267 h 1007842"/>
              <a:gd name="connsiteX2754" fmla="*/ 557995 w 1008497"/>
              <a:gd name="connsiteY2754" fmla="*/ 89535 h 1007842"/>
              <a:gd name="connsiteX2755" fmla="*/ 561170 w 1008497"/>
              <a:gd name="connsiteY2755" fmla="*/ 97228 h 1007842"/>
              <a:gd name="connsiteX2756" fmla="*/ 550852 w 1008497"/>
              <a:gd name="connsiteY2756" fmla="*/ 98082 h 1007842"/>
              <a:gd name="connsiteX2757" fmla="*/ 551645 w 1008497"/>
              <a:gd name="connsiteY2757" fmla="*/ 90389 h 1007842"/>
              <a:gd name="connsiteX2758" fmla="*/ 557995 w 1008497"/>
              <a:gd name="connsiteY2758" fmla="*/ 89535 h 1007842"/>
              <a:gd name="connsiteX2759" fmla="*/ 467826 w 1008497"/>
              <a:gd name="connsiteY2759" fmla="*/ 85505 h 1007842"/>
              <a:gd name="connsiteX2760" fmla="*/ 474599 w 1008497"/>
              <a:gd name="connsiteY2760" fmla="*/ 87459 h 1007842"/>
              <a:gd name="connsiteX2761" fmla="*/ 475446 w 1008497"/>
              <a:gd name="connsiteY2761" fmla="*/ 96251 h 1007842"/>
              <a:gd name="connsiteX2762" fmla="*/ 462746 w 1008497"/>
              <a:gd name="connsiteY2762" fmla="*/ 92343 h 1007842"/>
              <a:gd name="connsiteX2763" fmla="*/ 467826 w 1008497"/>
              <a:gd name="connsiteY2763" fmla="*/ 85505 h 1007842"/>
              <a:gd name="connsiteX2764" fmla="*/ 438389 w 1008497"/>
              <a:gd name="connsiteY2764" fmla="*/ 85277 h 1007842"/>
              <a:gd name="connsiteX2765" fmla="*/ 448509 w 1008497"/>
              <a:gd name="connsiteY2765" fmla="*/ 89590 h 1007842"/>
              <a:gd name="connsiteX2766" fmla="*/ 446749 w 1008497"/>
              <a:gd name="connsiteY2766" fmla="*/ 96669 h 1007842"/>
              <a:gd name="connsiteX2767" fmla="*/ 440589 w 1008497"/>
              <a:gd name="connsiteY2767" fmla="*/ 96669 h 1007842"/>
              <a:gd name="connsiteX2768" fmla="*/ 437949 w 1008497"/>
              <a:gd name="connsiteY2768" fmla="*/ 94899 h 1007842"/>
              <a:gd name="connsiteX2769" fmla="*/ 436189 w 1008497"/>
              <a:gd name="connsiteY2769" fmla="*/ 99323 h 1007842"/>
              <a:gd name="connsiteX2770" fmla="*/ 441469 w 1008497"/>
              <a:gd name="connsiteY2770" fmla="*/ 107287 h 1007842"/>
              <a:gd name="connsiteX2771" fmla="*/ 457310 w 1008497"/>
              <a:gd name="connsiteY2771" fmla="*/ 107287 h 1007842"/>
              <a:gd name="connsiteX2772" fmla="*/ 468750 w 1008497"/>
              <a:gd name="connsiteY2772" fmla="*/ 98439 h 1007842"/>
              <a:gd name="connsiteX2773" fmla="*/ 470510 w 1008497"/>
              <a:gd name="connsiteY2773" fmla="*/ 105517 h 1007842"/>
              <a:gd name="connsiteX2774" fmla="*/ 457310 w 1008497"/>
              <a:gd name="connsiteY2774" fmla="*/ 117020 h 1007842"/>
              <a:gd name="connsiteX2775" fmla="*/ 458190 w 1008497"/>
              <a:gd name="connsiteY2775" fmla="*/ 120559 h 1007842"/>
              <a:gd name="connsiteX2776" fmla="*/ 464350 w 1008497"/>
              <a:gd name="connsiteY2776" fmla="*/ 118790 h 1007842"/>
              <a:gd name="connsiteX2777" fmla="*/ 466990 w 1008497"/>
              <a:gd name="connsiteY2777" fmla="*/ 125869 h 1007842"/>
              <a:gd name="connsiteX2778" fmla="*/ 454670 w 1008497"/>
              <a:gd name="connsiteY2778" fmla="*/ 127638 h 1007842"/>
              <a:gd name="connsiteX2779" fmla="*/ 444989 w 1008497"/>
              <a:gd name="connsiteY2779" fmla="*/ 118790 h 1007842"/>
              <a:gd name="connsiteX2780" fmla="*/ 423869 w 1008497"/>
              <a:gd name="connsiteY2780" fmla="*/ 107287 h 1007842"/>
              <a:gd name="connsiteX2781" fmla="*/ 414189 w 1008497"/>
              <a:gd name="connsiteY2781" fmla="*/ 114366 h 1007842"/>
              <a:gd name="connsiteX2782" fmla="*/ 416829 w 1008497"/>
              <a:gd name="connsiteY2782" fmla="*/ 122329 h 1007842"/>
              <a:gd name="connsiteX2783" fmla="*/ 420349 w 1008497"/>
              <a:gd name="connsiteY2783" fmla="*/ 123214 h 1007842"/>
              <a:gd name="connsiteX2784" fmla="*/ 427389 w 1008497"/>
              <a:gd name="connsiteY2784" fmla="*/ 116135 h 1007842"/>
              <a:gd name="connsiteX2785" fmla="*/ 431789 w 1008497"/>
              <a:gd name="connsiteY2785" fmla="*/ 127638 h 1007842"/>
              <a:gd name="connsiteX2786" fmla="*/ 415069 w 1008497"/>
              <a:gd name="connsiteY2786" fmla="*/ 132062 h 1007842"/>
              <a:gd name="connsiteX2787" fmla="*/ 403628 w 1008497"/>
              <a:gd name="connsiteY2787" fmla="*/ 127638 h 1007842"/>
              <a:gd name="connsiteX2788" fmla="*/ 391308 w 1008497"/>
              <a:gd name="connsiteY2788" fmla="*/ 134717 h 1007842"/>
              <a:gd name="connsiteX2789" fmla="*/ 394828 w 1008497"/>
              <a:gd name="connsiteY2789" fmla="*/ 128523 h 1007842"/>
              <a:gd name="connsiteX2790" fmla="*/ 403628 w 1008497"/>
              <a:gd name="connsiteY2790" fmla="*/ 117905 h 1007842"/>
              <a:gd name="connsiteX2791" fmla="*/ 411548 w 1008497"/>
              <a:gd name="connsiteY2791" fmla="*/ 100208 h 1007842"/>
              <a:gd name="connsiteX2792" fmla="*/ 425629 w 1008497"/>
              <a:gd name="connsiteY2792" fmla="*/ 98439 h 1007842"/>
              <a:gd name="connsiteX2793" fmla="*/ 428269 w 1008497"/>
              <a:gd name="connsiteY2793" fmla="*/ 92245 h 1007842"/>
              <a:gd name="connsiteX2794" fmla="*/ 438389 w 1008497"/>
              <a:gd name="connsiteY2794" fmla="*/ 85277 h 1007842"/>
              <a:gd name="connsiteX2795" fmla="*/ 678069 w 1008497"/>
              <a:gd name="connsiteY2795" fmla="*/ 83917 h 1007842"/>
              <a:gd name="connsiteX2796" fmla="*/ 683264 w 1008497"/>
              <a:gd name="connsiteY2796" fmla="*/ 89900 h 1007842"/>
              <a:gd name="connsiteX2797" fmla="*/ 694521 w 1008497"/>
              <a:gd name="connsiteY2797" fmla="*/ 91610 h 1007842"/>
              <a:gd name="connsiteX2798" fmla="*/ 688460 w 1008497"/>
              <a:gd name="connsiteY2798" fmla="*/ 95029 h 1007842"/>
              <a:gd name="connsiteX2799" fmla="*/ 678935 w 1008497"/>
              <a:gd name="connsiteY2799" fmla="*/ 89900 h 1007842"/>
              <a:gd name="connsiteX2800" fmla="*/ 678069 w 1008497"/>
              <a:gd name="connsiteY2800" fmla="*/ 83917 h 1007842"/>
              <a:gd name="connsiteX2801" fmla="*/ 260236 w 1008497"/>
              <a:gd name="connsiteY2801" fmla="*/ 82131 h 1007842"/>
              <a:gd name="connsiteX2802" fmla="*/ 278412 w 1008497"/>
              <a:gd name="connsiteY2802" fmla="*/ 82215 h 1007842"/>
              <a:gd name="connsiteX2803" fmla="*/ 292686 w 1008497"/>
              <a:gd name="connsiteY2803" fmla="*/ 93794 h 1007842"/>
              <a:gd name="connsiteX2804" fmla="*/ 292686 w 1008497"/>
              <a:gd name="connsiteY2804" fmla="*/ 98248 h 1007842"/>
              <a:gd name="connsiteX2805" fmla="*/ 277520 w 1008497"/>
              <a:gd name="connsiteY2805" fmla="*/ 83996 h 1007842"/>
              <a:gd name="connsiteX2806" fmla="*/ 257894 w 1008497"/>
              <a:gd name="connsiteY2806" fmla="*/ 85778 h 1007842"/>
              <a:gd name="connsiteX2807" fmla="*/ 200801 w 1008497"/>
              <a:gd name="connsiteY2807" fmla="*/ 124079 h 1007842"/>
              <a:gd name="connsiteX2808" fmla="*/ 132110 w 1008497"/>
              <a:gd name="connsiteY2808" fmla="*/ 191774 h 1007842"/>
              <a:gd name="connsiteX2809" fmla="*/ 101779 w 1008497"/>
              <a:gd name="connsiteY2809" fmla="*/ 232747 h 1007842"/>
              <a:gd name="connsiteX2810" fmla="*/ 105347 w 1008497"/>
              <a:gd name="connsiteY2810" fmla="*/ 266595 h 1007842"/>
              <a:gd name="connsiteX2811" fmla="*/ 114268 w 1008497"/>
              <a:gd name="connsiteY2811" fmla="*/ 271048 h 1007842"/>
              <a:gd name="connsiteX2812" fmla="*/ 111592 w 1008497"/>
              <a:gd name="connsiteY2812" fmla="*/ 272830 h 1007842"/>
              <a:gd name="connsiteX2813" fmla="*/ 97318 w 1008497"/>
              <a:gd name="connsiteY2813" fmla="*/ 261250 h 1007842"/>
              <a:gd name="connsiteX2814" fmla="*/ 99995 w 1008497"/>
              <a:gd name="connsiteY2814" fmla="*/ 229184 h 1007842"/>
              <a:gd name="connsiteX2815" fmla="*/ 113376 w 1008497"/>
              <a:gd name="connsiteY2815" fmla="*/ 209588 h 1007842"/>
              <a:gd name="connsiteX2816" fmla="*/ 138354 w 1008497"/>
              <a:gd name="connsiteY2816" fmla="*/ 177522 h 1007842"/>
              <a:gd name="connsiteX2817" fmla="*/ 215074 w 1008497"/>
              <a:gd name="connsiteY2817" fmla="*/ 108937 h 1007842"/>
              <a:gd name="connsiteX2818" fmla="*/ 260236 w 1008497"/>
              <a:gd name="connsiteY2818" fmla="*/ 82131 h 1007842"/>
              <a:gd name="connsiteX2819" fmla="*/ 767447 w 1008497"/>
              <a:gd name="connsiteY2819" fmla="*/ 80937 h 1007842"/>
              <a:gd name="connsiteX2820" fmla="*/ 795021 w 1008497"/>
              <a:gd name="connsiteY2820" fmla="*/ 91629 h 1007842"/>
              <a:gd name="connsiteX2821" fmla="*/ 860844 w 1008497"/>
              <a:gd name="connsiteY2821" fmla="*/ 148653 h 1007842"/>
              <a:gd name="connsiteX2822" fmla="*/ 926666 w 1008497"/>
              <a:gd name="connsiteY2822" fmla="*/ 230626 h 1007842"/>
              <a:gd name="connsiteX2823" fmla="*/ 937340 w 1008497"/>
              <a:gd name="connsiteY2823" fmla="*/ 282305 h 1007842"/>
              <a:gd name="connsiteX2824" fmla="*/ 915993 w 1008497"/>
              <a:gd name="connsiteY2824" fmla="*/ 302798 h 1007842"/>
              <a:gd name="connsiteX2825" fmla="*/ 904429 w 1008497"/>
              <a:gd name="connsiteY2825" fmla="*/ 302798 h 1007842"/>
              <a:gd name="connsiteX2826" fmla="*/ 905319 w 1008497"/>
              <a:gd name="connsiteY2826" fmla="*/ 293888 h 1007842"/>
              <a:gd name="connsiteX2827" fmla="*/ 923998 w 1008497"/>
              <a:gd name="connsiteY2827" fmla="*/ 282305 h 1007842"/>
              <a:gd name="connsiteX2828" fmla="*/ 911545 w 1008497"/>
              <a:gd name="connsiteY2828" fmla="*/ 227062 h 1007842"/>
              <a:gd name="connsiteX2829" fmla="*/ 884860 w 1008497"/>
              <a:gd name="connsiteY2829" fmla="*/ 191422 h 1007842"/>
              <a:gd name="connsiteX2830" fmla="*/ 866181 w 1008497"/>
              <a:gd name="connsiteY2830" fmla="*/ 169147 h 1007842"/>
              <a:gd name="connsiteX2831" fmla="*/ 843054 w 1008497"/>
              <a:gd name="connsiteY2831" fmla="*/ 145980 h 1007842"/>
              <a:gd name="connsiteX2832" fmla="*/ 792353 w 1008497"/>
              <a:gd name="connsiteY2832" fmla="*/ 103212 h 1007842"/>
              <a:gd name="connsiteX2833" fmla="*/ 746989 w 1008497"/>
              <a:gd name="connsiteY2833" fmla="*/ 91629 h 1007842"/>
              <a:gd name="connsiteX2834" fmla="*/ 731867 w 1008497"/>
              <a:gd name="connsiteY2834" fmla="*/ 106776 h 1007842"/>
              <a:gd name="connsiteX2835" fmla="*/ 730978 w 1008497"/>
              <a:gd name="connsiteY2835" fmla="*/ 113013 h 1007842"/>
              <a:gd name="connsiteX2836" fmla="*/ 718525 w 1008497"/>
              <a:gd name="connsiteY2836" fmla="*/ 113013 h 1007842"/>
              <a:gd name="connsiteX2837" fmla="*/ 732757 w 1008497"/>
              <a:gd name="connsiteY2837" fmla="*/ 88065 h 1007842"/>
              <a:gd name="connsiteX2838" fmla="*/ 767447 w 1008497"/>
              <a:gd name="connsiteY2838" fmla="*/ 80937 h 1007842"/>
              <a:gd name="connsiteX2839" fmla="*/ 689912 w 1008497"/>
              <a:gd name="connsiteY2839" fmla="*/ 80583 h 1007842"/>
              <a:gd name="connsiteX2840" fmla="*/ 691345 w 1008497"/>
              <a:gd name="connsiteY2840" fmla="*/ 87726 h 1007842"/>
              <a:gd name="connsiteX2841" fmla="*/ 684290 w 1008497"/>
              <a:gd name="connsiteY2841" fmla="*/ 84869 h 1007842"/>
              <a:gd name="connsiteX2842" fmla="*/ 685172 w 1008497"/>
              <a:gd name="connsiteY2842" fmla="*/ 82012 h 1007842"/>
              <a:gd name="connsiteX2843" fmla="*/ 689912 w 1008497"/>
              <a:gd name="connsiteY2843" fmla="*/ 80583 h 1007842"/>
              <a:gd name="connsiteX2844" fmla="*/ 665260 w 1008497"/>
              <a:gd name="connsiteY2844" fmla="*/ 79155 h 1007842"/>
              <a:gd name="connsiteX2845" fmla="*/ 677888 w 1008497"/>
              <a:gd name="connsiteY2845" fmla="*/ 95347 h 1007842"/>
              <a:gd name="connsiteX2846" fmla="*/ 699535 w 1008497"/>
              <a:gd name="connsiteY2846" fmla="*/ 95347 h 1007842"/>
              <a:gd name="connsiteX2847" fmla="*/ 704045 w 1008497"/>
              <a:gd name="connsiteY2847" fmla="*/ 98945 h 1007842"/>
              <a:gd name="connsiteX2848" fmla="*/ 682397 w 1008497"/>
              <a:gd name="connsiteY2848" fmla="*/ 106142 h 1007842"/>
              <a:gd name="connsiteX2849" fmla="*/ 669770 w 1008497"/>
              <a:gd name="connsiteY2849" fmla="*/ 97146 h 1007842"/>
              <a:gd name="connsiteX2850" fmla="*/ 664358 w 1008497"/>
              <a:gd name="connsiteY2850" fmla="*/ 82753 h 1007842"/>
              <a:gd name="connsiteX2851" fmla="*/ 665260 w 1008497"/>
              <a:gd name="connsiteY2851" fmla="*/ 79155 h 1007842"/>
              <a:gd name="connsiteX2852" fmla="*/ 350766 w 1008497"/>
              <a:gd name="connsiteY2852" fmla="*/ 75980 h 1007842"/>
              <a:gd name="connsiteX2853" fmla="*/ 351621 w 1008497"/>
              <a:gd name="connsiteY2853" fmla="*/ 77766 h 1007842"/>
              <a:gd name="connsiteX2854" fmla="*/ 343073 w 1008497"/>
              <a:gd name="connsiteY2854" fmla="*/ 86695 h 1007842"/>
              <a:gd name="connsiteX2855" fmla="*/ 330251 w 1008497"/>
              <a:gd name="connsiteY2855" fmla="*/ 84909 h 1007842"/>
              <a:gd name="connsiteX2856" fmla="*/ 330251 w 1008497"/>
              <a:gd name="connsiteY2856" fmla="*/ 83123 h 1007842"/>
              <a:gd name="connsiteX2857" fmla="*/ 336234 w 1008497"/>
              <a:gd name="connsiteY2857" fmla="*/ 84909 h 1007842"/>
              <a:gd name="connsiteX2858" fmla="*/ 350766 w 1008497"/>
              <a:gd name="connsiteY2858" fmla="*/ 75980 h 1007842"/>
              <a:gd name="connsiteX2859" fmla="*/ 364137 w 1008497"/>
              <a:gd name="connsiteY2859" fmla="*/ 72805 h 1007842"/>
              <a:gd name="connsiteX2860" fmla="*/ 360596 w 1008497"/>
              <a:gd name="connsiteY2860" fmla="*/ 89257 h 1007842"/>
              <a:gd name="connsiteX2861" fmla="*/ 337577 w 1008497"/>
              <a:gd name="connsiteY2861" fmla="*/ 100225 h 1007842"/>
              <a:gd name="connsiteX2862" fmla="*/ 319871 w 1008497"/>
              <a:gd name="connsiteY2862" fmla="*/ 91085 h 1007842"/>
              <a:gd name="connsiteX2863" fmla="*/ 321642 w 1008497"/>
              <a:gd name="connsiteY2863" fmla="*/ 88343 h 1007842"/>
              <a:gd name="connsiteX2864" fmla="*/ 340233 w 1008497"/>
              <a:gd name="connsiteY2864" fmla="*/ 92913 h 1007842"/>
              <a:gd name="connsiteX2865" fmla="*/ 356169 w 1008497"/>
              <a:gd name="connsiteY2865" fmla="*/ 78289 h 1007842"/>
              <a:gd name="connsiteX2866" fmla="*/ 364137 w 1008497"/>
              <a:gd name="connsiteY2866" fmla="*/ 72805 h 1007842"/>
              <a:gd name="connsiteX2867" fmla="*/ 533389 w 1008497"/>
              <a:gd name="connsiteY2867" fmla="*/ 69630 h 1007842"/>
              <a:gd name="connsiteX2868" fmla="*/ 545428 w 1008497"/>
              <a:gd name="connsiteY2868" fmla="*/ 83124 h 1007842"/>
              <a:gd name="connsiteX2869" fmla="*/ 543576 w 1008497"/>
              <a:gd name="connsiteY2869" fmla="*/ 112810 h 1007842"/>
              <a:gd name="connsiteX2870" fmla="*/ 544502 w 1008497"/>
              <a:gd name="connsiteY2870" fmla="*/ 122705 h 1007842"/>
              <a:gd name="connsiteX2871" fmla="*/ 534315 w 1008497"/>
              <a:gd name="connsiteY2871" fmla="*/ 120906 h 1007842"/>
              <a:gd name="connsiteX2872" fmla="*/ 516721 w 1008497"/>
              <a:gd name="connsiteY2872" fmla="*/ 102015 h 1007842"/>
              <a:gd name="connsiteX2873" fmla="*/ 524129 w 1008497"/>
              <a:gd name="connsiteY2873" fmla="*/ 94818 h 1007842"/>
              <a:gd name="connsiteX2874" fmla="*/ 529685 w 1008497"/>
              <a:gd name="connsiteY2874" fmla="*/ 98417 h 1007842"/>
              <a:gd name="connsiteX2875" fmla="*/ 526907 w 1008497"/>
              <a:gd name="connsiteY2875" fmla="*/ 104714 h 1007842"/>
              <a:gd name="connsiteX2876" fmla="*/ 533389 w 1008497"/>
              <a:gd name="connsiteY2876" fmla="*/ 99316 h 1007842"/>
              <a:gd name="connsiteX2877" fmla="*/ 531537 w 1008497"/>
              <a:gd name="connsiteY2877" fmla="*/ 93019 h 1007842"/>
              <a:gd name="connsiteX2878" fmla="*/ 525981 w 1008497"/>
              <a:gd name="connsiteY2878" fmla="*/ 90320 h 1007842"/>
              <a:gd name="connsiteX2879" fmla="*/ 533389 w 1008497"/>
              <a:gd name="connsiteY2879" fmla="*/ 69630 h 1007842"/>
              <a:gd name="connsiteX2880" fmla="*/ 494269 w 1008497"/>
              <a:gd name="connsiteY2880" fmla="*/ 69630 h 1007842"/>
              <a:gd name="connsiteX2881" fmla="*/ 496990 w 1008497"/>
              <a:gd name="connsiteY2881" fmla="*/ 78478 h 1007842"/>
              <a:gd name="connsiteX2882" fmla="*/ 503340 w 1008497"/>
              <a:gd name="connsiteY2882" fmla="*/ 89096 h 1007842"/>
              <a:gd name="connsiteX2883" fmla="*/ 496990 w 1008497"/>
              <a:gd name="connsiteY2883" fmla="*/ 89981 h 1007842"/>
              <a:gd name="connsiteX2884" fmla="*/ 491547 w 1008497"/>
              <a:gd name="connsiteY2884" fmla="*/ 95290 h 1007842"/>
              <a:gd name="connsiteX2885" fmla="*/ 496990 w 1008497"/>
              <a:gd name="connsiteY2885" fmla="*/ 104138 h 1007842"/>
              <a:gd name="connsiteX2886" fmla="*/ 500619 w 1008497"/>
              <a:gd name="connsiteY2886" fmla="*/ 102369 h 1007842"/>
              <a:gd name="connsiteX2887" fmla="*/ 497897 w 1008497"/>
              <a:gd name="connsiteY2887" fmla="*/ 100599 h 1007842"/>
              <a:gd name="connsiteX2888" fmla="*/ 496990 w 1008497"/>
              <a:gd name="connsiteY2888" fmla="*/ 94405 h 1007842"/>
              <a:gd name="connsiteX2889" fmla="*/ 503340 w 1008497"/>
              <a:gd name="connsiteY2889" fmla="*/ 93520 h 1007842"/>
              <a:gd name="connsiteX2890" fmla="*/ 508783 w 1008497"/>
              <a:gd name="connsiteY2890" fmla="*/ 103254 h 1007842"/>
              <a:gd name="connsiteX2891" fmla="*/ 499712 w 1008497"/>
              <a:gd name="connsiteY2891" fmla="*/ 113872 h 1007842"/>
              <a:gd name="connsiteX2892" fmla="*/ 492454 w 1008497"/>
              <a:gd name="connsiteY2892" fmla="*/ 119181 h 1007842"/>
              <a:gd name="connsiteX2893" fmla="*/ 481569 w 1008497"/>
              <a:gd name="connsiteY2893" fmla="*/ 122720 h 1007842"/>
              <a:gd name="connsiteX2894" fmla="*/ 482476 w 1008497"/>
              <a:gd name="connsiteY2894" fmla="*/ 111217 h 1007842"/>
              <a:gd name="connsiteX2895" fmla="*/ 478847 w 1008497"/>
              <a:gd name="connsiteY2895" fmla="*/ 88211 h 1007842"/>
              <a:gd name="connsiteX2896" fmla="*/ 494269 w 1008497"/>
              <a:gd name="connsiteY2896" fmla="*/ 69630 h 1007842"/>
              <a:gd name="connsiteX2897" fmla="*/ 722500 w 1008497"/>
              <a:gd name="connsiteY2897" fmla="*/ 68042 h 1007842"/>
              <a:gd name="connsiteX2898" fmla="*/ 745320 w 1008497"/>
              <a:gd name="connsiteY2898" fmla="*/ 77113 h 1007842"/>
              <a:gd name="connsiteX2899" fmla="*/ 742581 w 1008497"/>
              <a:gd name="connsiteY2899" fmla="*/ 78928 h 1007842"/>
              <a:gd name="connsiteX2900" fmla="*/ 736192 w 1008497"/>
              <a:gd name="connsiteY2900" fmla="*/ 74392 h 1007842"/>
              <a:gd name="connsiteX2901" fmla="*/ 717023 w 1008497"/>
              <a:gd name="connsiteY2901" fmla="*/ 73485 h 1007842"/>
              <a:gd name="connsiteX2902" fmla="*/ 708808 w 1008497"/>
              <a:gd name="connsiteY2902" fmla="*/ 78020 h 1007842"/>
              <a:gd name="connsiteX2903" fmla="*/ 722500 w 1008497"/>
              <a:gd name="connsiteY2903" fmla="*/ 68042 h 1007842"/>
              <a:gd name="connsiteX2904" fmla="*/ 337333 w 1008497"/>
              <a:gd name="connsiteY2904" fmla="*/ 68042 h 1007842"/>
              <a:gd name="connsiteX2905" fmla="*/ 345270 w 1008497"/>
              <a:gd name="connsiteY2905" fmla="*/ 75185 h 1007842"/>
              <a:gd name="connsiteX2906" fmla="*/ 338920 w 1008497"/>
              <a:gd name="connsiteY2906" fmla="*/ 82329 h 1007842"/>
              <a:gd name="connsiteX2907" fmla="*/ 334158 w 1008497"/>
              <a:gd name="connsiteY2907" fmla="*/ 79650 h 1007842"/>
              <a:gd name="connsiteX2908" fmla="*/ 337333 w 1008497"/>
              <a:gd name="connsiteY2908" fmla="*/ 68042 h 1007842"/>
              <a:gd name="connsiteX2909" fmla="*/ 275985 w 1008497"/>
              <a:gd name="connsiteY2909" fmla="*/ 65063 h 1007842"/>
              <a:gd name="connsiteX2910" fmla="*/ 294538 w 1008497"/>
              <a:gd name="connsiteY2910" fmla="*/ 73089 h 1007842"/>
              <a:gd name="connsiteX2911" fmla="*/ 308758 w 1008497"/>
              <a:gd name="connsiteY2911" fmla="*/ 94492 h 1007842"/>
              <a:gd name="connsiteX2912" fmla="*/ 306980 w 1008497"/>
              <a:gd name="connsiteY2912" fmla="*/ 100735 h 1007842"/>
              <a:gd name="connsiteX2913" fmla="*/ 298093 w 1008497"/>
              <a:gd name="connsiteY2913" fmla="*/ 100735 h 1007842"/>
              <a:gd name="connsiteX2914" fmla="*/ 293649 w 1008497"/>
              <a:gd name="connsiteY2914" fmla="*/ 87358 h 1007842"/>
              <a:gd name="connsiteX2915" fmla="*/ 265209 w 1008497"/>
              <a:gd name="connsiteY2915" fmla="*/ 75765 h 1007842"/>
              <a:gd name="connsiteX2916" fmla="*/ 219883 w 1008497"/>
              <a:gd name="connsiteY2916" fmla="*/ 98951 h 1007842"/>
              <a:gd name="connsiteX2917" fmla="*/ 107900 w 1008497"/>
              <a:gd name="connsiteY2917" fmla="*/ 209532 h 1007842"/>
              <a:gd name="connsiteX2918" fmla="*/ 95457 w 1008497"/>
              <a:gd name="connsiteY2918" fmla="*/ 230043 h 1007842"/>
              <a:gd name="connsiteX2919" fmla="*/ 99012 w 1008497"/>
              <a:gd name="connsiteY2919" fmla="*/ 270173 h 1007842"/>
              <a:gd name="connsiteX2920" fmla="*/ 116787 w 1008497"/>
              <a:gd name="connsiteY2920" fmla="*/ 276415 h 1007842"/>
              <a:gd name="connsiteX2921" fmla="*/ 117676 w 1008497"/>
              <a:gd name="connsiteY2921" fmla="*/ 284442 h 1007842"/>
              <a:gd name="connsiteX2922" fmla="*/ 92791 w 1008497"/>
              <a:gd name="connsiteY2922" fmla="*/ 279983 h 1007842"/>
              <a:gd name="connsiteX2923" fmla="*/ 79460 w 1008497"/>
              <a:gd name="connsiteY2923" fmla="*/ 246987 h 1007842"/>
              <a:gd name="connsiteX2924" fmla="*/ 87458 w 1008497"/>
              <a:gd name="connsiteY2924" fmla="*/ 223800 h 1007842"/>
              <a:gd name="connsiteX2925" fmla="*/ 147005 w 1008497"/>
              <a:gd name="connsiteY2925" fmla="*/ 146215 h 1007842"/>
              <a:gd name="connsiteX2926" fmla="*/ 202996 w 1008497"/>
              <a:gd name="connsiteY2926" fmla="*/ 97168 h 1007842"/>
              <a:gd name="connsiteX2927" fmla="*/ 255433 w 1008497"/>
              <a:gd name="connsiteY2927" fmla="*/ 67739 h 1007842"/>
              <a:gd name="connsiteX2928" fmla="*/ 275985 w 1008497"/>
              <a:gd name="connsiteY2928" fmla="*/ 65063 h 1007842"/>
              <a:gd name="connsiteX2929" fmla="*/ 522494 w 1008497"/>
              <a:gd name="connsiteY2929" fmla="*/ 64867 h 1007842"/>
              <a:gd name="connsiteX2930" fmla="*/ 527689 w 1008497"/>
              <a:gd name="connsiteY2930" fmla="*/ 73093 h 1007842"/>
              <a:gd name="connsiteX2931" fmla="*/ 515566 w 1008497"/>
              <a:gd name="connsiteY2931" fmla="*/ 95029 h 1007842"/>
              <a:gd name="connsiteX2932" fmla="*/ 500846 w 1008497"/>
              <a:gd name="connsiteY2932" fmla="*/ 73093 h 1007842"/>
              <a:gd name="connsiteX2933" fmla="*/ 505175 w 1008497"/>
              <a:gd name="connsiteY2933" fmla="*/ 66695 h 1007842"/>
              <a:gd name="connsiteX2934" fmla="*/ 509505 w 1008497"/>
              <a:gd name="connsiteY2934" fmla="*/ 66695 h 1007842"/>
              <a:gd name="connsiteX2935" fmla="*/ 509505 w 1008497"/>
              <a:gd name="connsiteY2935" fmla="*/ 79491 h 1007842"/>
              <a:gd name="connsiteX2936" fmla="*/ 519030 w 1008497"/>
              <a:gd name="connsiteY2936" fmla="*/ 81319 h 1007842"/>
              <a:gd name="connsiteX2937" fmla="*/ 521628 w 1008497"/>
              <a:gd name="connsiteY2937" fmla="*/ 75835 h 1007842"/>
              <a:gd name="connsiteX2938" fmla="*/ 513835 w 1008497"/>
              <a:gd name="connsiteY2938" fmla="*/ 77663 h 1007842"/>
              <a:gd name="connsiteX2939" fmla="*/ 512103 w 1008497"/>
              <a:gd name="connsiteY2939" fmla="*/ 69437 h 1007842"/>
              <a:gd name="connsiteX2940" fmla="*/ 522494 w 1008497"/>
              <a:gd name="connsiteY2940" fmla="*/ 64867 h 1007842"/>
              <a:gd name="connsiteX2941" fmla="*/ 602072 w 1008497"/>
              <a:gd name="connsiteY2941" fmla="*/ 63280 h 1007842"/>
              <a:gd name="connsiteX2942" fmla="*/ 604874 w 1008497"/>
              <a:gd name="connsiteY2942" fmla="*/ 67745 h 1007842"/>
              <a:gd name="connsiteX2943" fmla="*/ 615146 w 1008497"/>
              <a:gd name="connsiteY2943" fmla="*/ 76674 h 1007842"/>
              <a:gd name="connsiteX2944" fmla="*/ 601139 w 1008497"/>
              <a:gd name="connsiteY2944" fmla="*/ 67745 h 1007842"/>
              <a:gd name="connsiteX2945" fmla="*/ 602072 w 1008497"/>
              <a:gd name="connsiteY2945" fmla="*/ 63280 h 1007842"/>
              <a:gd name="connsiteX2946" fmla="*/ 427821 w 1008497"/>
              <a:gd name="connsiteY2946" fmla="*/ 61057 h 1007842"/>
              <a:gd name="connsiteX2947" fmla="*/ 420201 w 1008497"/>
              <a:gd name="connsiteY2947" fmla="*/ 70370 h 1007842"/>
              <a:gd name="connsiteX2948" fmla="*/ 415121 w 1008497"/>
              <a:gd name="connsiteY2948" fmla="*/ 71217 h 1007842"/>
              <a:gd name="connsiteX2949" fmla="*/ 422741 w 1008497"/>
              <a:gd name="connsiteY2949" fmla="*/ 64444 h 1007842"/>
              <a:gd name="connsiteX2950" fmla="*/ 427821 w 1008497"/>
              <a:gd name="connsiteY2950" fmla="*/ 61057 h 1007842"/>
              <a:gd name="connsiteX2951" fmla="*/ 556222 w 1008497"/>
              <a:gd name="connsiteY2951" fmla="*/ 60204 h 1007842"/>
              <a:gd name="connsiteX2952" fmla="*/ 563254 w 1008497"/>
              <a:gd name="connsiteY2952" fmla="*/ 61047 h 1007842"/>
              <a:gd name="connsiteX2953" fmla="*/ 567718 w 1008497"/>
              <a:gd name="connsiteY2953" fmla="*/ 64420 h 1007842"/>
              <a:gd name="connsiteX2954" fmla="*/ 580220 w 1008497"/>
              <a:gd name="connsiteY2954" fmla="*/ 72010 h 1007842"/>
              <a:gd name="connsiteX2955" fmla="*/ 580220 w 1008497"/>
              <a:gd name="connsiteY2955" fmla="*/ 74540 h 1007842"/>
              <a:gd name="connsiteX2956" fmla="*/ 550752 w 1008497"/>
              <a:gd name="connsiteY2956" fmla="*/ 84661 h 1007842"/>
              <a:gd name="connsiteX2957" fmla="*/ 537358 w 1008497"/>
              <a:gd name="connsiteY2957" fmla="*/ 66950 h 1007842"/>
              <a:gd name="connsiteX2958" fmla="*/ 544502 w 1008497"/>
              <a:gd name="connsiteY2958" fmla="*/ 64420 h 1007842"/>
              <a:gd name="connsiteX2959" fmla="*/ 548073 w 1008497"/>
              <a:gd name="connsiteY2959" fmla="*/ 74540 h 1007842"/>
              <a:gd name="connsiteX2960" fmla="*/ 556110 w 1008497"/>
              <a:gd name="connsiteY2960" fmla="*/ 76227 h 1007842"/>
              <a:gd name="connsiteX2961" fmla="*/ 559682 w 1008497"/>
              <a:gd name="connsiteY2961" fmla="*/ 70324 h 1007842"/>
              <a:gd name="connsiteX2962" fmla="*/ 556110 w 1008497"/>
              <a:gd name="connsiteY2962" fmla="*/ 66107 h 1007842"/>
              <a:gd name="connsiteX2963" fmla="*/ 553431 w 1008497"/>
              <a:gd name="connsiteY2963" fmla="*/ 72854 h 1007842"/>
              <a:gd name="connsiteX2964" fmla="*/ 548073 w 1008497"/>
              <a:gd name="connsiteY2964" fmla="*/ 69480 h 1007842"/>
              <a:gd name="connsiteX2965" fmla="*/ 549859 w 1008497"/>
              <a:gd name="connsiteY2965" fmla="*/ 61890 h 1007842"/>
              <a:gd name="connsiteX2966" fmla="*/ 556222 w 1008497"/>
              <a:gd name="connsiteY2966" fmla="*/ 60204 h 1007842"/>
              <a:gd name="connsiteX2967" fmla="*/ 303201 w 1008497"/>
              <a:gd name="connsiteY2967" fmla="*/ 57327 h 1007842"/>
              <a:gd name="connsiteX2968" fmla="*/ 315824 w 1008497"/>
              <a:gd name="connsiteY2968" fmla="*/ 63280 h 1007842"/>
              <a:gd name="connsiteX2969" fmla="*/ 316695 w 1008497"/>
              <a:gd name="connsiteY2969" fmla="*/ 66137 h 1007842"/>
              <a:gd name="connsiteX2970" fmla="*/ 308860 w 1008497"/>
              <a:gd name="connsiteY2970" fmla="*/ 62327 h 1007842"/>
              <a:gd name="connsiteX2971" fmla="*/ 292320 w 1008497"/>
              <a:gd name="connsiteY2971" fmla="*/ 67089 h 1007842"/>
              <a:gd name="connsiteX2972" fmla="*/ 290578 w 1008497"/>
              <a:gd name="connsiteY2972" fmla="*/ 64232 h 1007842"/>
              <a:gd name="connsiteX2973" fmla="*/ 303201 w 1008497"/>
              <a:gd name="connsiteY2973" fmla="*/ 57327 h 1007842"/>
              <a:gd name="connsiteX2974" fmla="*/ 719414 w 1008497"/>
              <a:gd name="connsiteY2974" fmla="*/ 55056 h 1007842"/>
              <a:gd name="connsiteX2975" fmla="*/ 740746 w 1008497"/>
              <a:gd name="connsiteY2975" fmla="*/ 58390 h 1007842"/>
              <a:gd name="connsiteX2976" fmla="*/ 759608 w 1008497"/>
              <a:gd name="connsiteY2976" fmla="*/ 75281 h 1007842"/>
              <a:gd name="connsiteX2977" fmla="*/ 758710 w 1008497"/>
              <a:gd name="connsiteY2977" fmla="*/ 77059 h 1007842"/>
              <a:gd name="connsiteX2978" fmla="*/ 747931 w 1008497"/>
              <a:gd name="connsiteY2978" fmla="*/ 75281 h 1007842"/>
              <a:gd name="connsiteX2979" fmla="*/ 713800 w 1008497"/>
              <a:gd name="connsiteY2979" fmla="*/ 66391 h 1007842"/>
              <a:gd name="connsiteX2980" fmla="*/ 705717 w 1008497"/>
              <a:gd name="connsiteY2980" fmla="*/ 74392 h 1007842"/>
              <a:gd name="connsiteX2981" fmla="*/ 706615 w 1008497"/>
              <a:gd name="connsiteY2981" fmla="*/ 84171 h 1007842"/>
              <a:gd name="connsiteX2982" fmla="*/ 720088 w 1008497"/>
              <a:gd name="connsiteY2982" fmla="*/ 86838 h 1007842"/>
              <a:gd name="connsiteX2983" fmla="*/ 718291 w 1008497"/>
              <a:gd name="connsiteY2983" fmla="*/ 93061 h 1007842"/>
              <a:gd name="connsiteX2984" fmla="*/ 709310 w 1008497"/>
              <a:gd name="connsiteY2984" fmla="*/ 95728 h 1007842"/>
              <a:gd name="connsiteX2985" fmla="*/ 694939 w 1008497"/>
              <a:gd name="connsiteY2985" fmla="*/ 85949 h 1007842"/>
              <a:gd name="connsiteX2986" fmla="*/ 699430 w 1008497"/>
              <a:gd name="connsiteY2986" fmla="*/ 63724 h 1007842"/>
              <a:gd name="connsiteX2987" fmla="*/ 719414 w 1008497"/>
              <a:gd name="connsiteY2987" fmla="*/ 55056 h 1007842"/>
              <a:gd name="connsiteX2988" fmla="*/ 635778 w 1008497"/>
              <a:gd name="connsiteY2988" fmla="*/ 54659 h 1007842"/>
              <a:gd name="connsiteX2989" fmla="*/ 637677 w 1008497"/>
              <a:gd name="connsiteY2989" fmla="*/ 56753 h 1007842"/>
              <a:gd name="connsiteX2990" fmla="*/ 637677 w 1008497"/>
              <a:gd name="connsiteY2990" fmla="*/ 79684 h 1007842"/>
              <a:gd name="connsiteX2991" fmla="*/ 650188 w 1008497"/>
              <a:gd name="connsiteY2991" fmla="*/ 92031 h 1007842"/>
              <a:gd name="connsiteX2992" fmla="*/ 650188 w 1008497"/>
              <a:gd name="connsiteY2992" fmla="*/ 102614 h 1007842"/>
              <a:gd name="connsiteX2993" fmla="*/ 667169 w 1008497"/>
              <a:gd name="connsiteY2993" fmla="*/ 125545 h 1007842"/>
              <a:gd name="connsiteX2994" fmla="*/ 702023 w 1008497"/>
              <a:gd name="connsiteY2994" fmla="*/ 125545 h 1007842"/>
              <a:gd name="connsiteX2995" fmla="*/ 714535 w 1008497"/>
              <a:gd name="connsiteY2995" fmla="*/ 115843 h 1007842"/>
              <a:gd name="connsiteX2996" fmla="*/ 738665 w 1008497"/>
              <a:gd name="connsiteY2996" fmla="*/ 113198 h 1007842"/>
              <a:gd name="connsiteX2997" fmla="*/ 748496 w 1008497"/>
              <a:gd name="connsiteY2997" fmla="*/ 105260 h 1007842"/>
              <a:gd name="connsiteX2998" fmla="*/ 728834 w 1008497"/>
              <a:gd name="connsiteY2998" fmla="*/ 120253 h 1007842"/>
              <a:gd name="connsiteX2999" fmla="*/ 716323 w 1008497"/>
              <a:gd name="connsiteY2999" fmla="*/ 120253 h 1007842"/>
              <a:gd name="connsiteX3000" fmla="*/ 682362 w 1008497"/>
              <a:gd name="connsiteY3000" fmla="*/ 135246 h 1007842"/>
              <a:gd name="connsiteX3001" fmla="*/ 647507 w 1008497"/>
              <a:gd name="connsiteY3001" fmla="*/ 111434 h 1007842"/>
              <a:gd name="connsiteX3002" fmla="*/ 644826 w 1008497"/>
              <a:gd name="connsiteY3002" fmla="*/ 93795 h 1007842"/>
              <a:gd name="connsiteX3003" fmla="*/ 635889 w 1008497"/>
              <a:gd name="connsiteY3003" fmla="*/ 84094 h 1007842"/>
              <a:gd name="connsiteX3004" fmla="*/ 633208 w 1008497"/>
              <a:gd name="connsiteY3004" fmla="*/ 58517 h 1007842"/>
              <a:gd name="connsiteX3005" fmla="*/ 635778 w 1008497"/>
              <a:gd name="connsiteY3005" fmla="*/ 54659 h 1007842"/>
              <a:gd name="connsiteX3006" fmla="*/ 700190 w 1008497"/>
              <a:gd name="connsiteY3006" fmla="*/ 53074 h 1007842"/>
              <a:gd name="connsiteX3007" fmla="*/ 705633 w 1008497"/>
              <a:gd name="connsiteY3007" fmla="*/ 54888 h 1007842"/>
              <a:gd name="connsiteX3008" fmla="*/ 701097 w 1008497"/>
              <a:gd name="connsiteY3008" fmla="*/ 58517 h 1007842"/>
              <a:gd name="connsiteX3009" fmla="*/ 700190 w 1008497"/>
              <a:gd name="connsiteY3009" fmla="*/ 53074 h 1007842"/>
              <a:gd name="connsiteX3010" fmla="*/ 559116 w 1008497"/>
              <a:gd name="connsiteY3010" fmla="*/ 46951 h 1007842"/>
              <a:gd name="connsiteX3011" fmla="*/ 567521 w 1008497"/>
              <a:gd name="connsiteY3011" fmla="*/ 46951 h 1007842"/>
              <a:gd name="connsiteX3012" fmla="*/ 562852 w 1008497"/>
              <a:gd name="connsiteY3012" fmla="*/ 56023 h 1007842"/>
              <a:gd name="connsiteX3013" fmla="*/ 552580 w 1008497"/>
              <a:gd name="connsiteY3013" fmla="*/ 56930 h 1007842"/>
              <a:gd name="connsiteX3014" fmla="*/ 559116 w 1008497"/>
              <a:gd name="connsiteY3014" fmla="*/ 46951 h 1007842"/>
              <a:gd name="connsiteX3015" fmla="*/ 394659 w 1008497"/>
              <a:gd name="connsiteY3015" fmla="*/ 46703 h 1007842"/>
              <a:gd name="connsiteX3016" fmla="*/ 396423 w 1008497"/>
              <a:gd name="connsiteY3016" fmla="*/ 46703 h 1007842"/>
              <a:gd name="connsiteX3017" fmla="*/ 399951 w 1008497"/>
              <a:gd name="connsiteY3017" fmla="*/ 67073 h 1007842"/>
              <a:gd name="connsiteX3018" fmla="*/ 382312 w 1008497"/>
              <a:gd name="connsiteY3018" fmla="*/ 86557 h 1007842"/>
              <a:gd name="connsiteX3019" fmla="*/ 382312 w 1008497"/>
              <a:gd name="connsiteY3019" fmla="*/ 93642 h 1007842"/>
              <a:gd name="connsiteX3020" fmla="*/ 360264 w 1008497"/>
              <a:gd name="connsiteY3020" fmla="*/ 123754 h 1007842"/>
              <a:gd name="connsiteX3021" fmla="*/ 319694 w 1008497"/>
              <a:gd name="connsiteY3021" fmla="*/ 117555 h 1007842"/>
              <a:gd name="connsiteX3022" fmla="*/ 310875 w 1008497"/>
              <a:gd name="connsiteY3022" fmla="*/ 106927 h 1007842"/>
              <a:gd name="connsiteX3023" fmla="*/ 300857 w 1008497"/>
              <a:gd name="connsiteY3023" fmla="*/ 105720 h 1007842"/>
              <a:gd name="connsiteX3024" fmla="*/ 310875 w 1008497"/>
              <a:gd name="connsiteY3024" fmla="*/ 105156 h 1007842"/>
              <a:gd name="connsiteX3025" fmla="*/ 315285 w 1008497"/>
              <a:gd name="connsiteY3025" fmla="*/ 104270 h 1007842"/>
              <a:gd name="connsiteX3026" fmla="*/ 338215 w 1008497"/>
              <a:gd name="connsiteY3026" fmla="*/ 121983 h 1007842"/>
              <a:gd name="connsiteX3027" fmla="*/ 373493 w 1008497"/>
              <a:gd name="connsiteY3027" fmla="*/ 105156 h 1007842"/>
              <a:gd name="connsiteX3028" fmla="*/ 377021 w 1008497"/>
              <a:gd name="connsiteY3028" fmla="*/ 86557 h 1007842"/>
              <a:gd name="connsiteX3029" fmla="*/ 385840 w 1008497"/>
              <a:gd name="connsiteY3029" fmla="*/ 81243 h 1007842"/>
              <a:gd name="connsiteX3030" fmla="*/ 395541 w 1008497"/>
              <a:gd name="connsiteY3030" fmla="*/ 67958 h 1007842"/>
              <a:gd name="connsiteX3031" fmla="*/ 395541 w 1008497"/>
              <a:gd name="connsiteY3031" fmla="*/ 52016 h 1007842"/>
              <a:gd name="connsiteX3032" fmla="*/ 394659 w 1008497"/>
              <a:gd name="connsiteY3032" fmla="*/ 46703 h 1007842"/>
              <a:gd name="connsiteX3033" fmla="*/ 462137 w 1008497"/>
              <a:gd name="connsiteY3033" fmla="*/ 45112 h 1007842"/>
              <a:gd name="connsiteX3034" fmla="*/ 473993 w 1008497"/>
              <a:gd name="connsiteY3034" fmla="*/ 46876 h 1007842"/>
              <a:gd name="connsiteX3035" fmla="*/ 474905 w 1008497"/>
              <a:gd name="connsiteY3035" fmla="*/ 53049 h 1007842"/>
              <a:gd name="connsiteX3036" fmla="*/ 468521 w 1008497"/>
              <a:gd name="connsiteY3036" fmla="*/ 54813 h 1007842"/>
              <a:gd name="connsiteX3037" fmla="*/ 477641 w 1008497"/>
              <a:gd name="connsiteY3037" fmla="*/ 56577 h 1007842"/>
              <a:gd name="connsiteX3038" fmla="*/ 482200 w 1008497"/>
              <a:gd name="connsiteY3038" fmla="*/ 62750 h 1007842"/>
              <a:gd name="connsiteX3039" fmla="*/ 476729 w 1008497"/>
              <a:gd name="connsiteY3039" fmla="*/ 69806 h 1007842"/>
              <a:gd name="connsiteX3040" fmla="*/ 471257 w 1008497"/>
              <a:gd name="connsiteY3040" fmla="*/ 68924 h 1007842"/>
              <a:gd name="connsiteX3041" fmla="*/ 470345 w 1008497"/>
              <a:gd name="connsiteY3041" fmla="*/ 62750 h 1007842"/>
              <a:gd name="connsiteX3042" fmla="*/ 467609 w 1008497"/>
              <a:gd name="connsiteY3042" fmla="*/ 66278 h 1007842"/>
              <a:gd name="connsiteX3043" fmla="*/ 471257 w 1008497"/>
              <a:gd name="connsiteY3043" fmla="*/ 73334 h 1007842"/>
              <a:gd name="connsiteX3044" fmla="*/ 483112 w 1008497"/>
              <a:gd name="connsiteY3044" fmla="*/ 68924 h 1007842"/>
              <a:gd name="connsiteX3045" fmla="*/ 486760 w 1008497"/>
              <a:gd name="connsiteY3045" fmla="*/ 63632 h 1007842"/>
              <a:gd name="connsiteX3046" fmla="*/ 491320 w 1008497"/>
              <a:gd name="connsiteY3046" fmla="*/ 66278 h 1007842"/>
              <a:gd name="connsiteX3047" fmla="*/ 477641 w 1008497"/>
              <a:gd name="connsiteY3047" fmla="*/ 83035 h 1007842"/>
              <a:gd name="connsiteX3048" fmla="*/ 471257 w 1008497"/>
              <a:gd name="connsiteY3048" fmla="*/ 83035 h 1007842"/>
              <a:gd name="connsiteX3049" fmla="*/ 449370 w 1008497"/>
              <a:gd name="connsiteY3049" fmla="*/ 74216 h 1007842"/>
              <a:gd name="connsiteX3050" fmla="*/ 452106 w 1008497"/>
              <a:gd name="connsiteY3050" fmla="*/ 66278 h 1007842"/>
              <a:gd name="connsiteX3051" fmla="*/ 466697 w 1008497"/>
              <a:gd name="connsiteY3051" fmla="*/ 56577 h 1007842"/>
              <a:gd name="connsiteX3052" fmla="*/ 460313 w 1008497"/>
              <a:gd name="connsiteY3052" fmla="*/ 46876 h 1007842"/>
              <a:gd name="connsiteX3053" fmla="*/ 462137 w 1008497"/>
              <a:gd name="connsiteY3053" fmla="*/ 45112 h 1007842"/>
              <a:gd name="connsiteX3054" fmla="*/ 329509 w 1008497"/>
              <a:gd name="connsiteY3054" fmla="*/ 43172 h 1007842"/>
              <a:gd name="connsiteX3055" fmla="*/ 330757 w 1008497"/>
              <a:gd name="connsiteY3055" fmla="*/ 46347 h 1007842"/>
              <a:gd name="connsiteX3056" fmla="*/ 330757 w 1008497"/>
              <a:gd name="connsiteY3056" fmla="*/ 50580 h 1007842"/>
              <a:gd name="connsiteX3057" fmla="*/ 326221 w 1008497"/>
              <a:gd name="connsiteY3057" fmla="*/ 46347 h 1007842"/>
              <a:gd name="connsiteX3058" fmla="*/ 329509 w 1008497"/>
              <a:gd name="connsiteY3058" fmla="*/ 43172 h 1007842"/>
              <a:gd name="connsiteX3059" fmla="*/ 600899 w 1008497"/>
              <a:gd name="connsiteY3059" fmla="*/ 41576 h 1007842"/>
              <a:gd name="connsiteX3060" fmla="*/ 605377 w 1008497"/>
              <a:gd name="connsiteY3060" fmla="*/ 42131 h 1007842"/>
              <a:gd name="connsiteX3061" fmla="*/ 611645 w 1008497"/>
              <a:gd name="connsiteY3061" fmla="*/ 49234 h 1007842"/>
              <a:gd name="connsiteX3062" fmla="*/ 607168 w 1008497"/>
              <a:gd name="connsiteY3062" fmla="*/ 58113 h 1007842"/>
              <a:gd name="connsiteX3063" fmla="*/ 598213 w 1008497"/>
              <a:gd name="connsiteY3063" fmla="*/ 58113 h 1007842"/>
              <a:gd name="connsiteX3064" fmla="*/ 599108 w 1008497"/>
              <a:gd name="connsiteY3064" fmla="*/ 67880 h 1007842"/>
              <a:gd name="connsiteX3065" fmla="*/ 616123 w 1008497"/>
              <a:gd name="connsiteY3065" fmla="*/ 81199 h 1007842"/>
              <a:gd name="connsiteX3066" fmla="*/ 621496 w 1008497"/>
              <a:gd name="connsiteY3066" fmla="*/ 90078 h 1007842"/>
              <a:gd name="connsiteX3067" fmla="*/ 609854 w 1008497"/>
              <a:gd name="connsiteY3067" fmla="*/ 88302 h 1007842"/>
              <a:gd name="connsiteX3068" fmla="*/ 586571 w 1008497"/>
              <a:gd name="connsiteY3068" fmla="*/ 59001 h 1007842"/>
              <a:gd name="connsiteX3069" fmla="*/ 596422 w 1008497"/>
              <a:gd name="connsiteY3069" fmla="*/ 43019 h 1007842"/>
              <a:gd name="connsiteX3070" fmla="*/ 600899 w 1008497"/>
              <a:gd name="connsiteY3070" fmla="*/ 41576 h 1007842"/>
              <a:gd name="connsiteX3071" fmla="*/ 662121 w 1008497"/>
              <a:gd name="connsiteY3071" fmla="*/ 41055 h 1007842"/>
              <a:gd name="connsiteX3072" fmla="*/ 679944 w 1008497"/>
              <a:gd name="connsiteY3072" fmla="*/ 51941 h 1007842"/>
              <a:gd name="connsiteX3073" fmla="*/ 679944 w 1008497"/>
              <a:gd name="connsiteY3073" fmla="*/ 60105 h 1007842"/>
              <a:gd name="connsiteX3074" fmla="*/ 679006 w 1008497"/>
              <a:gd name="connsiteY3074" fmla="*/ 59198 h 1007842"/>
              <a:gd name="connsiteX3075" fmla="*/ 667749 w 1008497"/>
              <a:gd name="connsiteY3075" fmla="*/ 45591 h 1007842"/>
              <a:gd name="connsiteX3076" fmla="*/ 661183 w 1008497"/>
              <a:gd name="connsiteY3076" fmla="*/ 42869 h 1007842"/>
              <a:gd name="connsiteX3077" fmla="*/ 662121 w 1008497"/>
              <a:gd name="connsiteY3077" fmla="*/ 41055 h 1007842"/>
              <a:gd name="connsiteX3078" fmla="*/ 630154 w 1008497"/>
              <a:gd name="connsiteY3078" fmla="*/ 41055 h 1007842"/>
              <a:gd name="connsiteX3079" fmla="*/ 633733 w 1008497"/>
              <a:gd name="connsiteY3079" fmla="*/ 45516 h 1007842"/>
              <a:gd name="connsiteX3080" fmla="*/ 631049 w 1008497"/>
              <a:gd name="connsiteY3080" fmla="*/ 52653 h 1007842"/>
              <a:gd name="connsiteX3081" fmla="*/ 627470 w 1008497"/>
              <a:gd name="connsiteY3081" fmla="*/ 54437 h 1007842"/>
              <a:gd name="connsiteX3082" fmla="*/ 626575 w 1008497"/>
              <a:gd name="connsiteY3082" fmla="*/ 67819 h 1007842"/>
              <a:gd name="connsiteX3083" fmla="*/ 640892 w 1008497"/>
              <a:gd name="connsiteY3083" fmla="*/ 94584 h 1007842"/>
              <a:gd name="connsiteX3084" fmla="*/ 648050 w 1008497"/>
              <a:gd name="connsiteY3084" fmla="*/ 118672 h 1007842"/>
              <a:gd name="connsiteX3085" fmla="*/ 657892 w 1008497"/>
              <a:gd name="connsiteY3085" fmla="*/ 129378 h 1007842"/>
              <a:gd name="connsiteX3086" fmla="*/ 699946 w 1008497"/>
              <a:gd name="connsiteY3086" fmla="*/ 135623 h 1007842"/>
              <a:gd name="connsiteX3087" fmla="*/ 717842 w 1008497"/>
              <a:gd name="connsiteY3087" fmla="*/ 123133 h 1007842"/>
              <a:gd name="connsiteX3088" fmla="*/ 750054 w 1008497"/>
              <a:gd name="connsiteY3088" fmla="*/ 108858 h 1007842"/>
              <a:gd name="connsiteX3089" fmla="*/ 755422 w 1008497"/>
              <a:gd name="connsiteY3089" fmla="*/ 101721 h 1007842"/>
              <a:gd name="connsiteX3090" fmla="*/ 764370 w 1008497"/>
              <a:gd name="connsiteY3090" fmla="*/ 101721 h 1007842"/>
              <a:gd name="connsiteX3091" fmla="*/ 755422 w 1008497"/>
              <a:gd name="connsiteY3091" fmla="*/ 119564 h 1007842"/>
              <a:gd name="connsiteX3092" fmla="*/ 740211 w 1008497"/>
              <a:gd name="connsiteY3092" fmla="*/ 130270 h 1007842"/>
              <a:gd name="connsiteX3093" fmla="*/ 719631 w 1008497"/>
              <a:gd name="connsiteY3093" fmla="*/ 134730 h 1007842"/>
              <a:gd name="connsiteX3094" fmla="*/ 675788 w 1008497"/>
              <a:gd name="connsiteY3094" fmla="*/ 147221 h 1007842"/>
              <a:gd name="connsiteX3095" fmla="*/ 657892 w 1008497"/>
              <a:gd name="connsiteY3095" fmla="*/ 140083 h 1007842"/>
              <a:gd name="connsiteX3096" fmla="*/ 631049 w 1008497"/>
              <a:gd name="connsiteY3096" fmla="*/ 98152 h 1007842"/>
              <a:gd name="connsiteX3097" fmla="*/ 617628 w 1008497"/>
              <a:gd name="connsiteY3097" fmla="*/ 70496 h 1007842"/>
              <a:gd name="connsiteX3098" fmla="*/ 630154 w 1008497"/>
              <a:gd name="connsiteY3098" fmla="*/ 41055 h 1007842"/>
              <a:gd name="connsiteX3099" fmla="*/ 304264 w 1008497"/>
              <a:gd name="connsiteY3099" fmla="*/ 40356 h 1007842"/>
              <a:gd name="connsiteX3100" fmla="*/ 328883 w 1008497"/>
              <a:gd name="connsiteY3100" fmla="*/ 54580 h 1007842"/>
              <a:gd name="connsiteX3101" fmla="*/ 330641 w 1008497"/>
              <a:gd name="connsiteY3101" fmla="*/ 74138 h 1007842"/>
              <a:gd name="connsiteX3102" fmla="*/ 317453 w 1008497"/>
              <a:gd name="connsiteY3102" fmla="*/ 83028 h 1007842"/>
              <a:gd name="connsiteX3103" fmla="*/ 310419 w 1008497"/>
              <a:gd name="connsiteY3103" fmla="*/ 78583 h 1007842"/>
              <a:gd name="connsiteX3104" fmla="*/ 310419 w 1008497"/>
              <a:gd name="connsiteY3104" fmla="*/ 74138 h 1007842"/>
              <a:gd name="connsiteX3105" fmla="*/ 320090 w 1008497"/>
              <a:gd name="connsiteY3105" fmla="*/ 69693 h 1007842"/>
              <a:gd name="connsiteX3106" fmla="*/ 322728 w 1008497"/>
              <a:gd name="connsiteY3106" fmla="*/ 67915 h 1007842"/>
              <a:gd name="connsiteX3107" fmla="*/ 313056 w 1008497"/>
              <a:gd name="connsiteY3107" fmla="*/ 54580 h 1007842"/>
              <a:gd name="connsiteX3108" fmla="*/ 305143 w 1008497"/>
              <a:gd name="connsiteY3108" fmla="*/ 51913 h 1007842"/>
              <a:gd name="connsiteX3109" fmla="*/ 284042 w 1008497"/>
              <a:gd name="connsiteY3109" fmla="*/ 62581 h 1007842"/>
              <a:gd name="connsiteX3110" fmla="*/ 277008 w 1008497"/>
              <a:gd name="connsiteY3110" fmla="*/ 59914 h 1007842"/>
              <a:gd name="connsiteX3111" fmla="*/ 304264 w 1008497"/>
              <a:gd name="connsiteY3111" fmla="*/ 40356 h 1007842"/>
              <a:gd name="connsiteX3112" fmla="*/ 425071 w 1008497"/>
              <a:gd name="connsiteY3112" fmla="*/ 38638 h 1007842"/>
              <a:gd name="connsiteX3113" fmla="*/ 432243 w 1008497"/>
              <a:gd name="connsiteY3113" fmla="*/ 38746 h 1007842"/>
              <a:gd name="connsiteX3114" fmla="*/ 441806 w 1008497"/>
              <a:gd name="connsiteY3114" fmla="*/ 47405 h 1007842"/>
              <a:gd name="connsiteX3115" fmla="*/ 434851 w 1008497"/>
              <a:gd name="connsiteY3115" fmla="*/ 75114 h 1007842"/>
              <a:gd name="connsiteX3116" fmla="*/ 409640 w 1008497"/>
              <a:gd name="connsiteY3116" fmla="*/ 84639 h 1007842"/>
              <a:gd name="connsiteX3117" fmla="*/ 413987 w 1008497"/>
              <a:gd name="connsiteY3117" fmla="*/ 75114 h 1007842"/>
              <a:gd name="connsiteX3118" fmla="*/ 428766 w 1008497"/>
              <a:gd name="connsiteY3118" fmla="*/ 67321 h 1007842"/>
              <a:gd name="connsiteX3119" fmla="*/ 433112 w 1008497"/>
              <a:gd name="connsiteY3119" fmla="*/ 55198 h 1007842"/>
              <a:gd name="connsiteX3120" fmla="*/ 420942 w 1008497"/>
              <a:gd name="connsiteY3120" fmla="*/ 51734 h 1007842"/>
              <a:gd name="connsiteX3121" fmla="*/ 419203 w 1008497"/>
              <a:gd name="connsiteY3121" fmla="*/ 43075 h 1007842"/>
              <a:gd name="connsiteX3122" fmla="*/ 425071 w 1008497"/>
              <a:gd name="connsiteY3122" fmla="*/ 38638 h 1007842"/>
              <a:gd name="connsiteX3123" fmla="*/ 698330 w 1008497"/>
              <a:gd name="connsiteY3123" fmla="*/ 37880 h 1007842"/>
              <a:gd name="connsiteX3124" fmla="*/ 719920 w 1008497"/>
              <a:gd name="connsiteY3124" fmla="*/ 49488 h 1007842"/>
              <a:gd name="connsiteX3125" fmla="*/ 710924 w 1008497"/>
              <a:gd name="connsiteY3125" fmla="*/ 52167 h 1007842"/>
              <a:gd name="connsiteX3126" fmla="*/ 698330 w 1008497"/>
              <a:gd name="connsiteY3126" fmla="*/ 47702 h 1007842"/>
              <a:gd name="connsiteX3127" fmla="*/ 698330 w 1008497"/>
              <a:gd name="connsiteY3127" fmla="*/ 37880 h 1007842"/>
              <a:gd name="connsiteX3128" fmla="*/ 514153 w 1008497"/>
              <a:gd name="connsiteY3128" fmla="*/ 34891 h 1007842"/>
              <a:gd name="connsiteX3129" fmla="*/ 518588 w 1008497"/>
              <a:gd name="connsiteY3129" fmla="*/ 34891 h 1007842"/>
              <a:gd name="connsiteX3130" fmla="*/ 528347 w 1008497"/>
              <a:gd name="connsiteY3130" fmla="*/ 56182 h 1007842"/>
              <a:gd name="connsiteX3131" fmla="*/ 523024 w 1008497"/>
              <a:gd name="connsiteY3131" fmla="*/ 61505 h 1007842"/>
              <a:gd name="connsiteX3132" fmla="*/ 521250 w 1008497"/>
              <a:gd name="connsiteY3132" fmla="*/ 49085 h 1007842"/>
              <a:gd name="connsiteX3133" fmla="*/ 512378 w 1008497"/>
              <a:gd name="connsiteY3133" fmla="*/ 47311 h 1007842"/>
              <a:gd name="connsiteX3134" fmla="*/ 507943 w 1008497"/>
              <a:gd name="connsiteY3134" fmla="*/ 51746 h 1007842"/>
              <a:gd name="connsiteX3135" fmla="*/ 510604 w 1008497"/>
              <a:gd name="connsiteY3135" fmla="*/ 55295 h 1007842"/>
              <a:gd name="connsiteX3136" fmla="*/ 514153 w 1008497"/>
              <a:gd name="connsiteY3136" fmla="*/ 49972 h 1007842"/>
              <a:gd name="connsiteX3137" fmla="*/ 520363 w 1008497"/>
              <a:gd name="connsiteY3137" fmla="*/ 54408 h 1007842"/>
              <a:gd name="connsiteX3138" fmla="*/ 518588 w 1008497"/>
              <a:gd name="connsiteY3138" fmla="*/ 59730 h 1007842"/>
              <a:gd name="connsiteX3139" fmla="*/ 510604 w 1008497"/>
              <a:gd name="connsiteY3139" fmla="*/ 63279 h 1007842"/>
              <a:gd name="connsiteX3140" fmla="*/ 502620 w 1008497"/>
              <a:gd name="connsiteY3140" fmla="*/ 57956 h 1007842"/>
              <a:gd name="connsiteX3141" fmla="*/ 504394 w 1008497"/>
              <a:gd name="connsiteY3141" fmla="*/ 43762 h 1007842"/>
              <a:gd name="connsiteX3142" fmla="*/ 514153 w 1008497"/>
              <a:gd name="connsiteY3142" fmla="*/ 34891 h 1007842"/>
              <a:gd name="connsiteX3143" fmla="*/ 364208 w 1008497"/>
              <a:gd name="connsiteY3143" fmla="*/ 34579 h 1007842"/>
              <a:gd name="connsiteX3144" fmla="*/ 370671 w 1008497"/>
              <a:gd name="connsiteY3144" fmla="*/ 35282 h 1007842"/>
              <a:gd name="connsiteX3145" fmla="*/ 363414 w 1008497"/>
              <a:gd name="connsiteY3145" fmla="*/ 38096 h 1007842"/>
              <a:gd name="connsiteX3146" fmla="*/ 357064 w 1008497"/>
              <a:gd name="connsiteY3146" fmla="*/ 43724 h 1007842"/>
              <a:gd name="connsiteX3147" fmla="*/ 354342 w 1008497"/>
              <a:gd name="connsiteY3147" fmla="*/ 52167 h 1007842"/>
              <a:gd name="connsiteX3148" fmla="*/ 351621 w 1008497"/>
              <a:gd name="connsiteY3148" fmla="*/ 49353 h 1007842"/>
              <a:gd name="connsiteX3149" fmla="*/ 357064 w 1008497"/>
              <a:gd name="connsiteY3149" fmla="*/ 38096 h 1007842"/>
              <a:gd name="connsiteX3150" fmla="*/ 364208 w 1008497"/>
              <a:gd name="connsiteY3150" fmla="*/ 34579 h 1007842"/>
              <a:gd name="connsiteX3151" fmla="*/ 406143 w 1008497"/>
              <a:gd name="connsiteY3151" fmla="*/ 34015 h 1007842"/>
              <a:gd name="connsiteX3152" fmla="*/ 411529 w 1008497"/>
              <a:gd name="connsiteY3152" fmla="*/ 42993 h 1007842"/>
              <a:gd name="connsiteX3153" fmla="*/ 415120 w 1008497"/>
              <a:gd name="connsiteY3153" fmla="*/ 58257 h 1007842"/>
              <a:gd name="connsiteX3154" fmla="*/ 396268 w 1008497"/>
              <a:gd name="connsiteY3154" fmla="*/ 92375 h 1007842"/>
              <a:gd name="connsiteX3155" fmla="*/ 389985 w 1008497"/>
              <a:gd name="connsiteY3155" fmla="*/ 113923 h 1007842"/>
              <a:gd name="connsiteX3156" fmla="*/ 383701 w 1008497"/>
              <a:gd name="connsiteY3156" fmla="*/ 122901 h 1007842"/>
              <a:gd name="connsiteX3157" fmla="*/ 333430 w 1008497"/>
              <a:gd name="connsiteY3157" fmla="*/ 139062 h 1007842"/>
              <a:gd name="connsiteX3158" fmla="*/ 323556 w 1008497"/>
              <a:gd name="connsiteY3158" fmla="*/ 136369 h 1007842"/>
              <a:gd name="connsiteX3159" fmla="*/ 305602 w 1008497"/>
              <a:gd name="connsiteY3159" fmla="*/ 122003 h 1007842"/>
              <a:gd name="connsiteX3160" fmla="*/ 299318 w 1008497"/>
              <a:gd name="connsiteY3160" fmla="*/ 122003 h 1007842"/>
              <a:gd name="connsiteX3161" fmla="*/ 283159 w 1008497"/>
              <a:gd name="connsiteY3161" fmla="*/ 115719 h 1007842"/>
              <a:gd name="connsiteX3162" fmla="*/ 268796 w 1008497"/>
              <a:gd name="connsiteY3162" fmla="*/ 99557 h 1007842"/>
              <a:gd name="connsiteX3163" fmla="*/ 266103 w 1008497"/>
              <a:gd name="connsiteY3163" fmla="*/ 87885 h 1007842"/>
              <a:gd name="connsiteX3164" fmla="*/ 274183 w 1008497"/>
              <a:gd name="connsiteY3164" fmla="*/ 86988 h 1007842"/>
              <a:gd name="connsiteX3165" fmla="*/ 293932 w 1008497"/>
              <a:gd name="connsiteY3165" fmla="*/ 111229 h 1007842"/>
              <a:gd name="connsiteX3166" fmla="*/ 308295 w 1008497"/>
              <a:gd name="connsiteY3166" fmla="*/ 111229 h 1007842"/>
              <a:gd name="connsiteX3167" fmla="*/ 322658 w 1008497"/>
              <a:gd name="connsiteY3167" fmla="*/ 124697 h 1007842"/>
              <a:gd name="connsiteX3168" fmla="*/ 354077 w 1008497"/>
              <a:gd name="connsiteY3168" fmla="*/ 129186 h 1007842"/>
              <a:gd name="connsiteX3169" fmla="*/ 384598 w 1008497"/>
              <a:gd name="connsiteY3169" fmla="*/ 98660 h 1007842"/>
              <a:gd name="connsiteX3170" fmla="*/ 389087 w 1008497"/>
              <a:gd name="connsiteY3170" fmla="*/ 86090 h 1007842"/>
              <a:gd name="connsiteX3171" fmla="*/ 403450 w 1008497"/>
              <a:gd name="connsiteY3171" fmla="*/ 68133 h 1007842"/>
              <a:gd name="connsiteX3172" fmla="*/ 398064 w 1008497"/>
              <a:gd name="connsiteY3172" fmla="*/ 39402 h 1007842"/>
              <a:gd name="connsiteX3173" fmla="*/ 406143 w 1008497"/>
              <a:gd name="connsiteY3173" fmla="*/ 34015 h 1007842"/>
              <a:gd name="connsiteX3174" fmla="*/ 325745 w 1008497"/>
              <a:gd name="connsiteY3174" fmla="*/ 31703 h 1007842"/>
              <a:gd name="connsiteX3175" fmla="*/ 335746 w 1008497"/>
              <a:gd name="connsiteY3175" fmla="*/ 32820 h 1007842"/>
              <a:gd name="connsiteX3176" fmla="*/ 322411 w 1008497"/>
              <a:gd name="connsiteY3176" fmla="*/ 42642 h 1007842"/>
              <a:gd name="connsiteX3177" fmla="*/ 317077 w 1008497"/>
              <a:gd name="connsiteY3177" fmla="*/ 37284 h 1007842"/>
              <a:gd name="connsiteX3178" fmla="*/ 325745 w 1008497"/>
              <a:gd name="connsiteY3178" fmla="*/ 31703 h 1007842"/>
              <a:gd name="connsiteX3179" fmla="*/ 557996 w 1008497"/>
              <a:gd name="connsiteY3179" fmla="*/ 27838 h 1007842"/>
              <a:gd name="connsiteX3180" fmla="*/ 553460 w 1008497"/>
              <a:gd name="connsiteY3180" fmla="*/ 41129 h 1007842"/>
              <a:gd name="connsiteX3181" fmla="*/ 547110 w 1008497"/>
              <a:gd name="connsiteY3181" fmla="*/ 57078 h 1007842"/>
              <a:gd name="connsiteX3182" fmla="*/ 529875 w 1008497"/>
              <a:gd name="connsiteY3182" fmla="*/ 63280 h 1007842"/>
              <a:gd name="connsiteX3183" fmla="*/ 528967 w 1008497"/>
              <a:gd name="connsiteY3183" fmla="*/ 63280 h 1007842"/>
              <a:gd name="connsiteX3184" fmla="*/ 533503 w 1008497"/>
              <a:gd name="connsiteY3184" fmla="*/ 55305 h 1007842"/>
              <a:gd name="connsiteX3185" fmla="*/ 544389 w 1008497"/>
              <a:gd name="connsiteY3185" fmla="*/ 50875 h 1007842"/>
              <a:gd name="connsiteX3186" fmla="*/ 541667 w 1008497"/>
              <a:gd name="connsiteY3186" fmla="*/ 40243 h 1007842"/>
              <a:gd name="connsiteX3187" fmla="*/ 539853 w 1008497"/>
              <a:gd name="connsiteY3187" fmla="*/ 39357 h 1007842"/>
              <a:gd name="connsiteX3188" fmla="*/ 540760 w 1008497"/>
              <a:gd name="connsiteY3188" fmla="*/ 48217 h 1007842"/>
              <a:gd name="connsiteX3189" fmla="*/ 533503 w 1008497"/>
              <a:gd name="connsiteY3189" fmla="*/ 50875 h 1007842"/>
              <a:gd name="connsiteX3190" fmla="*/ 526246 w 1008497"/>
              <a:gd name="connsiteY3190" fmla="*/ 38471 h 1007842"/>
              <a:gd name="connsiteX3191" fmla="*/ 531689 w 1008497"/>
              <a:gd name="connsiteY3191" fmla="*/ 32268 h 1007842"/>
              <a:gd name="connsiteX3192" fmla="*/ 543482 w 1008497"/>
              <a:gd name="connsiteY3192" fmla="*/ 31382 h 1007842"/>
              <a:gd name="connsiteX3193" fmla="*/ 557996 w 1008497"/>
              <a:gd name="connsiteY3193" fmla="*/ 27838 h 1007842"/>
              <a:gd name="connsiteX3194" fmla="*/ 456899 w 1008497"/>
              <a:gd name="connsiteY3194" fmla="*/ 27561 h 1007842"/>
              <a:gd name="connsiteX3195" fmla="*/ 466409 w 1008497"/>
              <a:gd name="connsiteY3195" fmla="*/ 33344 h 1007842"/>
              <a:gd name="connsiteX3196" fmla="*/ 470683 w 1008497"/>
              <a:gd name="connsiteY3196" fmla="*/ 41508 h 1007842"/>
              <a:gd name="connsiteX3197" fmla="*/ 460425 w 1008497"/>
              <a:gd name="connsiteY3197" fmla="*/ 36973 h 1007842"/>
              <a:gd name="connsiteX3198" fmla="*/ 451877 w 1008497"/>
              <a:gd name="connsiteY3198" fmla="*/ 36973 h 1007842"/>
              <a:gd name="connsiteX3199" fmla="*/ 447603 w 1008497"/>
              <a:gd name="connsiteY3199" fmla="*/ 41508 h 1007842"/>
              <a:gd name="connsiteX3200" fmla="*/ 439056 w 1008497"/>
              <a:gd name="connsiteY3200" fmla="*/ 36973 h 1007842"/>
              <a:gd name="connsiteX3201" fmla="*/ 446749 w 1008497"/>
              <a:gd name="connsiteY3201" fmla="*/ 27901 h 1007842"/>
              <a:gd name="connsiteX3202" fmla="*/ 456899 w 1008497"/>
              <a:gd name="connsiteY3202" fmla="*/ 27561 h 1007842"/>
              <a:gd name="connsiteX3203" fmla="*/ 576592 w 1008497"/>
              <a:gd name="connsiteY3203" fmla="*/ 26994 h 1007842"/>
              <a:gd name="connsiteX3204" fmla="*/ 585664 w 1008497"/>
              <a:gd name="connsiteY3204" fmla="*/ 35158 h 1007842"/>
              <a:gd name="connsiteX3205" fmla="*/ 583849 w 1008497"/>
              <a:gd name="connsiteY3205" fmla="*/ 43323 h 1007842"/>
              <a:gd name="connsiteX3206" fmla="*/ 577499 w 1008497"/>
              <a:gd name="connsiteY3206" fmla="*/ 42416 h 1007842"/>
              <a:gd name="connsiteX3207" fmla="*/ 574778 w 1008497"/>
              <a:gd name="connsiteY3207" fmla="*/ 34251 h 1007842"/>
              <a:gd name="connsiteX3208" fmla="*/ 560264 w 1008497"/>
              <a:gd name="connsiteY3208" fmla="*/ 43323 h 1007842"/>
              <a:gd name="connsiteX3209" fmla="*/ 557542 w 1008497"/>
              <a:gd name="connsiteY3209" fmla="*/ 43323 h 1007842"/>
              <a:gd name="connsiteX3210" fmla="*/ 561171 w 1008497"/>
              <a:gd name="connsiteY3210" fmla="*/ 30623 h 1007842"/>
              <a:gd name="connsiteX3211" fmla="*/ 576592 w 1008497"/>
              <a:gd name="connsiteY3211" fmla="*/ 26994 h 1007842"/>
              <a:gd name="connsiteX3212" fmla="*/ 474335 w 1008497"/>
              <a:gd name="connsiteY3212" fmla="*/ 26066 h 1007842"/>
              <a:gd name="connsiteX3213" fmla="*/ 489178 w 1008497"/>
              <a:gd name="connsiteY3213" fmla="*/ 31382 h 1007842"/>
              <a:gd name="connsiteX3214" fmla="*/ 499655 w 1008497"/>
              <a:gd name="connsiteY3214" fmla="*/ 32268 h 1007842"/>
              <a:gd name="connsiteX3215" fmla="*/ 501402 w 1008497"/>
              <a:gd name="connsiteY3215" fmla="*/ 41129 h 1007842"/>
              <a:gd name="connsiteX3216" fmla="*/ 494417 w 1008497"/>
              <a:gd name="connsiteY3216" fmla="*/ 48217 h 1007842"/>
              <a:gd name="connsiteX3217" fmla="*/ 489178 w 1008497"/>
              <a:gd name="connsiteY3217" fmla="*/ 44673 h 1007842"/>
              <a:gd name="connsiteX3218" fmla="*/ 492670 w 1008497"/>
              <a:gd name="connsiteY3218" fmla="*/ 39357 h 1007842"/>
              <a:gd name="connsiteX3219" fmla="*/ 487432 w 1008497"/>
              <a:gd name="connsiteY3219" fmla="*/ 40243 h 1007842"/>
              <a:gd name="connsiteX3220" fmla="*/ 486558 w 1008497"/>
              <a:gd name="connsiteY3220" fmla="*/ 46445 h 1007842"/>
              <a:gd name="connsiteX3221" fmla="*/ 496163 w 1008497"/>
              <a:gd name="connsiteY3221" fmla="*/ 51761 h 1007842"/>
              <a:gd name="connsiteX3222" fmla="*/ 499655 w 1008497"/>
              <a:gd name="connsiteY3222" fmla="*/ 61508 h 1007842"/>
              <a:gd name="connsiteX3223" fmla="*/ 483066 w 1008497"/>
              <a:gd name="connsiteY3223" fmla="*/ 55305 h 1007842"/>
              <a:gd name="connsiteX3224" fmla="*/ 469096 w 1008497"/>
              <a:gd name="connsiteY3224" fmla="*/ 28724 h 1007842"/>
              <a:gd name="connsiteX3225" fmla="*/ 474335 w 1008497"/>
              <a:gd name="connsiteY3225" fmla="*/ 26066 h 1007842"/>
              <a:gd name="connsiteX3226" fmla="*/ 664783 w 1008497"/>
              <a:gd name="connsiteY3226" fmla="*/ 25973 h 1007842"/>
              <a:gd name="connsiteX3227" fmla="*/ 674077 w 1008497"/>
              <a:gd name="connsiteY3227" fmla="*/ 28128 h 1007842"/>
              <a:gd name="connsiteX3228" fmla="*/ 691572 w 1008497"/>
              <a:gd name="connsiteY3228" fmla="*/ 41735 h 1007842"/>
              <a:gd name="connsiteX3229" fmla="*/ 693321 w 1008497"/>
              <a:gd name="connsiteY3229" fmla="*/ 66228 h 1007842"/>
              <a:gd name="connsiteX3230" fmla="*/ 678451 w 1008497"/>
              <a:gd name="connsiteY3230" fmla="*/ 79835 h 1007842"/>
              <a:gd name="connsiteX3231" fmla="*/ 666204 w 1008497"/>
              <a:gd name="connsiteY3231" fmla="*/ 75299 h 1007842"/>
              <a:gd name="connsiteX3232" fmla="*/ 665330 w 1008497"/>
              <a:gd name="connsiteY3232" fmla="*/ 63506 h 1007842"/>
              <a:gd name="connsiteX3233" fmla="*/ 670578 w 1008497"/>
              <a:gd name="connsiteY3233" fmla="*/ 60785 h 1007842"/>
              <a:gd name="connsiteX3234" fmla="*/ 678451 w 1008497"/>
              <a:gd name="connsiteY3234" fmla="*/ 66228 h 1007842"/>
              <a:gd name="connsiteX3235" fmla="*/ 682824 w 1008497"/>
              <a:gd name="connsiteY3235" fmla="*/ 51713 h 1007842"/>
              <a:gd name="connsiteX3236" fmla="*/ 672328 w 1008497"/>
              <a:gd name="connsiteY3236" fmla="*/ 39013 h 1007842"/>
              <a:gd name="connsiteX3237" fmla="*/ 658332 w 1008497"/>
              <a:gd name="connsiteY3237" fmla="*/ 34478 h 1007842"/>
              <a:gd name="connsiteX3238" fmla="*/ 654833 w 1008497"/>
              <a:gd name="connsiteY3238" fmla="*/ 27220 h 1007842"/>
              <a:gd name="connsiteX3239" fmla="*/ 664783 w 1008497"/>
              <a:gd name="connsiteY3239" fmla="*/ 25973 h 1007842"/>
              <a:gd name="connsiteX3240" fmla="*/ 378608 w 1008497"/>
              <a:gd name="connsiteY3240" fmla="*/ 21652 h 1007842"/>
              <a:gd name="connsiteX3241" fmla="*/ 373274 w 1008497"/>
              <a:gd name="connsiteY3241" fmla="*/ 30471 h 1007842"/>
              <a:gd name="connsiteX3242" fmla="*/ 351938 w 1008497"/>
              <a:gd name="connsiteY3242" fmla="*/ 37526 h 1007842"/>
              <a:gd name="connsiteX3243" fmla="*/ 347493 w 1008497"/>
              <a:gd name="connsiteY3243" fmla="*/ 56047 h 1007842"/>
              <a:gd name="connsiteX3244" fmla="*/ 358161 w 1008497"/>
              <a:gd name="connsiteY3244" fmla="*/ 53401 h 1007842"/>
              <a:gd name="connsiteX3245" fmla="*/ 365273 w 1008497"/>
              <a:gd name="connsiteY3245" fmla="*/ 61339 h 1007842"/>
              <a:gd name="connsiteX3246" fmla="*/ 356383 w 1008497"/>
              <a:gd name="connsiteY3246" fmla="*/ 71040 h 1007842"/>
              <a:gd name="connsiteX3247" fmla="*/ 339492 w 1008497"/>
              <a:gd name="connsiteY3247" fmla="*/ 63985 h 1007842"/>
              <a:gd name="connsiteX3248" fmla="*/ 336825 w 1008497"/>
              <a:gd name="connsiteY3248" fmla="*/ 38408 h 1007842"/>
              <a:gd name="connsiteX3249" fmla="*/ 378608 w 1008497"/>
              <a:gd name="connsiteY3249" fmla="*/ 21652 h 1007842"/>
              <a:gd name="connsiteX3250" fmla="*/ 462591 w 1008497"/>
              <a:gd name="connsiteY3250" fmla="*/ 658 h 1007842"/>
              <a:gd name="connsiteX3251" fmla="*/ 525820 w 1008497"/>
              <a:gd name="connsiteY3251" fmla="*/ 658 h 1007842"/>
              <a:gd name="connsiteX3252" fmla="*/ 541849 w 1008497"/>
              <a:gd name="connsiteY3252" fmla="*/ 658 h 1007842"/>
              <a:gd name="connsiteX3253" fmla="*/ 566785 w 1008497"/>
              <a:gd name="connsiteY3253" fmla="*/ 3293 h 1007842"/>
              <a:gd name="connsiteX3254" fmla="*/ 624670 w 1008497"/>
              <a:gd name="connsiteY3254" fmla="*/ 13831 h 1007842"/>
              <a:gd name="connsiteX3255" fmla="*/ 658511 w 1008497"/>
              <a:gd name="connsiteY3255" fmla="*/ 45446 h 1007842"/>
              <a:gd name="connsiteX3256" fmla="*/ 651387 w 1008497"/>
              <a:gd name="connsiteY3256" fmla="*/ 77061 h 1007842"/>
              <a:gd name="connsiteX3257" fmla="*/ 644262 w 1008497"/>
              <a:gd name="connsiteY3257" fmla="*/ 81452 h 1007842"/>
              <a:gd name="connsiteX3258" fmla="*/ 641591 w 1008497"/>
              <a:gd name="connsiteY3258" fmla="*/ 71792 h 1007842"/>
              <a:gd name="connsiteX3259" fmla="*/ 645153 w 1008497"/>
              <a:gd name="connsiteY3259" fmla="*/ 40177 h 1007842"/>
              <a:gd name="connsiteX3260" fmla="*/ 590830 w 1008497"/>
              <a:gd name="connsiteY3260" fmla="*/ 18222 h 1007842"/>
              <a:gd name="connsiteX3261" fmla="*/ 542740 w 1008497"/>
              <a:gd name="connsiteY3261" fmla="*/ 12953 h 1007842"/>
              <a:gd name="connsiteX3262" fmla="*/ 478620 w 1008497"/>
              <a:gd name="connsiteY3262" fmla="*/ 12075 h 1007842"/>
              <a:gd name="connsiteX3263" fmla="*/ 468824 w 1008497"/>
              <a:gd name="connsiteY3263" fmla="*/ 12075 h 1007842"/>
              <a:gd name="connsiteX3264" fmla="*/ 467934 w 1008497"/>
              <a:gd name="connsiteY3264" fmla="*/ 14709 h 1007842"/>
              <a:gd name="connsiteX3265" fmla="*/ 531163 w 1008497"/>
              <a:gd name="connsiteY3265" fmla="*/ 14709 h 1007842"/>
              <a:gd name="connsiteX3266" fmla="*/ 577471 w 1008497"/>
              <a:gd name="connsiteY3266" fmla="*/ 19100 h 1007842"/>
              <a:gd name="connsiteX3267" fmla="*/ 620218 w 1008497"/>
              <a:gd name="connsiteY3267" fmla="*/ 27882 h 1007842"/>
              <a:gd name="connsiteX3268" fmla="*/ 631795 w 1008497"/>
              <a:gd name="connsiteY3268" fmla="*/ 32273 h 1007842"/>
              <a:gd name="connsiteX3269" fmla="*/ 645153 w 1008497"/>
              <a:gd name="connsiteY3269" fmla="*/ 51593 h 1007842"/>
              <a:gd name="connsiteX3270" fmla="*/ 639810 w 1008497"/>
              <a:gd name="connsiteY3270" fmla="*/ 68279 h 1007842"/>
              <a:gd name="connsiteX3271" fmla="*/ 641591 w 1008497"/>
              <a:gd name="connsiteY3271" fmla="*/ 53350 h 1007842"/>
              <a:gd name="connsiteX3272" fmla="*/ 629123 w 1008497"/>
              <a:gd name="connsiteY3272" fmla="*/ 34029 h 1007842"/>
              <a:gd name="connsiteX3273" fmla="*/ 620218 w 1008497"/>
              <a:gd name="connsiteY3273" fmla="*/ 34029 h 1007842"/>
              <a:gd name="connsiteX3274" fmla="*/ 618437 w 1008497"/>
              <a:gd name="connsiteY3274" fmla="*/ 31395 h 1007842"/>
              <a:gd name="connsiteX3275" fmla="*/ 549864 w 1008497"/>
              <a:gd name="connsiteY3275" fmla="*/ 20856 h 1007842"/>
              <a:gd name="connsiteX3276" fmla="*/ 536506 w 1008497"/>
              <a:gd name="connsiteY3276" fmla="*/ 19100 h 1007842"/>
              <a:gd name="connsiteX3277" fmla="*/ 488416 w 1008497"/>
              <a:gd name="connsiteY3277" fmla="*/ 19100 h 1007842"/>
              <a:gd name="connsiteX3278" fmla="*/ 442998 w 1008497"/>
              <a:gd name="connsiteY3278" fmla="*/ 22613 h 1007842"/>
              <a:gd name="connsiteX3279" fmla="*/ 428750 w 1008497"/>
              <a:gd name="connsiteY3279" fmla="*/ 25247 h 1007842"/>
              <a:gd name="connsiteX3280" fmla="*/ 413610 w 1008497"/>
              <a:gd name="connsiteY3280" fmla="*/ 27004 h 1007842"/>
              <a:gd name="connsiteX3281" fmla="*/ 393128 w 1008497"/>
              <a:gd name="connsiteY3281" fmla="*/ 41055 h 1007842"/>
              <a:gd name="connsiteX3282" fmla="*/ 393128 w 1008497"/>
              <a:gd name="connsiteY3282" fmla="*/ 58619 h 1007842"/>
              <a:gd name="connsiteX3283" fmla="*/ 392237 w 1008497"/>
              <a:gd name="connsiteY3283" fmla="*/ 63888 h 1007842"/>
              <a:gd name="connsiteX3284" fmla="*/ 386003 w 1008497"/>
              <a:gd name="connsiteY3284" fmla="*/ 51593 h 1007842"/>
              <a:gd name="connsiteX3285" fmla="*/ 400252 w 1008497"/>
              <a:gd name="connsiteY3285" fmla="*/ 27882 h 1007842"/>
              <a:gd name="connsiteX3286" fmla="*/ 452795 w 1008497"/>
              <a:gd name="connsiteY3286" fmla="*/ 16466 h 1007842"/>
              <a:gd name="connsiteX3287" fmla="*/ 465262 w 1008497"/>
              <a:gd name="connsiteY3287" fmla="*/ 16466 h 1007842"/>
              <a:gd name="connsiteX3288" fmla="*/ 465262 w 1008497"/>
              <a:gd name="connsiteY3288" fmla="*/ 13831 h 1007842"/>
              <a:gd name="connsiteX3289" fmla="*/ 453685 w 1008497"/>
              <a:gd name="connsiteY3289" fmla="*/ 13831 h 1007842"/>
              <a:gd name="connsiteX3290" fmla="*/ 402033 w 1008497"/>
              <a:gd name="connsiteY3290" fmla="*/ 22613 h 1007842"/>
              <a:gd name="connsiteX3291" fmla="*/ 382441 w 1008497"/>
              <a:gd name="connsiteY3291" fmla="*/ 55984 h 1007842"/>
              <a:gd name="connsiteX3292" fmla="*/ 390456 w 1008497"/>
              <a:gd name="connsiteY3292" fmla="*/ 69157 h 1007842"/>
              <a:gd name="connsiteX3293" fmla="*/ 386894 w 1008497"/>
              <a:gd name="connsiteY3293" fmla="*/ 75304 h 1007842"/>
              <a:gd name="connsiteX3294" fmla="*/ 373536 w 1008497"/>
              <a:gd name="connsiteY3294" fmla="*/ 65644 h 1007842"/>
              <a:gd name="connsiteX3295" fmla="*/ 374426 w 1008497"/>
              <a:gd name="connsiteY3295" fmla="*/ 63010 h 1007842"/>
              <a:gd name="connsiteX3296" fmla="*/ 369973 w 1008497"/>
              <a:gd name="connsiteY3296" fmla="*/ 52471 h 1007842"/>
              <a:gd name="connsiteX3297" fmla="*/ 385113 w 1008497"/>
              <a:gd name="connsiteY3297" fmla="*/ 21735 h 1007842"/>
              <a:gd name="connsiteX3298" fmla="*/ 404705 w 1008497"/>
              <a:gd name="connsiteY3298" fmla="*/ 11196 h 1007842"/>
              <a:gd name="connsiteX3299" fmla="*/ 462591 w 1008497"/>
              <a:gd name="connsiteY3299" fmla="*/ 658 h 1007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</a:cxnLst>
            <a:rect l="l" t="t" r="r" b="b"/>
            <a:pathLst>
              <a:path w="1008497" h="1007842">
                <a:moveTo>
                  <a:pt x="436463" y="964265"/>
                </a:moveTo>
                <a:cubicBezTo>
                  <a:pt x="438227" y="963392"/>
                  <a:pt x="439109" y="966011"/>
                  <a:pt x="440873" y="967758"/>
                </a:cubicBezTo>
                <a:cubicBezTo>
                  <a:pt x="439109" y="970377"/>
                  <a:pt x="440873" y="972996"/>
                  <a:pt x="443519" y="973869"/>
                </a:cubicBezTo>
                <a:cubicBezTo>
                  <a:pt x="447047" y="973869"/>
                  <a:pt x="451457" y="972996"/>
                  <a:pt x="453220" y="969504"/>
                </a:cubicBezTo>
                <a:cubicBezTo>
                  <a:pt x="453220" y="966885"/>
                  <a:pt x="454984" y="966885"/>
                  <a:pt x="456748" y="966011"/>
                </a:cubicBezTo>
                <a:cubicBezTo>
                  <a:pt x="456748" y="966011"/>
                  <a:pt x="456748" y="966011"/>
                  <a:pt x="461158" y="966011"/>
                </a:cubicBezTo>
                <a:cubicBezTo>
                  <a:pt x="460276" y="970377"/>
                  <a:pt x="459394" y="975616"/>
                  <a:pt x="454984" y="976489"/>
                </a:cubicBezTo>
                <a:cubicBezTo>
                  <a:pt x="453220" y="979108"/>
                  <a:pt x="450575" y="980854"/>
                  <a:pt x="447047" y="980854"/>
                </a:cubicBezTo>
                <a:cubicBezTo>
                  <a:pt x="440873" y="980854"/>
                  <a:pt x="433818" y="979108"/>
                  <a:pt x="430290" y="972996"/>
                </a:cubicBezTo>
                <a:cubicBezTo>
                  <a:pt x="429408" y="971250"/>
                  <a:pt x="431172" y="968631"/>
                  <a:pt x="431172" y="966011"/>
                </a:cubicBezTo>
                <a:cubicBezTo>
                  <a:pt x="432054" y="964265"/>
                  <a:pt x="433818" y="965138"/>
                  <a:pt x="436463" y="964265"/>
                </a:cubicBezTo>
                <a:close/>
                <a:moveTo>
                  <a:pt x="564971" y="963392"/>
                </a:moveTo>
                <a:cubicBezTo>
                  <a:pt x="567713" y="963392"/>
                  <a:pt x="570455" y="965138"/>
                  <a:pt x="571369" y="967758"/>
                </a:cubicBezTo>
                <a:cubicBezTo>
                  <a:pt x="572283" y="972123"/>
                  <a:pt x="571369" y="974742"/>
                  <a:pt x="569541" y="977362"/>
                </a:cubicBezTo>
                <a:cubicBezTo>
                  <a:pt x="562229" y="980854"/>
                  <a:pt x="551261" y="980854"/>
                  <a:pt x="545777" y="975616"/>
                </a:cubicBezTo>
                <a:cubicBezTo>
                  <a:pt x="542121" y="973869"/>
                  <a:pt x="542121" y="970377"/>
                  <a:pt x="542121" y="966885"/>
                </a:cubicBezTo>
                <a:cubicBezTo>
                  <a:pt x="545777" y="965138"/>
                  <a:pt x="546691" y="969504"/>
                  <a:pt x="550347" y="970377"/>
                </a:cubicBezTo>
                <a:cubicBezTo>
                  <a:pt x="553089" y="971250"/>
                  <a:pt x="556745" y="973869"/>
                  <a:pt x="559487" y="972123"/>
                </a:cubicBezTo>
                <a:cubicBezTo>
                  <a:pt x="560401" y="969504"/>
                  <a:pt x="560401" y="965138"/>
                  <a:pt x="564971" y="963392"/>
                </a:cubicBezTo>
                <a:close/>
                <a:moveTo>
                  <a:pt x="694974" y="958630"/>
                </a:moveTo>
                <a:cubicBezTo>
                  <a:pt x="697696" y="960416"/>
                  <a:pt x="704046" y="958630"/>
                  <a:pt x="701324" y="963095"/>
                </a:cubicBezTo>
                <a:cubicBezTo>
                  <a:pt x="695882" y="970238"/>
                  <a:pt x="687717" y="972917"/>
                  <a:pt x="679553" y="972024"/>
                </a:cubicBezTo>
                <a:cubicBezTo>
                  <a:pt x="678646" y="970238"/>
                  <a:pt x="680460" y="966667"/>
                  <a:pt x="681367" y="964881"/>
                </a:cubicBezTo>
                <a:cubicBezTo>
                  <a:pt x="685903" y="963095"/>
                  <a:pt x="691346" y="962202"/>
                  <a:pt x="694974" y="958630"/>
                </a:cubicBezTo>
                <a:close/>
                <a:moveTo>
                  <a:pt x="300027" y="958630"/>
                </a:moveTo>
                <a:cubicBezTo>
                  <a:pt x="302805" y="958630"/>
                  <a:pt x="302805" y="962017"/>
                  <a:pt x="305583" y="962863"/>
                </a:cubicBezTo>
                <a:cubicBezTo>
                  <a:pt x="309288" y="964557"/>
                  <a:pt x="316696" y="964557"/>
                  <a:pt x="316696" y="970483"/>
                </a:cubicBezTo>
                <a:cubicBezTo>
                  <a:pt x="312066" y="971330"/>
                  <a:pt x="307436" y="970483"/>
                  <a:pt x="302805" y="969637"/>
                </a:cubicBezTo>
                <a:cubicBezTo>
                  <a:pt x="300027" y="967097"/>
                  <a:pt x="297249" y="964557"/>
                  <a:pt x="294471" y="961170"/>
                </a:cubicBezTo>
                <a:cubicBezTo>
                  <a:pt x="294471" y="958630"/>
                  <a:pt x="298175" y="960323"/>
                  <a:pt x="300027" y="958630"/>
                </a:cubicBezTo>
                <a:close/>
                <a:moveTo>
                  <a:pt x="546966" y="954463"/>
                </a:moveTo>
                <a:cubicBezTo>
                  <a:pt x="549682" y="953868"/>
                  <a:pt x="551980" y="954344"/>
                  <a:pt x="553233" y="959582"/>
                </a:cubicBezTo>
                <a:cubicBezTo>
                  <a:pt x="549891" y="961487"/>
                  <a:pt x="544042" y="963392"/>
                  <a:pt x="540700" y="961487"/>
                </a:cubicBezTo>
                <a:cubicBezTo>
                  <a:pt x="539029" y="960535"/>
                  <a:pt x="537358" y="958630"/>
                  <a:pt x="538193" y="955772"/>
                </a:cubicBezTo>
                <a:cubicBezTo>
                  <a:pt x="541118" y="956725"/>
                  <a:pt x="544251" y="955058"/>
                  <a:pt x="546966" y="954463"/>
                </a:cubicBezTo>
                <a:close/>
                <a:moveTo>
                  <a:pt x="455088" y="951670"/>
                </a:moveTo>
                <a:cubicBezTo>
                  <a:pt x="457610" y="950693"/>
                  <a:pt x="460971" y="951670"/>
                  <a:pt x="463493" y="952647"/>
                </a:cubicBezTo>
                <a:cubicBezTo>
                  <a:pt x="463493" y="952647"/>
                  <a:pt x="463493" y="952647"/>
                  <a:pt x="464333" y="953624"/>
                </a:cubicBezTo>
                <a:cubicBezTo>
                  <a:pt x="462652" y="956555"/>
                  <a:pt x="463493" y="960462"/>
                  <a:pt x="459290" y="961439"/>
                </a:cubicBezTo>
                <a:cubicBezTo>
                  <a:pt x="456769" y="963393"/>
                  <a:pt x="451727" y="963393"/>
                  <a:pt x="450046" y="960462"/>
                </a:cubicBezTo>
                <a:cubicBezTo>
                  <a:pt x="451727" y="957532"/>
                  <a:pt x="454248" y="955578"/>
                  <a:pt x="455088" y="951670"/>
                </a:cubicBezTo>
                <a:close/>
                <a:moveTo>
                  <a:pt x="685172" y="950692"/>
                </a:moveTo>
                <a:cubicBezTo>
                  <a:pt x="687817" y="950692"/>
                  <a:pt x="687817" y="955102"/>
                  <a:pt x="691345" y="955102"/>
                </a:cubicBezTo>
                <a:cubicBezTo>
                  <a:pt x="691345" y="957747"/>
                  <a:pt x="688699" y="958629"/>
                  <a:pt x="686935" y="958629"/>
                </a:cubicBezTo>
                <a:cubicBezTo>
                  <a:pt x="686935" y="958629"/>
                  <a:pt x="686935" y="958629"/>
                  <a:pt x="685172" y="958629"/>
                </a:cubicBezTo>
                <a:cubicBezTo>
                  <a:pt x="683408" y="955983"/>
                  <a:pt x="684290" y="953338"/>
                  <a:pt x="685172" y="950692"/>
                </a:cubicBezTo>
                <a:close/>
                <a:moveTo>
                  <a:pt x="664811" y="950692"/>
                </a:moveTo>
                <a:cubicBezTo>
                  <a:pt x="667533" y="952456"/>
                  <a:pt x="666626" y="956866"/>
                  <a:pt x="665719" y="959511"/>
                </a:cubicBezTo>
                <a:cubicBezTo>
                  <a:pt x="663904" y="965685"/>
                  <a:pt x="658461" y="971858"/>
                  <a:pt x="652111" y="972740"/>
                </a:cubicBezTo>
                <a:cubicBezTo>
                  <a:pt x="648483" y="971858"/>
                  <a:pt x="645761" y="974504"/>
                  <a:pt x="642133" y="973622"/>
                </a:cubicBezTo>
                <a:cubicBezTo>
                  <a:pt x="642133" y="971858"/>
                  <a:pt x="643040" y="970094"/>
                  <a:pt x="644854" y="969213"/>
                </a:cubicBezTo>
                <a:cubicBezTo>
                  <a:pt x="652111" y="970976"/>
                  <a:pt x="658461" y="965685"/>
                  <a:pt x="661183" y="960393"/>
                </a:cubicBezTo>
                <a:cubicBezTo>
                  <a:pt x="662090" y="956866"/>
                  <a:pt x="661183" y="952456"/>
                  <a:pt x="664811" y="950692"/>
                </a:cubicBezTo>
                <a:close/>
                <a:moveTo>
                  <a:pt x="333650" y="950692"/>
                </a:moveTo>
                <a:cubicBezTo>
                  <a:pt x="335428" y="956135"/>
                  <a:pt x="338984" y="964299"/>
                  <a:pt x="346096" y="966114"/>
                </a:cubicBezTo>
                <a:cubicBezTo>
                  <a:pt x="347874" y="965206"/>
                  <a:pt x="350541" y="965206"/>
                  <a:pt x="352319" y="966114"/>
                </a:cubicBezTo>
                <a:cubicBezTo>
                  <a:pt x="353208" y="967021"/>
                  <a:pt x="353208" y="967928"/>
                  <a:pt x="352319" y="968835"/>
                </a:cubicBezTo>
                <a:cubicBezTo>
                  <a:pt x="346096" y="969742"/>
                  <a:pt x="340762" y="967021"/>
                  <a:pt x="336317" y="963392"/>
                </a:cubicBezTo>
                <a:cubicBezTo>
                  <a:pt x="333650" y="959764"/>
                  <a:pt x="330983" y="954321"/>
                  <a:pt x="333650" y="950692"/>
                </a:cubicBezTo>
                <a:close/>
                <a:moveTo>
                  <a:pt x="310663" y="950692"/>
                </a:moveTo>
                <a:cubicBezTo>
                  <a:pt x="313521" y="950692"/>
                  <a:pt x="311616" y="956407"/>
                  <a:pt x="312568" y="958312"/>
                </a:cubicBezTo>
                <a:cubicBezTo>
                  <a:pt x="311616" y="960217"/>
                  <a:pt x="309711" y="958312"/>
                  <a:pt x="307806" y="958312"/>
                </a:cubicBezTo>
                <a:cubicBezTo>
                  <a:pt x="303996" y="955455"/>
                  <a:pt x="308758" y="953550"/>
                  <a:pt x="310663" y="950692"/>
                </a:cubicBezTo>
                <a:close/>
                <a:moveTo>
                  <a:pt x="513772" y="944536"/>
                </a:moveTo>
                <a:cubicBezTo>
                  <a:pt x="516494" y="942755"/>
                  <a:pt x="520122" y="944536"/>
                  <a:pt x="522844" y="945427"/>
                </a:cubicBezTo>
                <a:cubicBezTo>
                  <a:pt x="532822" y="951660"/>
                  <a:pt x="536451" y="963237"/>
                  <a:pt x="540986" y="973924"/>
                </a:cubicBezTo>
                <a:cubicBezTo>
                  <a:pt x="541894" y="974814"/>
                  <a:pt x="543708" y="976596"/>
                  <a:pt x="541894" y="978377"/>
                </a:cubicBezTo>
                <a:cubicBezTo>
                  <a:pt x="537358" y="979267"/>
                  <a:pt x="531915" y="977486"/>
                  <a:pt x="527379" y="975705"/>
                </a:cubicBezTo>
                <a:cubicBezTo>
                  <a:pt x="522844" y="976596"/>
                  <a:pt x="518308" y="978377"/>
                  <a:pt x="514679" y="974814"/>
                </a:cubicBezTo>
                <a:cubicBezTo>
                  <a:pt x="512865" y="973033"/>
                  <a:pt x="511958" y="969471"/>
                  <a:pt x="512865" y="966800"/>
                </a:cubicBezTo>
                <a:cubicBezTo>
                  <a:pt x="514679" y="965019"/>
                  <a:pt x="515587" y="960566"/>
                  <a:pt x="519215" y="960566"/>
                </a:cubicBezTo>
                <a:cubicBezTo>
                  <a:pt x="521937" y="959675"/>
                  <a:pt x="522844" y="962347"/>
                  <a:pt x="523751" y="965019"/>
                </a:cubicBezTo>
                <a:cubicBezTo>
                  <a:pt x="524658" y="965019"/>
                  <a:pt x="523751" y="966800"/>
                  <a:pt x="524658" y="966800"/>
                </a:cubicBezTo>
                <a:cubicBezTo>
                  <a:pt x="527379" y="967690"/>
                  <a:pt x="527379" y="964128"/>
                  <a:pt x="527379" y="962347"/>
                </a:cubicBezTo>
                <a:cubicBezTo>
                  <a:pt x="527379" y="959675"/>
                  <a:pt x="524658" y="957004"/>
                  <a:pt x="521937" y="956113"/>
                </a:cubicBezTo>
                <a:cubicBezTo>
                  <a:pt x="520122" y="956113"/>
                  <a:pt x="517401" y="957004"/>
                  <a:pt x="516494" y="955223"/>
                </a:cubicBezTo>
                <a:cubicBezTo>
                  <a:pt x="516494" y="950770"/>
                  <a:pt x="515587" y="948098"/>
                  <a:pt x="513772" y="944536"/>
                </a:cubicBezTo>
                <a:close/>
                <a:moveTo>
                  <a:pt x="501826" y="944342"/>
                </a:moveTo>
                <a:cubicBezTo>
                  <a:pt x="505375" y="944342"/>
                  <a:pt x="507149" y="946097"/>
                  <a:pt x="509810" y="946974"/>
                </a:cubicBezTo>
                <a:cubicBezTo>
                  <a:pt x="515133" y="951360"/>
                  <a:pt x="513359" y="958379"/>
                  <a:pt x="511584" y="964520"/>
                </a:cubicBezTo>
                <a:cubicBezTo>
                  <a:pt x="509810" y="969784"/>
                  <a:pt x="504488" y="974170"/>
                  <a:pt x="500939" y="977679"/>
                </a:cubicBezTo>
                <a:cubicBezTo>
                  <a:pt x="497391" y="977679"/>
                  <a:pt x="493842" y="973293"/>
                  <a:pt x="492068" y="969784"/>
                </a:cubicBezTo>
                <a:cubicBezTo>
                  <a:pt x="488519" y="968906"/>
                  <a:pt x="489407" y="964520"/>
                  <a:pt x="486745" y="961888"/>
                </a:cubicBezTo>
                <a:cubicBezTo>
                  <a:pt x="484971" y="958379"/>
                  <a:pt x="485858" y="953115"/>
                  <a:pt x="487632" y="949606"/>
                </a:cubicBezTo>
                <a:cubicBezTo>
                  <a:pt x="488519" y="947851"/>
                  <a:pt x="490294" y="946974"/>
                  <a:pt x="491181" y="947851"/>
                </a:cubicBezTo>
                <a:cubicBezTo>
                  <a:pt x="491181" y="951360"/>
                  <a:pt x="491181" y="954870"/>
                  <a:pt x="492955" y="957501"/>
                </a:cubicBezTo>
                <a:cubicBezTo>
                  <a:pt x="492955" y="957501"/>
                  <a:pt x="492955" y="957501"/>
                  <a:pt x="498278" y="960133"/>
                </a:cubicBezTo>
                <a:cubicBezTo>
                  <a:pt x="500052" y="958379"/>
                  <a:pt x="503600" y="958379"/>
                  <a:pt x="504488" y="956624"/>
                </a:cubicBezTo>
                <a:cubicBezTo>
                  <a:pt x="505375" y="955747"/>
                  <a:pt x="504488" y="954870"/>
                  <a:pt x="503600" y="953992"/>
                </a:cubicBezTo>
                <a:cubicBezTo>
                  <a:pt x="501826" y="953992"/>
                  <a:pt x="501826" y="955747"/>
                  <a:pt x="500052" y="956624"/>
                </a:cubicBezTo>
                <a:cubicBezTo>
                  <a:pt x="497391" y="955747"/>
                  <a:pt x="495616" y="953992"/>
                  <a:pt x="495616" y="951360"/>
                </a:cubicBezTo>
                <a:cubicBezTo>
                  <a:pt x="494729" y="946974"/>
                  <a:pt x="499165" y="946097"/>
                  <a:pt x="501826" y="944342"/>
                </a:cubicBezTo>
                <a:close/>
                <a:moveTo>
                  <a:pt x="480261" y="943621"/>
                </a:moveTo>
                <a:cubicBezTo>
                  <a:pt x="482060" y="944487"/>
                  <a:pt x="485658" y="942755"/>
                  <a:pt x="486558" y="945353"/>
                </a:cubicBezTo>
                <a:cubicBezTo>
                  <a:pt x="482060" y="947951"/>
                  <a:pt x="482960" y="955744"/>
                  <a:pt x="476663" y="955744"/>
                </a:cubicBezTo>
                <a:cubicBezTo>
                  <a:pt x="473064" y="958341"/>
                  <a:pt x="471265" y="961805"/>
                  <a:pt x="473064" y="965269"/>
                </a:cubicBezTo>
                <a:cubicBezTo>
                  <a:pt x="473964" y="967001"/>
                  <a:pt x="474864" y="968732"/>
                  <a:pt x="476663" y="968732"/>
                </a:cubicBezTo>
                <a:cubicBezTo>
                  <a:pt x="480261" y="967001"/>
                  <a:pt x="473964" y="963537"/>
                  <a:pt x="477562" y="960073"/>
                </a:cubicBezTo>
                <a:cubicBezTo>
                  <a:pt x="478462" y="959207"/>
                  <a:pt x="479361" y="957476"/>
                  <a:pt x="481161" y="959207"/>
                </a:cubicBezTo>
                <a:cubicBezTo>
                  <a:pt x="482060" y="960939"/>
                  <a:pt x="482060" y="963537"/>
                  <a:pt x="482960" y="965269"/>
                </a:cubicBezTo>
                <a:cubicBezTo>
                  <a:pt x="482960" y="965269"/>
                  <a:pt x="482960" y="965269"/>
                  <a:pt x="486558" y="973062"/>
                </a:cubicBezTo>
                <a:cubicBezTo>
                  <a:pt x="483859" y="975660"/>
                  <a:pt x="478462" y="974794"/>
                  <a:pt x="475763" y="974794"/>
                </a:cubicBezTo>
                <a:cubicBezTo>
                  <a:pt x="472165" y="980855"/>
                  <a:pt x="465868" y="978257"/>
                  <a:pt x="460471" y="979123"/>
                </a:cubicBezTo>
                <a:cubicBezTo>
                  <a:pt x="459571" y="975660"/>
                  <a:pt x="463169" y="973928"/>
                  <a:pt x="464069" y="970464"/>
                </a:cubicBezTo>
                <a:cubicBezTo>
                  <a:pt x="467667" y="960939"/>
                  <a:pt x="466767" y="947085"/>
                  <a:pt x="480261" y="943621"/>
                </a:cubicBezTo>
                <a:close/>
                <a:moveTo>
                  <a:pt x="372827" y="942755"/>
                </a:moveTo>
                <a:cubicBezTo>
                  <a:pt x="376382" y="947211"/>
                  <a:pt x="371050" y="951667"/>
                  <a:pt x="371050" y="957015"/>
                </a:cubicBezTo>
                <a:cubicBezTo>
                  <a:pt x="371939" y="963253"/>
                  <a:pt x="377270" y="970383"/>
                  <a:pt x="383490" y="973057"/>
                </a:cubicBezTo>
                <a:cubicBezTo>
                  <a:pt x="391487" y="974839"/>
                  <a:pt x="399484" y="979295"/>
                  <a:pt x="408370" y="979295"/>
                </a:cubicBezTo>
                <a:cubicBezTo>
                  <a:pt x="419033" y="981969"/>
                  <a:pt x="429696" y="982860"/>
                  <a:pt x="440358" y="984643"/>
                </a:cubicBezTo>
                <a:cubicBezTo>
                  <a:pt x="440358" y="984643"/>
                  <a:pt x="440358" y="984643"/>
                  <a:pt x="461684" y="987317"/>
                </a:cubicBezTo>
                <a:cubicBezTo>
                  <a:pt x="495450" y="989990"/>
                  <a:pt x="530992" y="989099"/>
                  <a:pt x="564758" y="984643"/>
                </a:cubicBezTo>
                <a:cubicBezTo>
                  <a:pt x="566535" y="982860"/>
                  <a:pt x="569200" y="984643"/>
                  <a:pt x="571866" y="983752"/>
                </a:cubicBezTo>
                <a:cubicBezTo>
                  <a:pt x="587860" y="980187"/>
                  <a:pt x="604743" y="980187"/>
                  <a:pt x="617183" y="968601"/>
                </a:cubicBezTo>
                <a:cubicBezTo>
                  <a:pt x="617183" y="968601"/>
                  <a:pt x="617183" y="968601"/>
                  <a:pt x="617183" y="967710"/>
                </a:cubicBezTo>
                <a:cubicBezTo>
                  <a:pt x="623403" y="962362"/>
                  <a:pt x="623403" y="952559"/>
                  <a:pt x="623403" y="944538"/>
                </a:cubicBezTo>
                <a:cubicBezTo>
                  <a:pt x="626069" y="945429"/>
                  <a:pt x="626069" y="949885"/>
                  <a:pt x="626069" y="951667"/>
                </a:cubicBezTo>
                <a:cubicBezTo>
                  <a:pt x="627846" y="965927"/>
                  <a:pt x="614517" y="975731"/>
                  <a:pt x="603855" y="981078"/>
                </a:cubicBezTo>
                <a:cubicBezTo>
                  <a:pt x="596746" y="983752"/>
                  <a:pt x="588749" y="985534"/>
                  <a:pt x="580752" y="986425"/>
                </a:cubicBezTo>
                <a:cubicBezTo>
                  <a:pt x="561203" y="990881"/>
                  <a:pt x="540766" y="991773"/>
                  <a:pt x="520329" y="992664"/>
                </a:cubicBezTo>
                <a:cubicBezTo>
                  <a:pt x="502558" y="993555"/>
                  <a:pt x="483898" y="992664"/>
                  <a:pt x="466127" y="991773"/>
                </a:cubicBezTo>
                <a:cubicBezTo>
                  <a:pt x="437693" y="988208"/>
                  <a:pt x="408370" y="986425"/>
                  <a:pt x="382602" y="976622"/>
                </a:cubicBezTo>
                <a:cubicBezTo>
                  <a:pt x="372827" y="973057"/>
                  <a:pt x="367496" y="963253"/>
                  <a:pt x="367496" y="952559"/>
                </a:cubicBezTo>
                <a:cubicBezTo>
                  <a:pt x="369273" y="948994"/>
                  <a:pt x="370162" y="944538"/>
                  <a:pt x="372827" y="942755"/>
                </a:cubicBezTo>
                <a:close/>
                <a:moveTo>
                  <a:pt x="724309" y="936771"/>
                </a:moveTo>
                <a:cubicBezTo>
                  <a:pt x="726084" y="936771"/>
                  <a:pt x="726971" y="936771"/>
                  <a:pt x="727858" y="937748"/>
                </a:cubicBezTo>
                <a:cubicBezTo>
                  <a:pt x="724309" y="944586"/>
                  <a:pt x="718100" y="947517"/>
                  <a:pt x="711890" y="947517"/>
                </a:cubicBezTo>
                <a:cubicBezTo>
                  <a:pt x="708341" y="947517"/>
                  <a:pt x="704793" y="946540"/>
                  <a:pt x="701244" y="944586"/>
                </a:cubicBezTo>
                <a:cubicBezTo>
                  <a:pt x="700357" y="942633"/>
                  <a:pt x="697696" y="939702"/>
                  <a:pt x="698583" y="937748"/>
                </a:cubicBezTo>
                <a:cubicBezTo>
                  <a:pt x="702131" y="934817"/>
                  <a:pt x="703019" y="941656"/>
                  <a:pt x="705680" y="942633"/>
                </a:cubicBezTo>
                <a:cubicBezTo>
                  <a:pt x="712777" y="944586"/>
                  <a:pt x="718987" y="940679"/>
                  <a:pt x="724309" y="936771"/>
                </a:cubicBezTo>
                <a:close/>
                <a:moveTo>
                  <a:pt x="271432" y="935611"/>
                </a:moveTo>
                <a:cubicBezTo>
                  <a:pt x="272444" y="936206"/>
                  <a:pt x="273569" y="937199"/>
                  <a:pt x="274468" y="937199"/>
                </a:cubicBezTo>
                <a:cubicBezTo>
                  <a:pt x="280765" y="940374"/>
                  <a:pt x="287962" y="938786"/>
                  <a:pt x="294259" y="935611"/>
                </a:cubicBezTo>
                <a:cubicBezTo>
                  <a:pt x="295158" y="935611"/>
                  <a:pt x="296058" y="936405"/>
                  <a:pt x="296058" y="937199"/>
                </a:cubicBezTo>
                <a:cubicBezTo>
                  <a:pt x="296058" y="937199"/>
                  <a:pt x="296058" y="937199"/>
                  <a:pt x="296058" y="938786"/>
                </a:cubicBezTo>
                <a:cubicBezTo>
                  <a:pt x="289761" y="941961"/>
                  <a:pt x="280765" y="944342"/>
                  <a:pt x="274468" y="940374"/>
                </a:cubicBezTo>
                <a:cubicBezTo>
                  <a:pt x="272669" y="939580"/>
                  <a:pt x="269971" y="938786"/>
                  <a:pt x="269071" y="936405"/>
                </a:cubicBezTo>
                <a:cubicBezTo>
                  <a:pt x="269521" y="934818"/>
                  <a:pt x="270420" y="935016"/>
                  <a:pt x="271432" y="935611"/>
                </a:cubicBezTo>
                <a:close/>
                <a:moveTo>
                  <a:pt x="663925" y="933428"/>
                </a:moveTo>
                <a:cubicBezTo>
                  <a:pt x="669293" y="934321"/>
                  <a:pt x="673767" y="937893"/>
                  <a:pt x="676451" y="942358"/>
                </a:cubicBezTo>
                <a:cubicBezTo>
                  <a:pt x="680925" y="949502"/>
                  <a:pt x="681820" y="961110"/>
                  <a:pt x="676451" y="969147"/>
                </a:cubicBezTo>
                <a:cubicBezTo>
                  <a:pt x="672872" y="976291"/>
                  <a:pt x="664819" y="981648"/>
                  <a:pt x="657661" y="985220"/>
                </a:cubicBezTo>
                <a:cubicBezTo>
                  <a:pt x="649608" y="987006"/>
                  <a:pt x="641556" y="988792"/>
                  <a:pt x="633503" y="986113"/>
                </a:cubicBezTo>
                <a:cubicBezTo>
                  <a:pt x="633503" y="986113"/>
                  <a:pt x="633503" y="986113"/>
                  <a:pt x="632608" y="985220"/>
                </a:cubicBezTo>
                <a:cubicBezTo>
                  <a:pt x="632608" y="985220"/>
                  <a:pt x="632608" y="985220"/>
                  <a:pt x="638871" y="978077"/>
                </a:cubicBezTo>
                <a:cubicBezTo>
                  <a:pt x="650503" y="978969"/>
                  <a:pt x="663030" y="975398"/>
                  <a:pt x="667504" y="964682"/>
                </a:cubicBezTo>
                <a:cubicBezTo>
                  <a:pt x="670188" y="958431"/>
                  <a:pt x="671083" y="951287"/>
                  <a:pt x="667504" y="945037"/>
                </a:cubicBezTo>
                <a:cubicBezTo>
                  <a:pt x="665714" y="944144"/>
                  <a:pt x="664819" y="943251"/>
                  <a:pt x="663030" y="944144"/>
                </a:cubicBezTo>
                <a:cubicBezTo>
                  <a:pt x="661240" y="945037"/>
                  <a:pt x="662135" y="947716"/>
                  <a:pt x="661240" y="949502"/>
                </a:cubicBezTo>
                <a:cubicBezTo>
                  <a:pt x="658556" y="951287"/>
                  <a:pt x="655872" y="953966"/>
                  <a:pt x="652293" y="953966"/>
                </a:cubicBezTo>
                <a:cubicBezTo>
                  <a:pt x="648714" y="953073"/>
                  <a:pt x="646029" y="950394"/>
                  <a:pt x="646029" y="946823"/>
                </a:cubicBezTo>
                <a:cubicBezTo>
                  <a:pt x="645135" y="943251"/>
                  <a:pt x="645135" y="938786"/>
                  <a:pt x="647819" y="935214"/>
                </a:cubicBezTo>
                <a:cubicBezTo>
                  <a:pt x="652293" y="931642"/>
                  <a:pt x="658556" y="932535"/>
                  <a:pt x="663925" y="933428"/>
                </a:cubicBezTo>
                <a:close/>
                <a:moveTo>
                  <a:pt x="601526" y="933230"/>
                </a:moveTo>
                <a:cubicBezTo>
                  <a:pt x="601526" y="933230"/>
                  <a:pt x="601526" y="933230"/>
                  <a:pt x="602445" y="934137"/>
                </a:cubicBezTo>
                <a:cubicBezTo>
                  <a:pt x="601526" y="939580"/>
                  <a:pt x="594173" y="935952"/>
                  <a:pt x="591416" y="940487"/>
                </a:cubicBezTo>
                <a:cubicBezTo>
                  <a:pt x="589578" y="942302"/>
                  <a:pt x="589578" y="945023"/>
                  <a:pt x="586821" y="945930"/>
                </a:cubicBezTo>
                <a:cubicBezTo>
                  <a:pt x="584983" y="944116"/>
                  <a:pt x="587740" y="941394"/>
                  <a:pt x="587740" y="939580"/>
                </a:cubicBezTo>
                <a:cubicBezTo>
                  <a:pt x="591416" y="935044"/>
                  <a:pt x="596931" y="934137"/>
                  <a:pt x="601526" y="933230"/>
                </a:cubicBezTo>
                <a:close/>
                <a:moveTo>
                  <a:pt x="398872" y="933230"/>
                </a:moveTo>
                <a:cubicBezTo>
                  <a:pt x="405409" y="934123"/>
                  <a:pt x="410078" y="939481"/>
                  <a:pt x="411946" y="944838"/>
                </a:cubicBezTo>
                <a:cubicBezTo>
                  <a:pt x="411946" y="946624"/>
                  <a:pt x="411012" y="947517"/>
                  <a:pt x="410078" y="947517"/>
                </a:cubicBezTo>
                <a:cubicBezTo>
                  <a:pt x="408211" y="946624"/>
                  <a:pt x="409144" y="943945"/>
                  <a:pt x="407277" y="943052"/>
                </a:cubicBezTo>
                <a:cubicBezTo>
                  <a:pt x="405409" y="937695"/>
                  <a:pt x="396071" y="939481"/>
                  <a:pt x="398872" y="933230"/>
                </a:cubicBezTo>
                <a:close/>
                <a:moveTo>
                  <a:pt x="341265" y="929431"/>
                </a:moveTo>
                <a:cubicBezTo>
                  <a:pt x="345421" y="930429"/>
                  <a:pt x="349015" y="933090"/>
                  <a:pt x="350363" y="937526"/>
                </a:cubicBezTo>
                <a:cubicBezTo>
                  <a:pt x="350363" y="941074"/>
                  <a:pt x="350363" y="944623"/>
                  <a:pt x="347667" y="947284"/>
                </a:cubicBezTo>
                <a:cubicBezTo>
                  <a:pt x="345870" y="949946"/>
                  <a:pt x="342276" y="949946"/>
                  <a:pt x="339580" y="949058"/>
                </a:cubicBezTo>
                <a:cubicBezTo>
                  <a:pt x="336884" y="948171"/>
                  <a:pt x="335986" y="941074"/>
                  <a:pt x="332391" y="944623"/>
                </a:cubicBezTo>
                <a:cubicBezTo>
                  <a:pt x="328797" y="949058"/>
                  <a:pt x="327000" y="953494"/>
                  <a:pt x="327898" y="958817"/>
                </a:cubicBezTo>
                <a:cubicBezTo>
                  <a:pt x="330594" y="967688"/>
                  <a:pt x="339580" y="972124"/>
                  <a:pt x="348566" y="973011"/>
                </a:cubicBezTo>
                <a:cubicBezTo>
                  <a:pt x="356653" y="970350"/>
                  <a:pt x="356653" y="978334"/>
                  <a:pt x="361146" y="981882"/>
                </a:cubicBezTo>
                <a:cubicBezTo>
                  <a:pt x="361146" y="981882"/>
                  <a:pt x="361146" y="981882"/>
                  <a:pt x="361146" y="983657"/>
                </a:cubicBezTo>
                <a:cubicBezTo>
                  <a:pt x="345870" y="987205"/>
                  <a:pt x="330594" y="981882"/>
                  <a:pt x="321608" y="970350"/>
                </a:cubicBezTo>
                <a:cubicBezTo>
                  <a:pt x="317115" y="964140"/>
                  <a:pt x="313521" y="957930"/>
                  <a:pt x="315318" y="949946"/>
                </a:cubicBezTo>
                <a:cubicBezTo>
                  <a:pt x="317115" y="942849"/>
                  <a:pt x="320710" y="933977"/>
                  <a:pt x="328797" y="931316"/>
                </a:cubicBezTo>
                <a:cubicBezTo>
                  <a:pt x="332391" y="929098"/>
                  <a:pt x="337109" y="928433"/>
                  <a:pt x="341265" y="929431"/>
                </a:cubicBezTo>
                <a:close/>
                <a:moveTo>
                  <a:pt x="364820" y="929359"/>
                </a:moveTo>
                <a:cubicBezTo>
                  <a:pt x="365714" y="929359"/>
                  <a:pt x="366607" y="928467"/>
                  <a:pt x="367500" y="929359"/>
                </a:cubicBezTo>
                <a:cubicBezTo>
                  <a:pt x="370180" y="931143"/>
                  <a:pt x="371073" y="933818"/>
                  <a:pt x="371967" y="936494"/>
                </a:cubicBezTo>
                <a:cubicBezTo>
                  <a:pt x="371967" y="939169"/>
                  <a:pt x="368394" y="940061"/>
                  <a:pt x="368394" y="941845"/>
                </a:cubicBezTo>
                <a:cubicBezTo>
                  <a:pt x="364820" y="946304"/>
                  <a:pt x="364820" y="952547"/>
                  <a:pt x="363927" y="958790"/>
                </a:cubicBezTo>
                <a:cubicBezTo>
                  <a:pt x="367500" y="979303"/>
                  <a:pt x="389832" y="982870"/>
                  <a:pt x="405911" y="986438"/>
                </a:cubicBezTo>
                <a:cubicBezTo>
                  <a:pt x="426456" y="990897"/>
                  <a:pt x="447002" y="993572"/>
                  <a:pt x="467547" y="995356"/>
                </a:cubicBezTo>
                <a:cubicBezTo>
                  <a:pt x="489879" y="997140"/>
                  <a:pt x="512210" y="996248"/>
                  <a:pt x="535435" y="995356"/>
                </a:cubicBezTo>
                <a:cubicBezTo>
                  <a:pt x="551514" y="992681"/>
                  <a:pt x="566700" y="994464"/>
                  <a:pt x="581886" y="990005"/>
                </a:cubicBezTo>
                <a:cubicBezTo>
                  <a:pt x="600644" y="988221"/>
                  <a:pt x="621190" y="981087"/>
                  <a:pt x="630122" y="962358"/>
                </a:cubicBezTo>
                <a:cubicBezTo>
                  <a:pt x="632802" y="954331"/>
                  <a:pt x="631909" y="945412"/>
                  <a:pt x="626549" y="940061"/>
                </a:cubicBezTo>
                <a:cubicBezTo>
                  <a:pt x="628336" y="937386"/>
                  <a:pt x="628336" y="932035"/>
                  <a:pt x="632802" y="932926"/>
                </a:cubicBezTo>
                <a:cubicBezTo>
                  <a:pt x="640841" y="941845"/>
                  <a:pt x="645308" y="954331"/>
                  <a:pt x="642628" y="965925"/>
                </a:cubicBezTo>
                <a:cubicBezTo>
                  <a:pt x="637268" y="983762"/>
                  <a:pt x="616723" y="993572"/>
                  <a:pt x="599751" y="998032"/>
                </a:cubicBezTo>
                <a:cubicBezTo>
                  <a:pt x="587245" y="1000707"/>
                  <a:pt x="574739" y="1001599"/>
                  <a:pt x="562234" y="1003383"/>
                </a:cubicBezTo>
                <a:cubicBezTo>
                  <a:pt x="560447" y="1004275"/>
                  <a:pt x="559554" y="1004275"/>
                  <a:pt x="558660" y="1004275"/>
                </a:cubicBezTo>
                <a:cubicBezTo>
                  <a:pt x="552408" y="1006058"/>
                  <a:pt x="545261" y="1005167"/>
                  <a:pt x="539008" y="1006058"/>
                </a:cubicBezTo>
                <a:cubicBezTo>
                  <a:pt x="535435" y="1004275"/>
                  <a:pt x="531862" y="1006950"/>
                  <a:pt x="528289" y="1006950"/>
                </a:cubicBezTo>
                <a:cubicBezTo>
                  <a:pt x="519357" y="1007842"/>
                  <a:pt x="511317" y="1006950"/>
                  <a:pt x="503278" y="1007842"/>
                </a:cubicBezTo>
                <a:cubicBezTo>
                  <a:pt x="503278" y="1007842"/>
                  <a:pt x="503278" y="1007842"/>
                  <a:pt x="494345" y="1007842"/>
                </a:cubicBezTo>
                <a:cubicBezTo>
                  <a:pt x="472013" y="1006950"/>
                  <a:pt x="450575" y="1005167"/>
                  <a:pt x="429136" y="1002491"/>
                </a:cubicBezTo>
                <a:cubicBezTo>
                  <a:pt x="416630" y="999815"/>
                  <a:pt x="403231" y="998032"/>
                  <a:pt x="391619" y="995356"/>
                </a:cubicBezTo>
                <a:cubicBezTo>
                  <a:pt x="377326" y="990897"/>
                  <a:pt x="361247" y="982870"/>
                  <a:pt x="355888" y="967709"/>
                </a:cubicBezTo>
                <a:cubicBezTo>
                  <a:pt x="353208" y="954331"/>
                  <a:pt x="353208" y="938278"/>
                  <a:pt x="364820" y="929359"/>
                </a:cubicBezTo>
                <a:close/>
                <a:moveTo>
                  <a:pt x="675117" y="926880"/>
                </a:moveTo>
                <a:cubicBezTo>
                  <a:pt x="676881" y="926880"/>
                  <a:pt x="678645" y="926880"/>
                  <a:pt x="678645" y="928864"/>
                </a:cubicBezTo>
                <a:cubicBezTo>
                  <a:pt x="677763" y="930849"/>
                  <a:pt x="677763" y="933825"/>
                  <a:pt x="676881" y="934817"/>
                </a:cubicBezTo>
                <a:cubicBezTo>
                  <a:pt x="674235" y="933825"/>
                  <a:pt x="671590" y="933825"/>
                  <a:pt x="670708" y="930849"/>
                </a:cubicBezTo>
                <a:cubicBezTo>
                  <a:pt x="671590" y="928864"/>
                  <a:pt x="673354" y="927872"/>
                  <a:pt x="675117" y="926880"/>
                </a:cubicBezTo>
                <a:close/>
                <a:moveTo>
                  <a:pt x="536192" y="926136"/>
                </a:moveTo>
                <a:cubicBezTo>
                  <a:pt x="547563" y="925293"/>
                  <a:pt x="554561" y="934570"/>
                  <a:pt x="565058" y="933727"/>
                </a:cubicBezTo>
                <a:cubicBezTo>
                  <a:pt x="565058" y="933727"/>
                  <a:pt x="565058" y="933727"/>
                  <a:pt x="565933" y="933727"/>
                </a:cubicBezTo>
                <a:cubicBezTo>
                  <a:pt x="563309" y="940473"/>
                  <a:pt x="557186" y="945533"/>
                  <a:pt x="550188" y="947220"/>
                </a:cubicBezTo>
                <a:cubicBezTo>
                  <a:pt x="548438" y="950593"/>
                  <a:pt x="544065" y="952280"/>
                  <a:pt x="540566" y="951437"/>
                </a:cubicBezTo>
                <a:cubicBezTo>
                  <a:pt x="537067" y="950593"/>
                  <a:pt x="534442" y="948063"/>
                  <a:pt x="533568" y="944690"/>
                </a:cubicBezTo>
                <a:cubicBezTo>
                  <a:pt x="532693" y="943003"/>
                  <a:pt x="534442" y="941317"/>
                  <a:pt x="536192" y="939630"/>
                </a:cubicBezTo>
                <a:cubicBezTo>
                  <a:pt x="537941" y="937943"/>
                  <a:pt x="540566" y="940473"/>
                  <a:pt x="541440" y="943003"/>
                </a:cubicBezTo>
                <a:cubicBezTo>
                  <a:pt x="541440" y="943847"/>
                  <a:pt x="542315" y="943003"/>
                  <a:pt x="543190" y="942160"/>
                </a:cubicBezTo>
                <a:cubicBezTo>
                  <a:pt x="544065" y="940473"/>
                  <a:pt x="544065" y="939630"/>
                  <a:pt x="543190" y="937943"/>
                </a:cubicBezTo>
                <a:cubicBezTo>
                  <a:pt x="540566" y="937100"/>
                  <a:pt x="537941" y="934570"/>
                  <a:pt x="535317" y="937100"/>
                </a:cubicBezTo>
                <a:cubicBezTo>
                  <a:pt x="532693" y="937943"/>
                  <a:pt x="530944" y="939630"/>
                  <a:pt x="529194" y="942160"/>
                </a:cubicBezTo>
                <a:cubicBezTo>
                  <a:pt x="529194" y="943847"/>
                  <a:pt x="529194" y="944690"/>
                  <a:pt x="528319" y="944690"/>
                </a:cubicBezTo>
                <a:cubicBezTo>
                  <a:pt x="526570" y="943847"/>
                  <a:pt x="523946" y="943003"/>
                  <a:pt x="523071" y="942160"/>
                </a:cubicBezTo>
                <a:cubicBezTo>
                  <a:pt x="523071" y="937943"/>
                  <a:pt x="527445" y="937943"/>
                  <a:pt x="529194" y="935413"/>
                </a:cubicBezTo>
                <a:cubicBezTo>
                  <a:pt x="531818" y="932883"/>
                  <a:pt x="533568" y="928667"/>
                  <a:pt x="536192" y="926136"/>
                </a:cubicBezTo>
                <a:close/>
                <a:moveTo>
                  <a:pt x="464954" y="923252"/>
                </a:moveTo>
                <a:cubicBezTo>
                  <a:pt x="468405" y="925837"/>
                  <a:pt x="468405" y="931008"/>
                  <a:pt x="470994" y="933593"/>
                </a:cubicBezTo>
                <a:cubicBezTo>
                  <a:pt x="470994" y="933593"/>
                  <a:pt x="470994" y="933593"/>
                  <a:pt x="477033" y="939626"/>
                </a:cubicBezTo>
                <a:cubicBezTo>
                  <a:pt x="477033" y="942211"/>
                  <a:pt x="474445" y="941349"/>
                  <a:pt x="472719" y="942211"/>
                </a:cubicBezTo>
                <a:cubicBezTo>
                  <a:pt x="470994" y="939626"/>
                  <a:pt x="471856" y="933593"/>
                  <a:pt x="466680" y="934455"/>
                </a:cubicBezTo>
                <a:cubicBezTo>
                  <a:pt x="463229" y="933593"/>
                  <a:pt x="460640" y="934455"/>
                  <a:pt x="458915" y="937040"/>
                </a:cubicBezTo>
                <a:cubicBezTo>
                  <a:pt x="458052" y="937902"/>
                  <a:pt x="457189" y="939626"/>
                  <a:pt x="458052" y="940487"/>
                </a:cubicBezTo>
                <a:cubicBezTo>
                  <a:pt x="460640" y="943073"/>
                  <a:pt x="460640" y="937902"/>
                  <a:pt x="463229" y="937040"/>
                </a:cubicBezTo>
                <a:cubicBezTo>
                  <a:pt x="466680" y="936179"/>
                  <a:pt x="467543" y="938764"/>
                  <a:pt x="468405" y="940487"/>
                </a:cubicBezTo>
                <a:cubicBezTo>
                  <a:pt x="469268" y="943073"/>
                  <a:pt x="467543" y="945658"/>
                  <a:pt x="466680" y="946520"/>
                </a:cubicBezTo>
                <a:cubicBezTo>
                  <a:pt x="464092" y="948243"/>
                  <a:pt x="460640" y="949105"/>
                  <a:pt x="458915" y="948243"/>
                </a:cubicBezTo>
                <a:cubicBezTo>
                  <a:pt x="458052" y="947382"/>
                  <a:pt x="456327" y="946520"/>
                  <a:pt x="454601" y="946520"/>
                </a:cubicBezTo>
                <a:cubicBezTo>
                  <a:pt x="451150" y="941349"/>
                  <a:pt x="442523" y="944796"/>
                  <a:pt x="439934" y="937902"/>
                </a:cubicBezTo>
                <a:cubicBezTo>
                  <a:pt x="439071" y="936179"/>
                  <a:pt x="437346" y="935317"/>
                  <a:pt x="438209" y="933593"/>
                </a:cubicBezTo>
                <a:cubicBezTo>
                  <a:pt x="446836" y="931008"/>
                  <a:pt x="453738" y="918943"/>
                  <a:pt x="464954" y="923252"/>
                </a:cubicBezTo>
                <a:close/>
                <a:moveTo>
                  <a:pt x="322946" y="920926"/>
                </a:moveTo>
                <a:cubicBezTo>
                  <a:pt x="325030" y="921522"/>
                  <a:pt x="326882" y="922911"/>
                  <a:pt x="327808" y="924498"/>
                </a:cubicBezTo>
                <a:cubicBezTo>
                  <a:pt x="327808" y="926879"/>
                  <a:pt x="323178" y="926879"/>
                  <a:pt x="321326" y="929260"/>
                </a:cubicBezTo>
                <a:cubicBezTo>
                  <a:pt x="321326" y="929260"/>
                  <a:pt x="321326" y="929260"/>
                  <a:pt x="319474" y="930054"/>
                </a:cubicBezTo>
                <a:cubicBezTo>
                  <a:pt x="317622" y="927673"/>
                  <a:pt x="318548" y="925292"/>
                  <a:pt x="316696" y="922117"/>
                </a:cubicBezTo>
                <a:cubicBezTo>
                  <a:pt x="318548" y="920530"/>
                  <a:pt x="320863" y="920331"/>
                  <a:pt x="322946" y="920926"/>
                </a:cubicBezTo>
                <a:close/>
                <a:moveTo>
                  <a:pt x="680914" y="920674"/>
                </a:moveTo>
                <a:cubicBezTo>
                  <a:pt x="681821" y="925003"/>
                  <a:pt x="676378" y="921540"/>
                  <a:pt x="673657" y="923272"/>
                </a:cubicBezTo>
                <a:cubicBezTo>
                  <a:pt x="669121" y="924138"/>
                  <a:pt x="667307" y="928467"/>
                  <a:pt x="663678" y="928467"/>
                </a:cubicBezTo>
                <a:cubicBezTo>
                  <a:pt x="662771" y="924138"/>
                  <a:pt x="667307" y="923272"/>
                  <a:pt x="669121" y="921540"/>
                </a:cubicBezTo>
                <a:cubicBezTo>
                  <a:pt x="672749" y="918942"/>
                  <a:pt x="677285" y="918942"/>
                  <a:pt x="680914" y="920674"/>
                </a:cubicBezTo>
                <a:close/>
                <a:moveTo>
                  <a:pt x="598212" y="918250"/>
                </a:moveTo>
                <a:cubicBezTo>
                  <a:pt x="601739" y="919145"/>
                  <a:pt x="607031" y="917355"/>
                  <a:pt x="608795" y="920039"/>
                </a:cubicBezTo>
                <a:cubicBezTo>
                  <a:pt x="605267" y="922724"/>
                  <a:pt x="606149" y="929882"/>
                  <a:pt x="600857" y="928987"/>
                </a:cubicBezTo>
                <a:cubicBezTo>
                  <a:pt x="593802" y="929882"/>
                  <a:pt x="587628" y="933461"/>
                  <a:pt x="584101" y="939724"/>
                </a:cubicBezTo>
                <a:cubicBezTo>
                  <a:pt x="583219" y="942409"/>
                  <a:pt x="581455" y="946882"/>
                  <a:pt x="582337" y="949567"/>
                </a:cubicBezTo>
                <a:cubicBezTo>
                  <a:pt x="585865" y="952251"/>
                  <a:pt x="589392" y="946882"/>
                  <a:pt x="593802" y="949567"/>
                </a:cubicBezTo>
                <a:cubicBezTo>
                  <a:pt x="595566" y="951356"/>
                  <a:pt x="597330" y="954935"/>
                  <a:pt x="597330" y="958514"/>
                </a:cubicBezTo>
                <a:cubicBezTo>
                  <a:pt x="596448" y="962988"/>
                  <a:pt x="593802" y="964778"/>
                  <a:pt x="589392" y="965672"/>
                </a:cubicBezTo>
                <a:cubicBezTo>
                  <a:pt x="584983" y="966567"/>
                  <a:pt x="579691" y="964778"/>
                  <a:pt x="575281" y="961199"/>
                </a:cubicBezTo>
                <a:cubicBezTo>
                  <a:pt x="569108" y="955830"/>
                  <a:pt x="569108" y="948672"/>
                  <a:pt x="570872" y="940619"/>
                </a:cubicBezTo>
                <a:cubicBezTo>
                  <a:pt x="574399" y="933461"/>
                  <a:pt x="578809" y="925408"/>
                  <a:pt x="587628" y="921829"/>
                </a:cubicBezTo>
                <a:cubicBezTo>
                  <a:pt x="591156" y="920039"/>
                  <a:pt x="595566" y="920039"/>
                  <a:pt x="598212" y="918250"/>
                </a:cubicBezTo>
                <a:close/>
                <a:moveTo>
                  <a:pt x="392643" y="917355"/>
                </a:moveTo>
                <a:cubicBezTo>
                  <a:pt x="405271" y="918218"/>
                  <a:pt x="418800" y="925125"/>
                  <a:pt x="424212" y="937213"/>
                </a:cubicBezTo>
                <a:cubicBezTo>
                  <a:pt x="426016" y="943256"/>
                  <a:pt x="427820" y="952753"/>
                  <a:pt x="423310" y="957933"/>
                </a:cubicBezTo>
                <a:cubicBezTo>
                  <a:pt x="420604" y="963114"/>
                  <a:pt x="415192" y="966567"/>
                  <a:pt x="409780" y="966567"/>
                </a:cubicBezTo>
                <a:cubicBezTo>
                  <a:pt x="405271" y="966567"/>
                  <a:pt x="403467" y="962250"/>
                  <a:pt x="401663" y="959660"/>
                </a:cubicBezTo>
                <a:cubicBezTo>
                  <a:pt x="401663" y="954480"/>
                  <a:pt x="406172" y="951890"/>
                  <a:pt x="409780" y="950163"/>
                </a:cubicBezTo>
                <a:cubicBezTo>
                  <a:pt x="411584" y="950163"/>
                  <a:pt x="414290" y="951890"/>
                  <a:pt x="415192" y="949300"/>
                </a:cubicBezTo>
                <a:cubicBezTo>
                  <a:pt x="415192" y="944120"/>
                  <a:pt x="413388" y="937213"/>
                  <a:pt x="407976" y="933759"/>
                </a:cubicBezTo>
                <a:cubicBezTo>
                  <a:pt x="403467" y="929442"/>
                  <a:pt x="395349" y="931169"/>
                  <a:pt x="393545" y="925125"/>
                </a:cubicBezTo>
                <a:cubicBezTo>
                  <a:pt x="393545" y="922535"/>
                  <a:pt x="388133" y="919082"/>
                  <a:pt x="392643" y="917355"/>
                </a:cubicBezTo>
                <a:close/>
                <a:moveTo>
                  <a:pt x="694053" y="917312"/>
                </a:moveTo>
                <a:cubicBezTo>
                  <a:pt x="697259" y="916417"/>
                  <a:pt x="700575" y="916864"/>
                  <a:pt x="703229" y="919549"/>
                </a:cubicBezTo>
                <a:cubicBezTo>
                  <a:pt x="704113" y="923128"/>
                  <a:pt x="706767" y="926707"/>
                  <a:pt x="704113" y="930286"/>
                </a:cubicBezTo>
                <a:cubicBezTo>
                  <a:pt x="702344" y="932075"/>
                  <a:pt x="700575" y="933865"/>
                  <a:pt x="697922" y="933865"/>
                </a:cubicBezTo>
                <a:cubicBezTo>
                  <a:pt x="696153" y="932970"/>
                  <a:pt x="695269" y="932075"/>
                  <a:pt x="693500" y="933865"/>
                </a:cubicBezTo>
                <a:cubicBezTo>
                  <a:pt x="691731" y="935654"/>
                  <a:pt x="693500" y="939234"/>
                  <a:pt x="695269" y="941918"/>
                </a:cubicBezTo>
                <a:cubicBezTo>
                  <a:pt x="697922" y="949076"/>
                  <a:pt x="705882" y="951760"/>
                  <a:pt x="712958" y="950865"/>
                </a:cubicBezTo>
                <a:cubicBezTo>
                  <a:pt x="719149" y="949971"/>
                  <a:pt x="727109" y="947286"/>
                  <a:pt x="730647" y="940128"/>
                </a:cubicBezTo>
                <a:cubicBezTo>
                  <a:pt x="734185" y="938339"/>
                  <a:pt x="738607" y="941023"/>
                  <a:pt x="742145" y="940128"/>
                </a:cubicBezTo>
                <a:cubicBezTo>
                  <a:pt x="742145" y="942813"/>
                  <a:pt x="739492" y="944602"/>
                  <a:pt x="738607" y="946392"/>
                </a:cubicBezTo>
                <a:cubicBezTo>
                  <a:pt x="728878" y="955339"/>
                  <a:pt x="715611" y="963392"/>
                  <a:pt x="703229" y="957129"/>
                </a:cubicBezTo>
                <a:cubicBezTo>
                  <a:pt x="694384" y="955339"/>
                  <a:pt x="686424" y="949971"/>
                  <a:pt x="682002" y="941918"/>
                </a:cubicBezTo>
                <a:cubicBezTo>
                  <a:pt x="680233" y="935654"/>
                  <a:pt x="681117" y="928496"/>
                  <a:pt x="685540" y="923128"/>
                </a:cubicBezTo>
                <a:cubicBezTo>
                  <a:pt x="687751" y="920444"/>
                  <a:pt x="690846" y="918207"/>
                  <a:pt x="694053" y="917312"/>
                </a:cubicBezTo>
                <a:close/>
                <a:moveTo>
                  <a:pt x="315108" y="914285"/>
                </a:moveTo>
                <a:cubicBezTo>
                  <a:pt x="317688" y="912592"/>
                  <a:pt x="321987" y="913439"/>
                  <a:pt x="325426" y="914285"/>
                </a:cubicBezTo>
                <a:cubicBezTo>
                  <a:pt x="325426" y="914285"/>
                  <a:pt x="325426" y="914285"/>
                  <a:pt x="331446" y="917672"/>
                </a:cubicBezTo>
                <a:cubicBezTo>
                  <a:pt x="332305" y="919365"/>
                  <a:pt x="335745" y="921059"/>
                  <a:pt x="335745" y="924445"/>
                </a:cubicBezTo>
                <a:cubicBezTo>
                  <a:pt x="334885" y="925292"/>
                  <a:pt x="333165" y="924445"/>
                  <a:pt x="332305" y="923599"/>
                </a:cubicBezTo>
                <a:cubicBezTo>
                  <a:pt x="330586" y="919365"/>
                  <a:pt x="327146" y="918519"/>
                  <a:pt x="324567" y="916825"/>
                </a:cubicBezTo>
                <a:cubicBezTo>
                  <a:pt x="321127" y="915979"/>
                  <a:pt x="315968" y="918519"/>
                  <a:pt x="315108" y="914285"/>
                </a:cubicBezTo>
                <a:close/>
                <a:moveTo>
                  <a:pt x="501022" y="911005"/>
                </a:moveTo>
                <a:cubicBezTo>
                  <a:pt x="501022" y="911005"/>
                  <a:pt x="501022" y="911005"/>
                  <a:pt x="507195" y="918761"/>
                </a:cubicBezTo>
                <a:cubicBezTo>
                  <a:pt x="511605" y="923932"/>
                  <a:pt x="515133" y="931688"/>
                  <a:pt x="511605" y="937720"/>
                </a:cubicBezTo>
                <a:cubicBezTo>
                  <a:pt x="510723" y="938582"/>
                  <a:pt x="508959" y="939444"/>
                  <a:pt x="507195" y="940305"/>
                </a:cubicBezTo>
                <a:cubicBezTo>
                  <a:pt x="508077" y="935135"/>
                  <a:pt x="508077" y="929964"/>
                  <a:pt x="503668" y="927379"/>
                </a:cubicBezTo>
                <a:cubicBezTo>
                  <a:pt x="501904" y="925655"/>
                  <a:pt x="499258" y="925655"/>
                  <a:pt x="498376" y="926517"/>
                </a:cubicBezTo>
                <a:cubicBezTo>
                  <a:pt x="496612" y="927379"/>
                  <a:pt x="493966" y="929102"/>
                  <a:pt x="493966" y="931688"/>
                </a:cubicBezTo>
                <a:cubicBezTo>
                  <a:pt x="496612" y="933411"/>
                  <a:pt x="498376" y="927379"/>
                  <a:pt x="501904" y="930826"/>
                </a:cubicBezTo>
                <a:cubicBezTo>
                  <a:pt x="503668" y="932549"/>
                  <a:pt x="503668" y="935135"/>
                  <a:pt x="503668" y="936858"/>
                </a:cubicBezTo>
                <a:cubicBezTo>
                  <a:pt x="501904" y="941167"/>
                  <a:pt x="497494" y="937720"/>
                  <a:pt x="495730" y="940305"/>
                </a:cubicBezTo>
                <a:cubicBezTo>
                  <a:pt x="491320" y="941167"/>
                  <a:pt x="489557" y="936858"/>
                  <a:pt x="486911" y="934273"/>
                </a:cubicBezTo>
                <a:cubicBezTo>
                  <a:pt x="483383" y="929102"/>
                  <a:pt x="488675" y="923932"/>
                  <a:pt x="491320" y="919623"/>
                </a:cubicBezTo>
                <a:cubicBezTo>
                  <a:pt x="495730" y="917899"/>
                  <a:pt x="495730" y="911867"/>
                  <a:pt x="501022" y="911005"/>
                </a:cubicBezTo>
                <a:close/>
                <a:moveTo>
                  <a:pt x="298540" y="911005"/>
                </a:moveTo>
                <a:cubicBezTo>
                  <a:pt x="304644" y="911005"/>
                  <a:pt x="309004" y="915399"/>
                  <a:pt x="312492" y="920672"/>
                </a:cubicBezTo>
                <a:cubicBezTo>
                  <a:pt x="315108" y="926823"/>
                  <a:pt x="315108" y="935611"/>
                  <a:pt x="312492" y="941763"/>
                </a:cubicBezTo>
                <a:cubicBezTo>
                  <a:pt x="308132" y="949672"/>
                  <a:pt x="301156" y="955823"/>
                  <a:pt x="293308" y="957581"/>
                </a:cubicBezTo>
                <a:cubicBezTo>
                  <a:pt x="279356" y="960217"/>
                  <a:pt x="265404" y="954066"/>
                  <a:pt x="256684" y="944399"/>
                </a:cubicBezTo>
                <a:cubicBezTo>
                  <a:pt x="254940" y="942641"/>
                  <a:pt x="253196" y="940884"/>
                  <a:pt x="253196" y="938247"/>
                </a:cubicBezTo>
                <a:cubicBezTo>
                  <a:pt x="257556" y="937369"/>
                  <a:pt x="261916" y="937369"/>
                  <a:pt x="265404" y="937369"/>
                </a:cubicBezTo>
                <a:cubicBezTo>
                  <a:pt x="266276" y="938247"/>
                  <a:pt x="267148" y="938247"/>
                  <a:pt x="267148" y="940005"/>
                </a:cubicBezTo>
                <a:cubicBezTo>
                  <a:pt x="274996" y="945278"/>
                  <a:pt x="285460" y="949672"/>
                  <a:pt x="294180" y="944399"/>
                </a:cubicBezTo>
                <a:cubicBezTo>
                  <a:pt x="297668" y="941763"/>
                  <a:pt x="302028" y="938247"/>
                  <a:pt x="301156" y="933854"/>
                </a:cubicBezTo>
                <a:cubicBezTo>
                  <a:pt x="301156" y="933854"/>
                  <a:pt x="301156" y="933854"/>
                  <a:pt x="293308" y="930338"/>
                </a:cubicBezTo>
                <a:cubicBezTo>
                  <a:pt x="290692" y="926823"/>
                  <a:pt x="287204" y="920672"/>
                  <a:pt x="290692" y="915399"/>
                </a:cubicBezTo>
                <a:cubicBezTo>
                  <a:pt x="292436" y="913641"/>
                  <a:pt x="295052" y="911005"/>
                  <a:pt x="298540" y="911005"/>
                </a:cubicBezTo>
                <a:close/>
                <a:moveTo>
                  <a:pt x="460960" y="908964"/>
                </a:moveTo>
                <a:cubicBezTo>
                  <a:pt x="463460" y="909191"/>
                  <a:pt x="465603" y="910098"/>
                  <a:pt x="466555" y="912366"/>
                </a:cubicBezTo>
                <a:cubicBezTo>
                  <a:pt x="465603" y="914180"/>
                  <a:pt x="467508" y="917809"/>
                  <a:pt x="464651" y="918716"/>
                </a:cubicBezTo>
                <a:cubicBezTo>
                  <a:pt x="461793" y="915994"/>
                  <a:pt x="457031" y="920530"/>
                  <a:pt x="456078" y="915994"/>
                </a:cubicBezTo>
                <a:cubicBezTo>
                  <a:pt x="454173" y="914180"/>
                  <a:pt x="453221" y="912366"/>
                  <a:pt x="453221" y="909644"/>
                </a:cubicBezTo>
                <a:cubicBezTo>
                  <a:pt x="455602" y="909191"/>
                  <a:pt x="458460" y="908737"/>
                  <a:pt x="460960" y="908964"/>
                </a:cubicBezTo>
                <a:close/>
                <a:moveTo>
                  <a:pt x="541620" y="908749"/>
                </a:moveTo>
                <a:cubicBezTo>
                  <a:pt x="544962" y="908749"/>
                  <a:pt x="548304" y="912425"/>
                  <a:pt x="550810" y="914263"/>
                </a:cubicBezTo>
                <a:cubicBezTo>
                  <a:pt x="548304" y="917021"/>
                  <a:pt x="551646" y="924373"/>
                  <a:pt x="545797" y="923454"/>
                </a:cubicBezTo>
                <a:cubicBezTo>
                  <a:pt x="543291" y="920697"/>
                  <a:pt x="536606" y="925292"/>
                  <a:pt x="537442" y="918859"/>
                </a:cubicBezTo>
                <a:cubicBezTo>
                  <a:pt x="539949" y="915183"/>
                  <a:pt x="535771" y="907830"/>
                  <a:pt x="541620" y="908749"/>
                </a:cubicBezTo>
                <a:close/>
                <a:moveTo>
                  <a:pt x="674529" y="907455"/>
                </a:moveTo>
                <a:cubicBezTo>
                  <a:pt x="679605" y="907785"/>
                  <a:pt x="684682" y="909329"/>
                  <a:pt x="688835" y="912416"/>
                </a:cubicBezTo>
                <a:cubicBezTo>
                  <a:pt x="688835" y="912416"/>
                  <a:pt x="688835" y="912416"/>
                  <a:pt x="689758" y="914179"/>
                </a:cubicBezTo>
                <a:cubicBezTo>
                  <a:pt x="685143" y="920353"/>
                  <a:pt x="676837" y="913298"/>
                  <a:pt x="670376" y="916825"/>
                </a:cubicBezTo>
                <a:cubicBezTo>
                  <a:pt x="662069" y="918589"/>
                  <a:pt x="662069" y="930054"/>
                  <a:pt x="652840" y="929172"/>
                </a:cubicBezTo>
                <a:cubicBezTo>
                  <a:pt x="651917" y="929172"/>
                  <a:pt x="650071" y="928290"/>
                  <a:pt x="650071" y="927408"/>
                </a:cubicBezTo>
                <a:cubicBezTo>
                  <a:pt x="650071" y="920353"/>
                  <a:pt x="654686" y="914179"/>
                  <a:pt x="660223" y="909770"/>
                </a:cubicBezTo>
                <a:cubicBezTo>
                  <a:pt x="664377" y="908006"/>
                  <a:pt x="669453" y="907124"/>
                  <a:pt x="674529" y="907455"/>
                </a:cubicBezTo>
                <a:close/>
                <a:moveTo>
                  <a:pt x="327631" y="903265"/>
                </a:moveTo>
                <a:cubicBezTo>
                  <a:pt x="332702" y="904778"/>
                  <a:pt x="337333" y="907802"/>
                  <a:pt x="340860" y="911990"/>
                </a:cubicBezTo>
                <a:cubicBezTo>
                  <a:pt x="343506" y="915712"/>
                  <a:pt x="344388" y="919434"/>
                  <a:pt x="345270" y="925018"/>
                </a:cubicBezTo>
                <a:cubicBezTo>
                  <a:pt x="344388" y="926879"/>
                  <a:pt x="341742" y="925018"/>
                  <a:pt x="340860" y="925018"/>
                </a:cubicBezTo>
                <a:cubicBezTo>
                  <a:pt x="338214" y="920365"/>
                  <a:pt x="336451" y="914782"/>
                  <a:pt x="332041" y="912920"/>
                </a:cubicBezTo>
                <a:cubicBezTo>
                  <a:pt x="325867" y="908267"/>
                  <a:pt x="317930" y="908267"/>
                  <a:pt x="312638" y="910129"/>
                </a:cubicBezTo>
                <a:cubicBezTo>
                  <a:pt x="309993" y="910129"/>
                  <a:pt x="307347" y="909198"/>
                  <a:pt x="305583" y="908267"/>
                </a:cubicBezTo>
                <a:cubicBezTo>
                  <a:pt x="307347" y="905476"/>
                  <a:pt x="309993" y="904545"/>
                  <a:pt x="311756" y="903614"/>
                </a:cubicBezTo>
                <a:cubicBezTo>
                  <a:pt x="317048" y="901753"/>
                  <a:pt x="322560" y="901753"/>
                  <a:pt x="327631" y="903265"/>
                </a:cubicBezTo>
                <a:close/>
                <a:moveTo>
                  <a:pt x="272965" y="894689"/>
                </a:moveTo>
                <a:lnTo>
                  <a:pt x="262894" y="906276"/>
                </a:lnTo>
                <a:cubicBezTo>
                  <a:pt x="261133" y="906276"/>
                  <a:pt x="262894" y="904520"/>
                  <a:pt x="262894" y="902764"/>
                </a:cubicBezTo>
                <a:close/>
                <a:moveTo>
                  <a:pt x="275001" y="893057"/>
                </a:moveTo>
                <a:lnTo>
                  <a:pt x="272965" y="894689"/>
                </a:lnTo>
                <a:lnTo>
                  <a:pt x="274343" y="893104"/>
                </a:lnTo>
                <a:close/>
                <a:moveTo>
                  <a:pt x="528524" y="888416"/>
                </a:moveTo>
                <a:cubicBezTo>
                  <a:pt x="530483" y="887629"/>
                  <a:pt x="532442" y="887404"/>
                  <a:pt x="534183" y="889203"/>
                </a:cubicBezTo>
                <a:cubicBezTo>
                  <a:pt x="532442" y="896400"/>
                  <a:pt x="532442" y="902697"/>
                  <a:pt x="533312" y="909894"/>
                </a:cubicBezTo>
                <a:cubicBezTo>
                  <a:pt x="533312" y="918890"/>
                  <a:pt x="531571" y="926986"/>
                  <a:pt x="525477" y="934183"/>
                </a:cubicBezTo>
                <a:cubicBezTo>
                  <a:pt x="523736" y="936881"/>
                  <a:pt x="519384" y="938681"/>
                  <a:pt x="516772" y="939580"/>
                </a:cubicBezTo>
                <a:cubicBezTo>
                  <a:pt x="515901" y="935982"/>
                  <a:pt x="518513" y="931484"/>
                  <a:pt x="516772" y="926986"/>
                </a:cubicBezTo>
                <a:cubicBezTo>
                  <a:pt x="516772" y="926986"/>
                  <a:pt x="516772" y="926986"/>
                  <a:pt x="514160" y="918890"/>
                </a:cubicBezTo>
                <a:cubicBezTo>
                  <a:pt x="517643" y="917990"/>
                  <a:pt x="521125" y="915291"/>
                  <a:pt x="521995" y="910793"/>
                </a:cubicBezTo>
                <a:cubicBezTo>
                  <a:pt x="522866" y="908095"/>
                  <a:pt x="519384" y="906296"/>
                  <a:pt x="517643" y="905396"/>
                </a:cubicBezTo>
                <a:cubicBezTo>
                  <a:pt x="516772" y="904496"/>
                  <a:pt x="515901" y="905396"/>
                  <a:pt x="515901" y="906296"/>
                </a:cubicBezTo>
                <a:cubicBezTo>
                  <a:pt x="516772" y="908095"/>
                  <a:pt x="519384" y="908994"/>
                  <a:pt x="518513" y="911693"/>
                </a:cubicBezTo>
                <a:cubicBezTo>
                  <a:pt x="516772" y="913492"/>
                  <a:pt x="515031" y="914392"/>
                  <a:pt x="513290" y="914392"/>
                </a:cubicBezTo>
                <a:cubicBezTo>
                  <a:pt x="510678" y="914392"/>
                  <a:pt x="509808" y="911693"/>
                  <a:pt x="508937" y="909894"/>
                </a:cubicBezTo>
                <a:cubicBezTo>
                  <a:pt x="507196" y="899998"/>
                  <a:pt x="517643" y="897300"/>
                  <a:pt x="522866" y="891003"/>
                </a:cubicBezTo>
                <a:cubicBezTo>
                  <a:pt x="524607" y="890553"/>
                  <a:pt x="526566" y="889203"/>
                  <a:pt x="528524" y="888416"/>
                </a:cubicBezTo>
                <a:close/>
                <a:moveTo>
                  <a:pt x="496083" y="886465"/>
                </a:moveTo>
                <a:cubicBezTo>
                  <a:pt x="501375" y="885605"/>
                  <a:pt x="505784" y="889045"/>
                  <a:pt x="510194" y="890764"/>
                </a:cubicBezTo>
                <a:cubicBezTo>
                  <a:pt x="510194" y="892484"/>
                  <a:pt x="511958" y="892484"/>
                  <a:pt x="511958" y="894204"/>
                </a:cubicBezTo>
                <a:cubicBezTo>
                  <a:pt x="508430" y="896784"/>
                  <a:pt x="505784" y="900223"/>
                  <a:pt x="504903" y="903663"/>
                </a:cubicBezTo>
                <a:cubicBezTo>
                  <a:pt x="503139" y="903663"/>
                  <a:pt x="502257" y="901083"/>
                  <a:pt x="500493" y="902803"/>
                </a:cubicBezTo>
                <a:cubicBezTo>
                  <a:pt x="499611" y="903663"/>
                  <a:pt x="499611" y="906242"/>
                  <a:pt x="497847" y="905382"/>
                </a:cubicBezTo>
                <a:cubicBezTo>
                  <a:pt x="496965" y="899363"/>
                  <a:pt x="491674" y="895924"/>
                  <a:pt x="488146" y="892484"/>
                </a:cubicBezTo>
                <a:cubicBezTo>
                  <a:pt x="489028" y="888185"/>
                  <a:pt x="493437" y="888185"/>
                  <a:pt x="496083" y="886465"/>
                </a:cubicBezTo>
                <a:close/>
                <a:moveTo>
                  <a:pt x="471011" y="884018"/>
                </a:moveTo>
                <a:cubicBezTo>
                  <a:pt x="475391" y="884929"/>
                  <a:pt x="480646" y="887662"/>
                  <a:pt x="481522" y="892216"/>
                </a:cubicBezTo>
                <a:cubicBezTo>
                  <a:pt x="481522" y="896770"/>
                  <a:pt x="485901" y="896770"/>
                  <a:pt x="488529" y="898592"/>
                </a:cubicBezTo>
                <a:cubicBezTo>
                  <a:pt x="490280" y="901324"/>
                  <a:pt x="492908" y="904057"/>
                  <a:pt x="492908" y="908611"/>
                </a:cubicBezTo>
                <a:cubicBezTo>
                  <a:pt x="492032" y="911344"/>
                  <a:pt x="490280" y="914987"/>
                  <a:pt x="486777" y="915898"/>
                </a:cubicBezTo>
                <a:cubicBezTo>
                  <a:pt x="484149" y="916809"/>
                  <a:pt x="482398" y="914076"/>
                  <a:pt x="481522" y="912255"/>
                </a:cubicBezTo>
                <a:cubicBezTo>
                  <a:pt x="481522" y="909522"/>
                  <a:pt x="485025" y="908611"/>
                  <a:pt x="484149" y="905879"/>
                </a:cubicBezTo>
                <a:cubicBezTo>
                  <a:pt x="482398" y="904968"/>
                  <a:pt x="480646" y="905879"/>
                  <a:pt x="478894" y="905879"/>
                </a:cubicBezTo>
                <a:cubicBezTo>
                  <a:pt x="477142" y="908611"/>
                  <a:pt x="476267" y="913165"/>
                  <a:pt x="478018" y="915898"/>
                </a:cubicBezTo>
                <a:cubicBezTo>
                  <a:pt x="478894" y="919541"/>
                  <a:pt x="486777" y="918631"/>
                  <a:pt x="483273" y="924096"/>
                </a:cubicBezTo>
                <a:cubicBezTo>
                  <a:pt x="482398" y="928650"/>
                  <a:pt x="480646" y="934115"/>
                  <a:pt x="483273" y="938669"/>
                </a:cubicBezTo>
                <a:cubicBezTo>
                  <a:pt x="483273" y="938669"/>
                  <a:pt x="482398" y="939580"/>
                  <a:pt x="481522" y="938669"/>
                </a:cubicBezTo>
                <a:cubicBezTo>
                  <a:pt x="473639" y="934115"/>
                  <a:pt x="469260" y="924096"/>
                  <a:pt x="470136" y="914076"/>
                </a:cubicBezTo>
                <a:cubicBezTo>
                  <a:pt x="470136" y="907700"/>
                  <a:pt x="471011" y="902235"/>
                  <a:pt x="471887" y="895859"/>
                </a:cubicBezTo>
                <a:cubicBezTo>
                  <a:pt x="473639" y="891305"/>
                  <a:pt x="467508" y="887662"/>
                  <a:pt x="471011" y="884018"/>
                </a:cubicBezTo>
                <a:close/>
                <a:moveTo>
                  <a:pt x="663904" y="880137"/>
                </a:moveTo>
                <a:cubicBezTo>
                  <a:pt x="678037" y="879255"/>
                  <a:pt x="689519" y="884547"/>
                  <a:pt x="699235" y="894248"/>
                </a:cubicBezTo>
                <a:cubicBezTo>
                  <a:pt x="711601" y="894248"/>
                  <a:pt x="725733" y="896894"/>
                  <a:pt x="731033" y="909241"/>
                </a:cubicBezTo>
                <a:cubicBezTo>
                  <a:pt x="727500" y="910123"/>
                  <a:pt x="725733" y="906595"/>
                  <a:pt x="723083" y="904832"/>
                </a:cubicBezTo>
                <a:cubicBezTo>
                  <a:pt x="715134" y="899540"/>
                  <a:pt x="707185" y="896894"/>
                  <a:pt x="697469" y="898658"/>
                </a:cubicBezTo>
                <a:cubicBezTo>
                  <a:pt x="692169" y="896894"/>
                  <a:pt x="690402" y="889838"/>
                  <a:pt x="684220" y="888075"/>
                </a:cubicBezTo>
                <a:cubicBezTo>
                  <a:pt x="682453" y="888957"/>
                  <a:pt x="681570" y="887193"/>
                  <a:pt x="679803" y="887193"/>
                </a:cubicBezTo>
                <a:cubicBezTo>
                  <a:pt x="673620" y="885429"/>
                  <a:pt x="669204" y="885429"/>
                  <a:pt x="663021" y="887193"/>
                </a:cubicBezTo>
                <a:cubicBezTo>
                  <a:pt x="652422" y="888075"/>
                  <a:pt x="643589" y="896012"/>
                  <a:pt x="639173" y="904832"/>
                </a:cubicBezTo>
                <a:cubicBezTo>
                  <a:pt x="635640" y="910123"/>
                  <a:pt x="634756" y="918061"/>
                  <a:pt x="635640" y="924234"/>
                </a:cubicBezTo>
                <a:cubicBezTo>
                  <a:pt x="627690" y="928644"/>
                  <a:pt x="622391" y="935700"/>
                  <a:pt x="619741" y="944519"/>
                </a:cubicBezTo>
                <a:cubicBezTo>
                  <a:pt x="619741" y="949811"/>
                  <a:pt x="620624" y="954220"/>
                  <a:pt x="618857" y="958630"/>
                </a:cubicBezTo>
                <a:cubicBezTo>
                  <a:pt x="617974" y="958630"/>
                  <a:pt x="617091" y="957748"/>
                  <a:pt x="617091" y="955984"/>
                </a:cubicBezTo>
                <a:cubicBezTo>
                  <a:pt x="616208" y="955102"/>
                  <a:pt x="618857" y="955102"/>
                  <a:pt x="617974" y="953338"/>
                </a:cubicBezTo>
                <a:cubicBezTo>
                  <a:pt x="616208" y="954220"/>
                  <a:pt x="615324" y="951575"/>
                  <a:pt x="615324" y="950693"/>
                </a:cubicBezTo>
                <a:cubicBezTo>
                  <a:pt x="613558" y="938345"/>
                  <a:pt x="621507" y="928644"/>
                  <a:pt x="630340" y="921588"/>
                </a:cubicBezTo>
                <a:cubicBezTo>
                  <a:pt x="631223" y="917179"/>
                  <a:pt x="631223" y="912769"/>
                  <a:pt x="632107" y="908359"/>
                </a:cubicBezTo>
                <a:cubicBezTo>
                  <a:pt x="637406" y="894248"/>
                  <a:pt x="648889" y="881901"/>
                  <a:pt x="663904" y="880137"/>
                </a:cubicBezTo>
                <a:close/>
                <a:moveTo>
                  <a:pt x="332039" y="878395"/>
                </a:moveTo>
                <a:lnTo>
                  <a:pt x="341273" y="879052"/>
                </a:lnTo>
                <a:cubicBezTo>
                  <a:pt x="350079" y="882565"/>
                  <a:pt x="356244" y="889591"/>
                  <a:pt x="360647" y="897494"/>
                </a:cubicBezTo>
                <a:cubicBezTo>
                  <a:pt x="363289" y="904520"/>
                  <a:pt x="365050" y="911546"/>
                  <a:pt x="365931" y="919449"/>
                </a:cubicBezTo>
                <a:cubicBezTo>
                  <a:pt x="371215" y="922962"/>
                  <a:pt x="374738" y="927353"/>
                  <a:pt x="378260" y="932622"/>
                </a:cubicBezTo>
                <a:cubicBezTo>
                  <a:pt x="381783" y="940526"/>
                  <a:pt x="381783" y="949308"/>
                  <a:pt x="375618" y="955455"/>
                </a:cubicBezTo>
                <a:cubicBezTo>
                  <a:pt x="373857" y="951064"/>
                  <a:pt x="378260" y="948430"/>
                  <a:pt x="378260" y="944039"/>
                </a:cubicBezTo>
                <a:cubicBezTo>
                  <a:pt x="378260" y="937891"/>
                  <a:pt x="374738" y="933500"/>
                  <a:pt x="373857" y="929109"/>
                </a:cubicBezTo>
                <a:cubicBezTo>
                  <a:pt x="369454" y="925597"/>
                  <a:pt x="365931" y="922962"/>
                  <a:pt x="363289" y="919449"/>
                </a:cubicBezTo>
                <a:cubicBezTo>
                  <a:pt x="363289" y="919449"/>
                  <a:pt x="363289" y="919449"/>
                  <a:pt x="360647" y="902764"/>
                </a:cubicBezTo>
                <a:cubicBezTo>
                  <a:pt x="358446" y="896616"/>
                  <a:pt x="354483" y="891128"/>
                  <a:pt x="349419" y="886846"/>
                </a:cubicBezTo>
                <a:close/>
                <a:moveTo>
                  <a:pt x="331585" y="878174"/>
                </a:moveTo>
                <a:lnTo>
                  <a:pt x="332039" y="878395"/>
                </a:lnTo>
                <a:lnTo>
                  <a:pt x="331092" y="878327"/>
                </a:lnTo>
                <a:close/>
                <a:moveTo>
                  <a:pt x="737637" y="877911"/>
                </a:moveTo>
                <a:cubicBezTo>
                  <a:pt x="741193" y="880476"/>
                  <a:pt x="747416" y="874492"/>
                  <a:pt x="750083" y="880476"/>
                </a:cubicBezTo>
                <a:cubicBezTo>
                  <a:pt x="746527" y="883040"/>
                  <a:pt x="742971" y="879621"/>
                  <a:pt x="740304" y="880476"/>
                </a:cubicBezTo>
                <a:cubicBezTo>
                  <a:pt x="735859" y="882185"/>
                  <a:pt x="732303" y="885604"/>
                  <a:pt x="728747" y="883895"/>
                </a:cubicBezTo>
                <a:cubicBezTo>
                  <a:pt x="727858" y="883040"/>
                  <a:pt x="729636" y="881330"/>
                  <a:pt x="729636" y="880476"/>
                </a:cubicBezTo>
                <a:cubicBezTo>
                  <a:pt x="729636" y="880476"/>
                  <a:pt x="729636" y="880476"/>
                  <a:pt x="737637" y="877911"/>
                </a:cubicBezTo>
                <a:close/>
                <a:moveTo>
                  <a:pt x="319697" y="877516"/>
                </a:moveTo>
                <a:lnTo>
                  <a:pt x="331092" y="878327"/>
                </a:lnTo>
                <a:lnTo>
                  <a:pt x="306046" y="886078"/>
                </a:lnTo>
                <a:cubicBezTo>
                  <a:pt x="302524" y="887834"/>
                  <a:pt x="304285" y="893104"/>
                  <a:pt x="299001" y="891347"/>
                </a:cubicBezTo>
                <a:lnTo>
                  <a:pt x="275001" y="893057"/>
                </a:lnTo>
                <a:lnTo>
                  <a:pt x="279186" y="889701"/>
                </a:lnTo>
                <a:cubicBezTo>
                  <a:pt x="286011" y="887615"/>
                  <a:pt x="293717" y="887395"/>
                  <a:pt x="300762" y="887834"/>
                </a:cubicBezTo>
                <a:cubicBezTo>
                  <a:pt x="306046" y="883004"/>
                  <a:pt x="312651" y="879272"/>
                  <a:pt x="319697" y="877516"/>
                </a:cubicBezTo>
                <a:close/>
                <a:moveTo>
                  <a:pt x="619707" y="876080"/>
                </a:moveTo>
                <a:cubicBezTo>
                  <a:pt x="620601" y="876080"/>
                  <a:pt x="620601" y="876965"/>
                  <a:pt x="621495" y="877851"/>
                </a:cubicBezTo>
                <a:cubicBezTo>
                  <a:pt x="619707" y="884933"/>
                  <a:pt x="608977" y="885819"/>
                  <a:pt x="607189" y="892901"/>
                </a:cubicBezTo>
                <a:cubicBezTo>
                  <a:pt x="605401" y="900869"/>
                  <a:pt x="598248" y="907952"/>
                  <a:pt x="590201" y="908837"/>
                </a:cubicBezTo>
                <a:cubicBezTo>
                  <a:pt x="588413" y="909723"/>
                  <a:pt x="586625" y="907952"/>
                  <a:pt x="584837" y="908837"/>
                </a:cubicBezTo>
                <a:cubicBezTo>
                  <a:pt x="583048" y="910608"/>
                  <a:pt x="583943" y="913264"/>
                  <a:pt x="582154" y="915035"/>
                </a:cubicBezTo>
                <a:cubicBezTo>
                  <a:pt x="578578" y="917690"/>
                  <a:pt x="575896" y="922117"/>
                  <a:pt x="570531" y="921232"/>
                </a:cubicBezTo>
                <a:cubicBezTo>
                  <a:pt x="567849" y="920346"/>
                  <a:pt x="566060" y="919461"/>
                  <a:pt x="565166" y="915920"/>
                </a:cubicBezTo>
                <a:cubicBezTo>
                  <a:pt x="564272" y="913264"/>
                  <a:pt x="566060" y="912379"/>
                  <a:pt x="567849" y="911493"/>
                </a:cubicBezTo>
                <a:cubicBezTo>
                  <a:pt x="570531" y="910608"/>
                  <a:pt x="572319" y="913264"/>
                  <a:pt x="575001" y="911493"/>
                </a:cubicBezTo>
                <a:cubicBezTo>
                  <a:pt x="575896" y="908837"/>
                  <a:pt x="577684" y="906181"/>
                  <a:pt x="575896" y="903525"/>
                </a:cubicBezTo>
                <a:cubicBezTo>
                  <a:pt x="572319" y="899984"/>
                  <a:pt x="568743" y="899099"/>
                  <a:pt x="565166" y="899099"/>
                </a:cubicBezTo>
                <a:cubicBezTo>
                  <a:pt x="559802" y="900869"/>
                  <a:pt x="555331" y="903525"/>
                  <a:pt x="552649" y="907952"/>
                </a:cubicBezTo>
                <a:cubicBezTo>
                  <a:pt x="550861" y="908837"/>
                  <a:pt x="549072" y="908837"/>
                  <a:pt x="548178" y="907952"/>
                </a:cubicBezTo>
                <a:cubicBezTo>
                  <a:pt x="546390" y="906181"/>
                  <a:pt x="544602" y="904411"/>
                  <a:pt x="546390" y="901755"/>
                </a:cubicBezTo>
                <a:cubicBezTo>
                  <a:pt x="548178" y="897328"/>
                  <a:pt x="562484" y="894672"/>
                  <a:pt x="554437" y="887589"/>
                </a:cubicBezTo>
                <a:cubicBezTo>
                  <a:pt x="551755" y="886704"/>
                  <a:pt x="551755" y="892016"/>
                  <a:pt x="549072" y="891131"/>
                </a:cubicBezTo>
                <a:cubicBezTo>
                  <a:pt x="546390" y="890245"/>
                  <a:pt x="543708" y="890245"/>
                  <a:pt x="543708" y="887589"/>
                </a:cubicBezTo>
                <a:cubicBezTo>
                  <a:pt x="543708" y="881392"/>
                  <a:pt x="549072" y="881392"/>
                  <a:pt x="552649" y="879621"/>
                </a:cubicBezTo>
                <a:cubicBezTo>
                  <a:pt x="557119" y="879621"/>
                  <a:pt x="560696" y="882277"/>
                  <a:pt x="563378" y="885819"/>
                </a:cubicBezTo>
                <a:cubicBezTo>
                  <a:pt x="563378" y="888475"/>
                  <a:pt x="565166" y="892016"/>
                  <a:pt x="567849" y="890245"/>
                </a:cubicBezTo>
                <a:cubicBezTo>
                  <a:pt x="578578" y="888475"/>
                  <a:pt x="580366" y="903525"/>
                  <a:pt x="591095" y="899984"/>
                </a:cubicBezTo>
                <a:cubicBezTo>
                  <a:pt x="593778" y="899099"/>
                  <a:pt x="596460" y="898213"/>
                  <a:pt x="598248" y="895557"/>
                </a:cubicBezTo>
                <a:cubicBezTo>
                  <a:pt x="598248" y="892901"/>
                  <a:pt x="600930" y="890245"/>
                  <a:pt x="598248" y="887589"/>
                </a:cubicBezTo>
                <a:cubicBezTo>
                  <a:pt x="594672" y="884933"/>
                  <a:pt x="593778" y="892901"/>
                  <a:pt x="589307" y="889360"/>
                </a:cubicBezTo>
                <a:cubicBezTo>
                  <a:pt x="587519" y="888475"/>
                  <a:pt x="585731" y="885819"/>
                  <a:pt x="586625" y="883163"/>
                </a:cubicBezTo>
                <a:cubicBezTo>
                  <a:pt x="588413" y="878736"/>
                  <a:pt x="592884" y="878736"/>
                  <a:pt x="596460" y="877851"/>
                </a:cubicBezTo>
                <a:cubicBezTo>
                  <a:pt x="604507" y="879621"/>
                  <a:pt x="613448" y="881392"/>
                  <a:pt x="619707" y="876080"/>
                </a:cubicBezTo>
                <a:close/>
                <a:moveTo>
                  <a:pt x="247022" y="873897"/>
                </a:moveTo>
                <a:cubicBezTo>
                  <a:pt x="251432" y="872905"/>
                  <a:pt x="256723" y="872905"/>
                  <a:pt x="261133" y="875882"/>
                </a:cubicBezTo>
                <a:cubicBezTo>
                  <a:pt x="259369" y="880842"/>
                  <a:pt x="255841" y="875882"/>
                  <a:pt x="252313" y="876874"/>
                </a:cubicBezTo>
                <a:cubicBezTo>
                  <a:pt x="250550" y="877866"/>
                  <a:pt x="249668" y="878858"/>
                  <a:pt x="247904" y="877866"/>
                </a:cubicBezTo>
                <a:cubicBezTo>
                  <a:pt x="247022" y="876874"/>
                  <a:pt x="245258" y="874889"/>
                  <a:pt x="247022" y="873897"/>
                </a:cubicBezTo>
                <a:close/>
                <a:moveTo>
                  <a:pt x="383371" y="869049"/>
                </a:moveTo>
                <a:cubicBezTo>
                  <a:pt x="386957" y="868142"/>
                  <a:pt x="389646" y="872678"/>
                  <a:pt x="393232" y="872678"/>
                </a:cubicBezTo>
                <a:cubicBezTo>
                  <a:pt x="395922" y="875399"/>
                  <a:pt x="399507" y="880842"/>
                  <a:pt x="403990" y="879028"/>
                </a:cubicBezTo>
                <a:cubicBezTo>
                  <a:pt x="407576" y="876306"/>
                  <a:pt x="412058" y="873585"/>
                  <a:pt x="417437" y="876306"/>
                </a:cubicBezTo>
                <a:cubicBezTo>
                  <a:pt x="419230" y="878121"/>
                  <a:pt x="421919" y="880842"/>
                  <a:pt x="421023" y="884471"/>
                </a:cubicBezTo>
                <a:cubicBezTo>
                  <a:pt x="420126" y="886285"/>
                  <a:pt x="418333" y="888099"/>
                  <a:pt x="415644" y="888099"/>
                </a:cubicBezTo>
                <a:cubicBezTo>
                  <a:pt x="412058" y="889006"/>
                  <a:pt x="411162" y="880842"/>
                  <a:pt x="407576" y="885378"/>
                </a:cubicBezTo>
                <a:cubicBezTo>
                  <a:pt x="403990" y="889006"/>
                  <a:pt x="406679" y="892635"/>
                  <a:pt x="408472" y="895356"/>
                </a:cubicBezTo>
                <a:cubicBezTo>
                  <a:pt x="412058" y="898078"/>
                  <a:pt x="416540" y="899892"/>
                  <a:pt x="421023" y="897171"/>
                </a:cubicBezTo>
                <a:cubicBezTo>
                  <a:pt x="424609" y="892635"/>
                  <a:pt x="430884" y="889914"/>
                  <a:pt x="435366" y="887192"/>
                </a:cubicBezTo>
                <a:cubicBezTo>
                  <a:pt x="435366" y="887192"/>
                  <a:pt x="435366" y="887192"/>
                  <a:pt x="443434" y="888099"/>
                </a:cubicBezTo>
                <a:cubicBezTo>
                  <a:pt x="445227" y="885378"/>
                  <a:pt x="447917" y="881749"/>
                  <a:pt x="451503" y="881749"/>
                </a:cubicBezTo>
                <a:cubicBezTo>
                  <a:pt x="454192" y="881749"/>
                  <a:pt x="457778" y="881749"/>
                  <a:pt x="458674" y="884471"/>
                </a:cubicBezTo>
                <a:cubicBezTo>
                  <a:pt x="459571" y="887192"/>
                  <a:pt x="459571" y="890821"/>
                  <a:pt x="455985" y="891728"/>
                </a:cubicBezTo>
                <a:cubicBezTo>
                  <a:pt x="454192" y="892635"/>
                  <a:pt x="451503" y="889006"/>
                  <a:pt x="451503" y="892635"/>
                </a:cubicBezTo>
                <a:cubicBezTo>
                  <a:pt x="454192" y="896264"/>
                  <a:pt x="457778" y="899892"/>
                  <a:pt x="457778" y="904428"/>
                </a:cubicBezTo>
                <a:cubicBezTo>
                  <a:pt x="455089" y="904428"/>
                  <a:pt x="450606" y="908056"/>
                  <a:pt x="449710" y="903521"/>
                </a:cubicBezTo>
                <a:cubicBezTo>
                  <a:pt x="449710" y="898985"/>
                  <a:pt x="445227" y="898078"/>
                  <a:pt x="442538" y="896264"/>
                </a:cubicBezTo>
                <a:cubicBezTo>
                  <a:pt x="438056" y="896264"/>
                  <a:pt x="432677" y="897171"/>
                  <a:pt x="429987" y="899892"/>
                </a:cubicBezTo>
                <a:cubicBezTo>
                  <a:pt x="426402" y="903521"/>
                  <a:pt x="422816" y="908964"/>
                  <a:pt x="427298" y="912592"/>
                </a:cubicBezTo>
                <a:cubicBezTo>
                  <a:pt x="430884" y="916221"/>
                  <a:pt x="437159" y="905335"/>
                  <a:pt x="438952" y="914406"/>
                </a:cubicBezTo>
                <a:cubicBezTo>
                  <a:pt x="439849" y="917128"/>
                  <a:pt x="438952" y="919849"/>
                  <a:pt x="437159" y="920756"/>
                </a:cubicBezTo>
                <a:cubicBezTo>
                  <a:pt x="432677" y="925292"/>
                  <a:pt x="426402" y="920756"/>
                  <a:pt x="422816" y="918035"/>
                </a:cubicBezTo>
                <a:cubicBezTo>
                  <a:pt x="420126" y="915314"/>
                  <a:pt x="419230" y="910778"/>
                  <a:pt x="418333" y="907149"/>
                </a:cubicBezTo>
                <a:cubicBezTo>
                  <a:pt x="412954" y="904428"/>
                  <a:pt x="403990" y="907149"/>
                  <a:pt x="400404" y="898985"/>
                </a:cubicBezTo>
                <a:cubicBezTo>
                  <a:pt x="393232" y="894449"/>
                  <a:pt x="398611" y="885378"/>
                  <a:pt x="391439" y="880842"/>
                </a:cubicBezTo>
                <a:cubicBezTo>
                  <a:pt x="386957" y="877214"/>
                  <a:pt x="383371" y="873585"/>
                  <a:pt x="383371" y="869049"/>
                </a:cubicBezTo>
                <a:close/>
                <a:moveTo>
                  <a:pt x="677779" y="866955"/>
                </a:moveTo>
                <a:cubicBezTo>
                  <a:pt x="688414" y="868743"/>
                  <a:pt x="699049" y="875000"/>
                  <a:pt x="707026" y="883044"/>
                </a:cubicBezTo>
                <a:cubicBezTo>
                  <a:pt x="721206" y="882150"/>
                  <a:pt x="732728" y="889300"/>
                  <a:pt x="741590" y="898238"/>
                </a:cubicBezTo>
                <a:cubicBezTo>
                  <a:pt x="744249" y="902707"/>
                  <a:pt x="746908" y="907176"/>
                  <a:pt x="746908" y="912539"/>
                </a:cubicBezTo>
                <a:cubicBezTo>
                  <a:pt x="744249" y="915220"/>
                  <a:pt x="740704" y="912539"/>
                  <a:pt x="738045" y="912539"/>
                </a:cubicBezTo>
                <a:cubicBezTo>
                  <a:pt x="734500" y="903601"/>
                  <a:pt x="725637" y="893769"/>
                  <a:pt x="715002" y="891982"/>
                </a:cubicBezTo>
                <a:cubicBezTo>
                  <a:pt x="707026" y="891982"/>
                  <a:pt x="697277" y="890194"/>
                  <a:pt x="691959" y="882150"/>
                </a:cubicBezTo>
                <a:cubicBezTo>
                  <a:pt x="688414" y="881256"/>
                  <a:pt x="684869" y="879468"/>
                  <a:pt x="681324" y="877681"/>
                </a:cubicBezTo>
                <a:cubicBezTo>
                  <a:pt x="669802" y="875893"/>
                  <a:pt x="655622" y="874106"/>
                  <a:pt x="646759" y="883044"/>
                </a:cubicBezTo>
                <a:cubicBezTo>
                  <a:pt x="646759" y="883044"/>
                  <a:pt x="646759" y="883044"/>
                  <a:pt x="636124" y="892875"/>
                </a:cubicBezTo>
                <a:cubicBezTo>
                  <a:pt x="631693" y="900920"/>
                  <a:pt x="628148" y="908964"/>
                  <a:pt x="627261" y="918796"/>
                </a:cubicBezTo>
                <a:cubicBezTo>
                  <a:pt x="623716" y="924158"/>
                  <a:pt x="616626" y="925946"/>
                  <a:pt x="616626" y="933096"/>
                </a:cubicBezTo>
                <a:cubicBezTo>
                  <a:pt x="609536" y="942034"/>
                  <a:pt x="612195" y="955441"/>
                  <a:pt x="615740" y="964379"/>
                </a:cubicBezTo>
                <a:cubicBezTo>
                  <a:pt x="613967" y="967061"/>
                  <a:pt x="613081" y="968848"/>
                  <a:pt x="610422" y="969742"/>
                </a:cubicBezTo>
                <a:cubicBezTo>
                  <a:pt x="605105" y="966167"/>
                  <a:pt x="605105" y="959017"/>
                  <a:pt x="603332" y="952760"/>
                </a:cubicBezTo>
                <a:cubicBezTo>
                  <a:pt x="602446" y="942034"/>
                  <a:pt x="606877" y="933096"/>
                  <a:pt x="611309" y="924158"/>
                </a:cubicBezTo>
                <a:cubicBezTo>
                  <a:pt x="611309" y="924158"/>
                  <a:pt x="611309" y="924158"/>
                  <a:pt x="621058" y="914327"/>
                </a:cubicBezTo>
                <a:cubicBezTo>
                  <a:pt x="619285" y="907176"/>
                  <a:pt x="621944" y="899132"/>
                  <a:pt x="625489" y="893769"/>
                </a:cubicBezTo>
                <a:cubicBezTo>
                  <a:pt x="627261" y="887513"/>
                  <a:pt x="632579" y="883044"/>
                  <a:pt x="635238" y="878575"/>
                </a:cubicBezTo>
                <a:cubicBezTo>
                  <a:pt x="646759" y="866955"/>
                  <a:pt x="663598" y="863380"/>
                  <a:pt x="677779" y="866955"/>
                </a:cubicBezTo>
                <a:close/>
                <a:moveTo>
                  <a:pt x="795855" y="864967"/>
                </a:moveTo>
                <a:cubicBezTo>
                  <a:pt x="799295" y="868596"/>
                  <a:pt x="799295" y="874946"/>
                  <a:pt x="799295" y="880389"/>
                </a:cubicBezTo>
                <a:cubicBezTo>
                  <a:pt x="795855" y="885831"/>
                  <a:pt x="791556" y="890367"/>
                  <a:pt x="785537" y="890367"/>
                </a:cubicBezTo>
                <a:cubicBezTo>
                  <a:pt x="782957" y="890367"/>
                  <a:pt x="781237" y="888553"/>
                  <a:pt x="779518" y="885831"/>
                </a:cubicBezTo>
                <a:cubicBezTo>
                  <a:pt x="778658" y="884017"/>
                  <a:pt x="778658" y="881296"/>
                  <a:pt x="779518" y="879481"/>
                </a:cubicBezTo>
                <a:cubicBezTo>
                  <a:pt x="780378" y="877667"/>
                  <a:pt x="782957" y="876760"/>
                  <a:pt x="783817" y="878574"/>
                </a:cubicBezTo>
                <a:cubicBezTo>
                  <a:pt x="785537" y="879481"/>
                  <a:pt x="785537" y="881296"/>
                  <a:pt x="788116" y="881296"/>
                </a:cubicBezTo>
                <a:cubicBezTo>
                  <a:pt x="797575" y="881296"/>
                  <a:pt x="790696" y="868596"/>
                  <a:pt x="795855" y="864967"/>
                </a:cubicBezTo>
                <a:close/>
                <a:moveTo>
                  <a:pt x="751187" y="864302"/>
                </a:moveTo>
                <a:cubicBezTo>
                  <a:pt x="755764" y="865443"/>
                  <a:pt x="760005" y="867725"/>
                  <a:pt x="763577" y="870920"/>
                </a:cubicBezTo>
                <a:cubicBezTo>
                  <a:pt x="766256" y="876397"/>
                  <a:pt x="770721" y="881874"/>
                  <a:pt x="768042" y="888263"/>
                </a:cubicBezTo>
                <a:cubicBezTo>
                  <a:pt x="767149" y="892827"/>
                  <a:pt x="762684" y="894653"/>
                  <a:pt x="760005" y="897391"/>
                </a:cubicBezTo>
                <a:cubicBezTo>
                  <a:pt x="758219" y="898304"/>
                  <a:pt x="754647" y="898304"/>
                  <a:pt x="753754" y="897391"/>
                </a:cubicBezTo>
                <a:cubicBezTo>
                  <a:pt x="751076" y="895566"/>
                  <a:pt x="749290" y="892827"/>
                  <a:pt x="749290" y="890089"/>
                </a:cubicBezTo>
                <a:cubicBezTo>
                  <a:pt x="747504" y="883699"/>
                  <a:pt x="757326" y="883699"/>
                  <a:pt x="754647" y="877310"/>
                </a:cubicBezTo>
                <a:cubicBezTo>
                  <a:pt x="750183" y="875484"/>
                  <a:pt x="746611" y="873659"/>
                  <a:pt x="742146" y="873659"/>
                </a:cubicBezTo>
                <a:cubicBezTo>
                  <a:pt x="735895" y="874571"/>
                  <a:pt x="728751" y="875484"/>
                  <a:pt x="723394" y="880961"/>
                </a:cubicBezTo>
                <a:cubicBezTo>
                  <a:pt x="719822" y="881874"/>
                  <a:pt x="715357" y="881874"/>
                  <a:pt x="713571" y="879135"/>
                </a:cubicBezTo>
                <a:cubicBezTo>
                  <a:pt x="718036" y="869095"/>
                  <a:pt x="728751" y="868182"/>
                  <a:pt x="736788" y="864531"/>
                </a:cubicBezTo>
                <a:cubicBezTo>
                  <a:pt x="741699" y="863161"/>
                  <a:pt x="746611" y="863161"/>
                  <a:pt x="751187" y="864302"/>
                </a:cubicBezTo>
                <a:close/>
                <a:moveTo>
                  <a:pt x="318890" y="861986"/>
                </a:moveTo>
                <a:cubicBezTo>
                  <a:pt x="325987" y="861096"/>
                  <a:pt x="333084" y="860205"/>
                  <a:pt x="340181" y="861986"/>
                </a:cubicBezTo>
                <a:cubicBezTo>
                  <a:pt x="345504" y="864658"/>
                  <a:pt x="350826" y="866439"/>
                  <a:pt x="355262" y="870001"/>
                </a:cubicBezTo>
                <a:cubicBezTo>
                  <a:pt x="366795" y="876235"/>
                  <a:pt x="377440" y="887812"/>
                  <a:pt x="379214" y="900280"/>
                </a:cubicBezTo>
                <a:cubicBezTo>
                  <a:pt x="379214" y="900280"/>
                  <a:pt x="379214" y="900280"/>
                  <a:pt x="381876" y="913638"/>
                </a:cubicBezTo>
                <a:cubicBezTo>
                  <a:pt x="389860" y="919872"/>
                  <a:pt x="391634" y="929668"/>
                  <a:pt x="395183" y="938573"/>
                </a:cubicBezTo>
                <a:cubicBezTo>
                  <a:pt x="396070" y="948369"/>
                  <a:pt x="395183" y="958165"/>
                  <a:pt x="388973" y="965289"/>
                </a:cubicBezTo>
                <a:cubicBezTo>
                  <a:pt x="388086" y="967070"/>
                  <a:pt x="387199" y="969742"/>
                  <a:pt x="385424" y="969742"/>
                </a:cubicBezTo>
                <a:cubicBezTo>
                  <a:pt x="380989" y="968852"/>
                  <a:pt x="379214" y="966180"/>
                  <a:pt x="378327" y="963508"/>
                </a:cubicBezTo>
                <a:cubicBezTo>
                  <a:pt x="376553" y="958165"/>
                  <a:pt x="383650" y="957275"/>
                  <a:pt x="383650" y="951931"/>
                </a:cubicBezTo>
                <a:cubicBezTo>
                  <a:pt x="388086" y="940354"/>
                  <a:pt x="382763" y="927887"/>
                  <a:pt x="374779" y="919872"/>
                </a:cubicBezTo>
                <a:cubicBezTo>
                  <a:pt x="365908" y="918091"/>
                  <a:pt x="371230" y="908295"/>
                  <a:pt x="367682" y="902061"/>
                </a:cubicBezTo>
                <a:cubicBezTo>
                  <a:pt x="363246" y="890484"/>
                  <a:pt x="353488" y="878907"/>
                  <a:pt x="341068" y="874454"/>
                </a:cubicBezTo>
                <a:cubicBezTo>
                  <a:pt x="326874" y="870892"/>
                  <a:pt x="311793" y="872673"/>
                  <a:pt x="301147" y="883359"/>
                </a:cubicBezTo>
                <a:cubicBezTo>
                  <a:pt x="300260" y="885140"/>
                  <a:pt x="296711" y="885140"/>
                  <a:pt x="294937" y="885140"/>
                </a:cubicBezTo>
                <a:cubicBezTo>
                  <a:pt x="284292" y="881578"/>
                  <a:pt x="272759" y="886921"/>
                  <a:pt x="264775" y="893155"/>
                </a:cubicBezTo>
                <a:cubicBezTo>
                  <a:pt x="261226" y="897608"/>
                  <a:pt x="257678" y="903842"/>
                  <a:pt x="256791" y="909185"/>
                </a:cubicBezTo>
                <a:cubicBezTo>
                  <a:pt x="254129" y="910966"/>
                  <a:pt x="250581" y="910966"/>
                  <a:pt x="247032" y="909185"/>
                </a:cubicBezTo>
                <a:cubicBezTo>
                  <a:pt x="245258" y="904732"/>
                  <a:pt x="249694" y="899389"/>
                  <a:pt x="250581" y="894936"/>
                </a:cubicBezTo>
                <a:cubicBezTo>
                  <a:pt x="259452" y="881578"/>
                  <a:pt x="273646" y="872673"/>
                  <a:pt x="289614" y="872673"/>
                </a:cubicBezTo>
                <a:cubicBezTo>
                  <a:pt x="294050" y="876235"/>
                  <a:pt x="295824" y="870001"/>
                  <a:pt x="299373" y="869111"/>
                </a:cubicBezTo>
                <a:cubicBezTo>
                  <a:pt x="305583" y="864658"/>
                  <a:pt x="312680" y="863767"/>
                  <a:pt x="318890" y="861986"/>
                </a:cubicBezTo>
                <a:close/>
                <a:moveTo>
                  <a:pt x="200069" y="860674"/>
                </a:moveTo>
                <a:cubicBezTo>
                  <a:pt x="201325" y="861215"/>
                  <a:pt x="202468" y="862514"/>
                  <a:pt x="202925" y="863813"/>
                </a:cubicBezTo>
                <a:cubicBezTo>
                  <a:pt x="202011" y="869008"/>
                  <a:pt x="204753" y="873338"/>
                  <a:pt x="207495" y="876801"/>
                </a:cubicBezTo>
                <a:cubicBezTo>
                  <a:pt x="209323" y="877667"/>
                  <a:pt x="212065" y="879399"/>
                  <a:pt x="212979" y="876801"/>
                </a:cubicBezTo>
                <a:cubicBezTo>
                  <a:pt x="213893" y="875935"/>
                  <a:pt x="214807" y="874203"/>
                  <a:pt x="216635" y="874203"/>
                </a:cubicBezTo>
                <a:cubicBezTo>
                  <a:pt x="219377" y="874203"/>
                  <a:pt x="220291" y="876801"/>
                  <a:pt x="221205" y="878533"/>
                </a:cubicBezTo>
                <a:cubicBezTo>
                  <a:pt x="223033" y="881131"/>
                  <a:pt x="220291" y="884594"/>
                  <a:pt x="218463" y="885460"/>
                </a:cubicBezTo>
                <a:cubicBezTo>
                  <a:pt x="212065" y="887192"/>
                  <a:pt x="206581" y="883728"/>
                  <a:pt x="202011" y="881131"/>
                </a:cubicBezTo>
                <a:cubicBezTo>
                  <a:pt x="197441" y="875935"/>
                  <a:pt x="192871" y="869008"/>
                  <a:pt x="196527" y="862081"/>
                </a:cubicBezTo>
                <a:cubicBezTo>
                  <a:pt x="197441" y="860349"/>
                  <a:pt x="198812" y="860132"/>
                  <a:pt x="200069" y="860674"/>
                </a:cubicBezTo>
                <a:close/>
                <a:moveTo>
                  <a:pt x="250077" y="857921"/>
                </a:moveTo>
                <a:cubicBezTo>
                  <a:pt x="260771" y="857030"/>
                  <a:pt x="270575" y="860592"/>
                  <a:pt x="278596" y="868607"/>
                </a:cubicBezTo>
                <a:cubicBezTo>
                  <a:pt x="277705" y="870388"/>
                  <a:pt x="275031" y="870388"/>
                  <a:pt x="273249" y="871279"/>
                </a:cubicBezTo>
                <a:cubicBezTo>
                  <a:pt x="273249" y="871279"/>
                  <a:pt x="273249" y="871279"/>
                  <a:pt x="267010" y="873950"/>
                </a:cubicBezTo>
                <a:cubicBezTo>
                  <a:pt x="259880" y="870388"/>
                  <a:pt x="250077" y="867717"/>
                  <a:pt x="242056" y="872169"/>
                </a:cubicBezTo>
                <a:cubicBezTo>
                  <a:pt x="241164" y="873950"/>
                  <a:pt x="238491" y="874841"/>
                  <a:pt x="240273" y="877512"/>
                </a:cubicBezTo>
                <a:cubicBezTo>
                  <a:pt x="242947" y="878403"/>
                  <a:pt x="247403" y="879294"/>
                  <a:pt x="248294" y="883746"/>
                </a:cubicBezTo>
                <a:cubicBezTo>
                  <a:pt x="249185" y="888199"/>
                  <a:pt x="246512" y="891761"/>
                  <a:pt x="242056" y="893542"/>
                </a:cubicBezTo>
                <a:cubicBezTo>
                  <a:pt x="238491" y="892652"/>
                  <a:pt x="233143" y="891761"/>
                  <a:pt x="231361" y="888199"/>
                </a:cubicBezTo>
                <a:cubicBezTo>
                  <a:pt x="228687" y="883746"/>
                  <a:pt x="227796" y="878403"/>
                  <a:pt x="229578" y="873060"/>
                </a:cubicBezTo>
                <a:cubicBezTo>
                  <a:pt x="232252" y="865045"/>
                  <a:pt x="241164" y="859702"/>
                  <a:pt x="250077" y="857921"/>
                </a:cubicBezTo>
                <a:close/>
                <a:moveTo>
                  <a:pt x="788650" y="854013"/>
                </a:moveTo>
                <a:cubicBezTo>
                  <a:pt x="792852" y="852267"/>
                  <a:pt x="792852" y="859252"/>
                  <a:pt x="794533" y="860998"/>
                </a:cubicBezTo>
                <a:cubicBezTo>
                  <a:pt x="792852" y="864491"/>
                  <a:pt x="790331" y="868856"/>
                  <a:pt x="786969" y="869729"/>
                </a:cubicBezTo>
                <a:cubicBezTo>
                  <a:pt x="785288" y="865364"/>
                  <a:pt x="780246" y="864491"/>
                  <a:pt x="781086" y="859252"/>
                </a:cubicBezTo>
                <a:cubicBezTo>
                  <a:pt x="782767" y="856633"/>
                  <a:pt x="785288" y="855760"/>
                  <a:pt x="788650" y="854013"/>
                </a:cubicBezTo>
                <a:close/>
                <a:moveTo>
                  <a:pt x="207402" y="850680"/>
                </a:moveTo>
                <a:cubicBezTo>
                  <a:pt x="209966" y="851527"/>
                  <a:pt x="212531" y="853220"/>
                  <a:pt x="215095" y="854913"/>
                </a:cubicBezTo>
                <a:cubicBezTo>
                  <a:pt x="215095" y="857453"/>
                  <a:pt x="214240" y="859993"/>
                  <a:pt x="213385" y="862533"/>
                </a:cubicBezTo>
                <a:cubicBezTo>
                  <a:pt x="211676" y="863380"/>
                  <a:pt x="210821" y="862533"/>
                  <a:pt x="209966" y="862533"/>
                </a:cubicBezTo>
                <a:cubicBezTo>
                  <a:pt x="207402" y="860840"/>
                  <a:pt x="205692" y="859147"/>
                  <a:pt x="203983" y="855760"/>
                </a:cubicBezTo>
                <a:cubicBezTo>
                  <a:pt x="203983" y="853220"/>
                  <a:pt x="205692" y="851527"/>
                  <a:pt x="207402" y="850680"/>
                </a:cubicBezTo>
                <a:close/>
                <a:moveTo>
                  <a:pt x="769473" y="828658"/>
                </a:moveTo>
                <a:cubicBezTo>
                  <a:pt x="774689" y="826867"/>
                  <a:pt x="779905" y="831345"/>
                  <a:pt x="785121" y="831345"/>
                </a:cubicBezTo>
                <a:cubicBezTo>
                  <a:pt x="785121" y="831345"/>
                  <a:pt x="785121" y="831345"/>
                  <a:pt x="790337" y="830449"/>
                </a:cubicBezTo>
                <a:cubicBezTo>
                  <a:pt x="792945" y="832240"/>
                  <a:pt x="790337" y="834927"/>
                  <a:pt x="790337" y="836718"/>
                </a:cubicBezTo>
                <a:cubicBezTo>
                  <a:pt x="788598" y="842091"/>
                  <a:pt x="784252" y="835822"/>
                  <a:pt x="779905" y="838509"/>
                </a:cubicBezTo>
                <a:cubicBezTo>
                  <a:pt x="778166" y="839404"/>
                  <a:pt x="777297" y="841195"/>
                  <a:pt x="776428" y="843882"/>
                </a:cubicBezTo>
                <a:cubicBezTo>
                  <a:pt x="776428" y="843882"/>
                  <a:pt x="776428" y="843882"/>
                  <a:pt x="777297" y="844777"/>
                </a:cubicBezTo>
                <a:cubicBezTo>
                  <a:pt x="779036" y="844777"/>
                  <a:pt x="779905" y="842091"/>
                  <a:pt x="782513" y="842091"/>
                </a:cubicBezTo>
                <a:cubicBezTo>
                  <a:pt x="785121" y="842091"/>
                  <a:pt x="788598" y="843882"/>
                  <a:pt x="788598" y="847464"/>
                </a:cubicBezTo>
                <a:cubicBezTo>
                  <a:pt x="787729" y="853733"/>
                  <a:pt x="780774" y="852837"/>
                  <a:pt x="776428" y="855524"/>
                </a:cubicBezTo>
                <a:cubicBezTo>
                  <a:pt x="772950" y="860001"/>
                  <a:pt x="766865" y="861792"/>
                  <a:pt x="761649" y="860001"/>
                </a:cubicBezTo>
                <a:cubicBezTo>
                  <a:pt x="759910" y="859106"/>
                  <a:pt x="756433" y="858210"/>
                  <a:pt x="757302" y="854628"/>
                </a:cubicBezTo>
                <a:cubicBezTo>
                  <a:pt x="766865" y="849255"/>
                  <a:pt x="760780" y="835822"/>
                  <a:pt x="769473" y="828658"/>
                </a:cubicBezTo>
                <a:close/>
                <a:moveTo>
                  <a:pt x="802425" y="828455"/>
                </a:moveTo>
                <a:cubicBezTo>
                  <a:pt x="802425" y="828455"/>
                  <a:pt x="802425" y="828455"/>
                  <a:pt x="805872" y="839238"/>
                </a:cubicBezTo>
                <a:cubicBezTo>
                  <a:pt x="803287" y="841035"/>
                  <a:pt x="799840" y="844630"/>
                  <a:pt x="800702" y="849123"/>
                </a:cubicBezTo>
                <a:cubicBezTo>
                  <a:pt x="800702" y="853616"/>
                  <a:pt x="804149" y="856311"/>
                  <a:pt x="806734" y="857210"/>
                </a:cubicBezTo>
                <a:cubicBezTo>
                  <a:pt x="808458" y="856311"/>
                  <a:pt x="810181" y="855413"/>
                  <a:pt x="811043" y="852717"/>
                </a:cubicBezTo>
                <a:cubicBezTo>
                  <a:pt x="809320" y="851818"/>
                  <a:pt x="807596" y="855413"/>
                  <a:pt x="805011" y="852717"/>
                </a:cubicBezTo>
                <a:cubicBezTo>
                  <a:pt x="804149" y="850021"/>
                  <a:pt x="804149" y="846427"/>
                  <a:pt x="805872" y="844630"/>
                </a:cubicBezTo>
                <a:cubicBezTo>
                  <a:pt x="809320" y="838340"/>
                  <a:pt x="815352" y="844630"/>
                  <a:pt x="819661" y="845528"/>
                </a:cubicBezTo>
                <a:cubicBezTo>
                  <a:pt x="823108" y="848224"/>
                  <a:pt x="821384" y="852717"/>
                  <a:pt x="820523" y="855413"/>
                </a:cubicBezTo>
                <a:cubicBezTo>
                  <a:pt x="817075" y="859007"/>
                  <a:pt x="814490" y="863500"/>
                  <a:pt x="813628" y="867993"/>
                </a:cubicBezTo>
                <a:cubicBezTo>
                  <a:pt x="811043" y="871587"/>
                  <a:pt x="808458" y="876080"/>
                  <a:pt x="804149" y="876080"/>
                </a:cubicBezTo>
                <a:cubicBezTo>
                  <a:pt x="803287" y="867993"/>
                  <a:pt x="799840" y="859906"/>
                  <a:pt x="795531" y="852717"/>
                </a:cubicBezTo>
                <a:cubicBezTo>
                  <a:pt x="792946" y="848224"/>
                  <a:pt x="793808" y="842832"/>
                  <a:pt x="793808" y="837441"/>
                </a:cubicBezTo>
                <a:cubicBezTo>
                  <a:pt x="795531" y="833847"/>
                  <a:pt x="797255" y="828455"/>
                  <a:pt x="802425" y="828455"/>
                </a:cubicBezTo>
                <a:close/>
                <a:moveTo>
                  <a:pt x="201537" y="822105"/>
                </a:moveTo>
                <a:cubicBezTo>
                  <a:pt x="206943" y="824761"/>
                  <a:pt x="207844" y="831844"/>
                  <a:pt x="208745" y="837156"/>
                </a:cubicBezTo>
                <a:cubicBezTo>
                  <a:pt x="208745" y="837156"/>
                  <a:pt x="208745" y="837156"/>
                  <a:pt x="205141" y="848665"/>
                </a:cubicBezTo>
                <a:cubicBezTo>
                  <a:pt x="201537" y="853092"/>
                  <a:pt x="197032" y="857518"/>
                  <a:pt x="192527" y="861945"/>
                </a:cubicBezTo>
                <a:cubicBezTo>
                  <a:pt x="191626" y="863715"/>
                  <a:pt x="191626" y="868142"/>
                  <a:pt x="188022" y="868142"/>
                </a:cubicBezTo>
                <a:cubicBezTo>
                  <a:pt x="184418" y="863715"/>
                  <a:pt x="181715" y="858404"/>
                  <a:pt x="183517" y="853092"/>
                </a:cubicBezTo>
                <a:cubicBezTo>
                  <a:pt x="183517" y="853092"/>
                  <a:pt x="183517" y="853092"/>
                  <a:pt x="179012" y="849550"/>
                </a:cubicBezTo>
                <a:cubicBezTo>
                  <a:pt x="178111" y="846009"/>
                  <a:pt x="175408" y="843353"/>
                  <a:pt x="177210" y="839812"/>
                </a:cubicBezTo>
                <a:cubicBezTo>
                  <a:pt x="179913" y="838926"/>
                  <a:pt x="183517" y="839812"/>
                  <a:pt x="185319" y="838926"/>
                </a:cubicBezTo>
                <a:cubicBezTo>
                  <a:pt x="188022" y="838926"/>
                  <a:pt x="190725" y="836270"/>
                  <a:pt x="193428" y="838041"/>
                </a:cubicBezTo>
                <a:cubicBezTo>
                  <a:pt x="194329" y="839812"/>
                  <a:pt x="194329" y="842468"/>
                  <a:pt x="193428" y="843353"/>
                </a:cubicBezTo>
                <a:cubicBezTo>
                  <a:pt x="191626" y="847780"/>
                  <a:pt x="182616" y="840697"/>
                  <a:pt x="187121" y="847780"/>
                </a:cubicBezTo>
                <a:cubicBezTo>
                  <a:pt x="188923" y="849550"/>
                  <a:pt x="191626" y="847780"/>
                  <a:pt x="193428" y="847780"/>
                </a:cubicBezTo>
                <a:cubicBezTo>
                  <a:pt x="197032" y="846009"/>
                  <a:pt x="198834" y="843353"/>
                  <a:pt x="198834" y="839812"/>
                </a:cubicBezTo>
                <a:cubicBezTo>
                  <a:pt x="198834" y="839812"/>
                  <a:pt x="198834" y="839812"/>
                  <a:pt x="197032" y="832729"/>
                </a:cubicBezTo>
                <a:cubicBezTo>
                  <a:pt x="198834" y="829188"/>
                  <a:pt x="199735" y="825646"/>
                  <a:pt x="201537" y="822105"/>
                </a:cubicBezTo>
                <a:close/>
                <a:moveTo>
                  <a:pt x="757794" y="820884"/>
                </a:moveTo>
                <a:cubicBezTo>
                  <a:pt x="761422" y="818930"/>
                  <a:pt x="765051" y="823815"/>
                  <a:pt x="765958" y="826746"/>
                </a:cubicBezTo>
                <a:cubicBezTo>
                  <a:pt x="763236" y="831630"/>
                  <a:pt x="758701" y="831630"/>
                  <a:pt x="755072" y="831630"/>
                </a:cubicBezTo>
                <a:cubicBezTo>
                  <a:pt x="753258" y="827722"/>
                  <a:pt x="755072" y="823815"/>
                  <a:pt x="757794" y="820884"/>
                </a:cubicBezTo>
                <a:close/>
                <a:moveTo>
                  <a:pt x="226089" y="819799"/>
                </a:moveTo>
                <a:cubicBezTo>
                  <a:pt x="229740" y="818930"/>
                  <a:pt x="230653" y="822407"/>
                  <a:pt x="233392" y="824146"/>
                </a:cubicBezTo>
                <a:cubicBezTo>
                  <a:pt x="236130" y="830231"/>
                  <a:pt x="235217" y="836317"/>
                  <a:pt x="237956" y="842402"/>
                </a:cubicBezTo>
                <a:cubicBezTo>
                  <a:pt x="239781" y="845010"/>
                  <a:pt x="245258" y="846749"/>
                  <a:pt x="245258" y="851095"/>
                </a:cubicBezTo>
                <a:cubicBezTo>
                  <a:pt x="240694" y="854573"/>
                  <a:pt x="234304" y="855442"/>
                  <a:pt x="228828" y="853703"/>
                </a:cubicBezTo>
                <a:cubicBezTo>
                  <a:pt x="225176" y="851965"/>
                  <a:pt x="222438" y="848487"/>
                  <a:pt x="218787" y="851095"/>
                </a:cubicBezTo>
                <a:cubicBezTo>
                  <a:pt x="214223" y="851095"/>
                  <a:pt x="211484" y="848487"/>
                  <a:pt x="209659" y="845879"/>
                </a:cubicBezTo>
                <a:cubicBezTo>
                  <a:pt x="210572" y="841533"/>
                  <a:pt x="209659" y="835447"/>
                  <a:pt x="213310" y="831101"/>
                </a:cubicBezTo>
                <a:cubicBezTo>
                  <a:pt x="216048" y="831101"/>
                  <a:pt x="218787" y="830231"/>
                  <a:pt x="221525" y="831970"/>
                </a:cubicBezTo>
                <a:cubicBezTo>
                  <a:pt x="221525" y="833709"/>
                  <a:pt x="222438" y="835447"/>
                  <a:pt x="220612" y="835447"/>
                </a:cubicBezTo>
                <a:cubicBezTo>
                  <a:pt x="218787" y="836317"/>
                  <a:pt x="216961" y="837186"/>
                  <a:pt x="216048" y="838925"/>
                </a:cubicBezTo>
                <a:cubicBezTo>
                  <a:pt x="218787" y="840663"/>
                  <a:pt x="220612" y="839794"/>
                  <a:pt x="222438" y="838925"/>
                </a:cubicBezTo>
                <a:cubicBezTo>
                  <a:pt x="227002" y="837186"/>
                  <a:pt x="226089" y="832839"/>
                  <a:pt x="225176" y="830231"/>
                </a:cubicBezTo>
                <a:cubicBezTo>
                  <a:pt x="225176" y="830231"/>
                  <a:pt x="225176" y="830231"/>
                  <a:pt x="220612" y="825885"/>
                </a:cubicBezTo>
                <a:cubicBezTo>
                  <a:pt x="216048" y="823277"/>
                  <a:pt x="208746" y="831970"/>
                  <a:pt x="209659" y="823277"/>
                </a:cubicBezTo>
                <a:cubicBezTo>
                  <a:pt x="211484" y="822407"/>
                  <a:pt x="214223" y="822407"/>
                  <a:pt x="216961" y="822407"/>
                </a:cubicBezTo>
                <a:cubicBezTo>
                  <a:pt x="217874" y="823277"/>
                  <a:pt x="218787" y="825015"/>
                  <a:pt x="219700" y="824146"/>
                </a:cubicBezTo>
                <a:cubicBezTo>
                  <a:pt x="220612" y="822407"/>
                  <a:pt x="223351" y="820669"/>
                  <a:pt x="226089" y="819799"/>
                </a:cubicBezTo>
                <a:close/>
                <a:moveTo>
                  <a:pt x="823285" y="813487"/>
                </a:moveTo>
                <a:cubicBezTo>
                  <a:pt x="826813" y="812580"/>
                  <a:pt x="829458" y="815302"/>
                  <a:pt x="832104" y="817116"/>
                </a:cubicBezTo>
                <a:cubicBezTo>
                  <a:pt x="837396" y="824373"/>
                  <a:pt x="836514" y="832537"/>
                  <a:pt x="835632" y="842516"/>
                </a:cubicBezTo>
                <a:cubicBezTo>
                  <a:pt x="825931" y="843423"/>
                  <a:pt x="814465" y="844330"/>
                  <a:pt x="808292" y="835259"/>
                </a:cubicBezTo>
                <a:cubicBezTo>
                  <a:pt x="806528" y="832537"/>
                  <a:pt x="805646" y="828909"/>
                  <a:pt x="806528" y="825280"/>
                </a:cubicBezTo>
                <a:cubicBezTo>
                  <a:pt x="809174" y="822559"/>
                  <a:pt x="811819" y="820744"/>
                  <a:pt x="814465" y="818930"/>
                </a:cubicBezTo>
                <a:cubicBezTo>
                  <a:pt x="817993" y="818023"/>
                  <a:pt x="820639" y="820744"/>
                  <a:pt x="820639" y="824373"/>
                </a:cubicBezTo>
                <a:cubicBezTo>
                  <a:pt x="824167" y="828909"/>
                  <a:pt x="812701" y="828909"/>
                  <a:pt x="818875" y="832537"/>
                </a:cubicBezTo>
                <a:cubicBezTo>
                  <a:pt x="821521" y="831630"/>
                  <a:pt x="824167" y="828909"/>
                  <a:pt x="824167" y="827094"/>
                </a:cubicBezTo>
                <a:cubicBezTo>
                  <a:pt x="825049" y="822559"/>
                  <a:pt x="823285" y="818930"/>
                  <a:pt x="820639" y="816209"/>
                </a:cubicBezTo>
                <a:cubicBezTo>
                  <a:pt x="819757" y="814394"/>
                  <a:pt x="822403" y="813487"/>
                  <a:pt x="823285" y="813487"/>
                </a:cubicBezTo>
                <a:close/>
                <a:moveTo>
                  <a:pt x="238908" y="812933"/>
                </a:moveTo>
                <a:cubicBezTo>
                  <a:pt x="240722" y="816814"/>
                  <a:pt x="242537" y="821664"/>
                  <a:pt x="245258" y="825545"/>
                </a:cubicBezTo>
                <a:cubicBezTo>
                  <a:pt x="244351" y="827485"/>
                  <a:pt x="241629" y="827485"/>
                  <a:pt x="239815" y="828455"/>
                </a:cubicBezTo>
                <a:cubicBezTo>
                  <a:pt x="237094" y="828455"/>
                  <a:pt x="238908" y="825545"/>
                  <a:pt x="237094" y="824575"/>
                </a:cubicBezTo>
                <a:cubicBezTo>
                  <a:pt x="236187" y="821664"/>
                  <a:pt x="232558" y="819724"/>
                  <a:pt x="232558" y="815844"/>
                </a:cubicBezTo>
                <a:cubicBezTo>
                  <a:pt x="234372" y="813903"/>
                  <a:pt x="236187" y="810993"/>
                  <a:pt x="238908" y="812933"/>
                </a:cubicBezTo>
                <a:close/>
                <a:moveTo>
                  <a:pt x="177896" y="807092"/>
                </a:moveTo>
                <a:cubicBezTo>
                  <a:pt x="180471" y="807092"/>
                  <a:pt x="184761" y="806230"/>
                  <a:pt x="185619" y="808815"/>
                </a:cubicBezTo>
                <a:cubicBezTo>
                  <a:pt x="187336" y="811401"/>
                  <a:pt x="188194" y="815710"/>
                  <a:pt x="187336" y="818295"/>
                </a:cubicBezTo>
                <a:cubicBezTo>
                  <a:pt x="184761" y="820018"/>
                  <a:pt x="183045" y="821742"/>
                  <a:pt x="180471" y="820018"/>
                </a:cubicBezTo>
                <a:cubicBezTo>
                  <a:pt x="179613" y="820018"/>
                  <a:pt x="179613" y="818295"/>
                  <a:pt x="177896" y="817433"/>
                </a:cubicBezTo>
                <a:cubicBezTo>
                  <a:pt x="175322" y="818295"/>
                  <a:pt x="177038" y="821742"/>
                  <a:pt x="177896" y="822604"/>
                </a:cubicBezTo>
                <a:cubicBezTo>
                  <a:pt x="179613" y="826051"/>
                  <a:pt x="183903" y="824327"/>
                  <a:pt x="185619" y="824327"/>
                </a:cubicBezTo>
                <a:cubicBezTo>
                  <a:pt x="189910" y="824327"/>
                  <a:pt x="189910" y="812263"/>
                  <a:pt x="195059" y="820018"/>
                </a:cubicBezTo>
                <a:cubicBezTo>
                  <a:pt x="197633" y="826051"/>
                  <a:pt x="191626" y="830360"/>
                  <a:pt x="188194" y="833807"/>
                </a:cubicBezTo>
                <a:cubicBezTo>
                  <a:pt x="182187" y="836392"/>
                  <a:pt x="172748" y="833807"/>
                  <a:pt x="165883" y="832945"/>
                </a:cubicBezTo>
                <a:cubicBezTo>
                  <a:pt x="166741" y="823466"/>
                  <a:pt x="167599" y="811401"/>
                  <a:pt x="177896" y="807092"/>
                </a:cubicBezTo>
                <a:close/>
                <a:moveTo>
                  <a:pt x="731117" y="806429"/>
                </a:moveTo>
                <a:cubicBezTo>
                  <a:pt x="733774" y="808215"/>
                  <a:pt x="739973" y="804643"/>
                  <a:pt x="740859" y="810001"/>
                </a:cubicBezTo>
                <a:cubicBezTo>
                  <a:pt x="741744" y="810894"/>
                  <a:pt x="741744" y="812680"/>
                  <a:pt x="740859" y="813573"/>
                </a:cubicBezTo>
                <a:cubicBezTo>
                  <a:pt x="737316" y="812680"/>
                  <a:pt x="736430" y="818038"/>
                  <a:pt x="733774" y="815359"/>
                </a:cubicBezTo>
                <a:cubicBezTo>
                  <a:pt x="731117" y="815359"/>
                  <a:pt x="732002" y="818038"/>
                  <a:pt x="732002" y="818931"/>
                </a:cubicBezTo>
                <a:cubicBezTo>
                  <a:pt x="732002" y="820717"/>
                  <a:pt x="733774" y="822503"/>
                  <a:pt x="735545" y="822503"/>
                </a:cubicBezTo>
                <a:cubicBezTo>
                  <a:pt x="740859" y="824288"/>
                  <a:pt x="747944" y="818931"/>
                  <a:pt x="752372" y="824288"/>
                </a:cubicBezTo>
                <a:cubicBezTo>
                  <a:pt x="753258" y="829646"/>
                  <a:pt x="747058" y="827860"/>
                  <a:pt x="744401" y="828753"/>
                </a:cubicBezTo>
                <a:cubicBezTo>
                  <a:pt x="739087" y="828753"/>
                  <a:pt x="733774" y="831432"/>
                  <a:pt x="731117" y="835897"/>
                </a:cubicBezTo>
                <a:cubicBezTo>
                  <a:pt x="728460" y="839469"/>
                  <a:pt x="727574" y="844827"/>
                  <a:pt x="729345" y="848399"/>
                </a:cubicBezTo>
                <a:cubicBezTo>
                  <a:pt x="731117" y="849292"/>
                  <a:pt x="732002" y="851970"/>
                  <a:pt x="733774" y="850185"/>
                </a:cubicBezTo>
                <a:cubicBezTo>
                  <a:pt x="735545" y="848399"/>
                  <a:pt x="736430" y="844827"/>
                  <a:pt x="739087" y="843934"/>
                </a:cubicBezTo>
                <a:cubicBezTo>
                  <a:pt x="741744" y="843934"/>
                  <a:pt x="743516" y="844827"/>
                  <a:pt x="744401" y="847506"/>
                </a:cubicBezTo>
                <a:cubicBezTo>
                  <a:pt x="744401" y="849292"/>
                  <a:pt x="743516" y="853756"/>
                  <a:pt x="741744" y="855542"/>
                </a:cubicBezTo>
                <a:cubicBezTo>
                  <a:pt x="739087" y="857328"/>
                  <a:pt x="735545" y="859114"/>
                  <a:pt x="732888" y="859114"/>
                </a:cubicBezTo>
                <a:cubicBezTo>
                  <a:pt x="729345" y="858221"/>
                  <a:pt x="726688" y="853756"/>
                  <a:pt x="723146" y="857328"/>
                </a:cubicBezTo>
                <a:cubicBezTo>
                  <a:pt x="718717" y="861793"/>
                  <a:pt x="711632" y="860900"/>
                  <a:pt x="705433" y="860900"/>
                </a:cubicBezTo>
                <a:cubicBezTo>
                  <a:pt x="705433" y="860900"/>
                  <a:pt x="705433" y="860900"/>
                  <a:pt x="695690" y="856435"/>
                </a:cubicBezTo>
                <a:cubicBezTo>
                  <a:pt x="691262" y="860007"/>
                  <a:pt x="685948" y="859114"/>
                  <a:pt x="681520" y="858221"/>
                </a:cubicBezTo>
                <a:cubicBezTo>
                  <a:pt x="677092" y="858221"/>
                  <a:pt x="673549" y="857328"/>
                  <a:pt x="669121" y="858221"/>
                </a:cubicBezTo>
                <a:cubicBezTo>
                  <a:pt x="669121" y="858221"/>
                  <a:pt x="669121" y="858221"/>
                  <a:pt x="669121" y="856435"/>
                </a:cubicBezTo>
                <a:cubicBezTo>
                  <a:pt x="674435" y="854649"/>
                  <a:pt x="678863" y="850185"/>
                  <a:pt x="684177" y="851078"/>
                </a:cubicBezTo>
                <a:cubicBezTo>
                  <a:pt x="687720" y="851078"/>
                  <a:pt x="692148" y="851078"/>
                  <a:pt x="693919" y="847506"/>
                </a:cubicBezTo>
                <a:cubicBezTo>
                  <a:pt x="694805" y="843041"/>
                  <a:pt x="694805" y="836790"/>
                  <a:pt x="700119" y="835004"/>
                </a:cubicBezTo>
                <a:cubicBezTo>
                  <a:pt x="702776" y="834111"/>
                  <a:pt x="706318" y="832325"/>
                  <a:pt x="709861" y="834111"/>
                </a:cubicBezTo>
                <a:cubicBezTo>
                  <a:pt x="711632" y="835897"/>
                  <a:pt x="713404" y="838576"/>
                  <a:pt x="711632" y="841255"/>
                </a:cubicBezTo>
                <a:cubicBezTo>
                  <a:pt x="711632" y="844827"/>
                  <a:pt x="708090" y="843934"/>
                  <a:pt x="706318" y="843934"/>
                </a:cubicBezTo>
                <a:cubicBezTo>
                  <a:pt x="703661" y="842148"/>
                  <a:pt x="701004" y="843041"/>
                  <a:pt x="701004" y="845720"/>
                </a:cubicBezTo>
                <a:cubicBezTo>
                  <a:pt x="700119" y="850185"/>
                  <a:pt x="705433" y="851078"/>
                  <a:pt x="707204" y="852863"/>
                </a:cubicBezTo>
                <a:cubicBezTo>
                  <a:pt x="710747" y="853756"/>
                  <a:pt x="716946" y="855542"/>
                  <a:pt x="718717" y="851078"/>
                </a:cubicBezTo>
                <a:cubicBezTo>
                  <a:pt x="723146" y="844827"/>
                  <a:pt x="720489" y="835897"/>
                  <a:pt x="726688" y="829646"/>
                </a:cubicBezTo>
                <a:cubicBezTo>
                  <a:pt x="725803" y="823395"/>
                  <a:pt x="722260" y="816252"/>
                  <a:pt x="726688" y="810001"/>
                </a:cubicBezTo>
                <a:cubicBezTo>
                  <a:pt x="727574" y="808215"/>
                  <a:pt x="729345" y="807322"/>
                  <a:pt x="731117" y="806429"/>
                </a:cubicBezTo>
                <a:close/>
                <a:moveTo>
                  <a:pt x="844674" y="804128"/>
                </a:moveTo>
                <a:cubicBezTo>
                  <a:pt x="844674" y="804128"/>
                  <a:pt x="844674" y="804128"/>
                  <a:pt x="855457" y="808564"/>
                </a:cubicBezTo>
                <a:cubicBezTo>
                  <a:pt x="859950" y="809451"/>
                  <a:pt x="863544" y="812113"/>
                  <a:pt x="868037" y="812113"/>
                </a:cubicBezTo>
                <a:cubicBezTo>
                  <a:pt x="870733" y="812113"/>
                  <a:pt x="868936" y="814774"/>
                  <a:pt x="868037" y="815661"/>
                </a:cubicBezTo>
                <a:cubicBezTo>
                  <a:pt x="865341" y="819209"/>
                  <a:pt x="861747" y="822758"/>
                  <a:pt x="856356" y="822758"/>
                </a:cubicBezTo>
                <a:cubicBezTo>
                  <a:pt x="853660" y="824532"/>
                  <a:pt x="854558" y="828968"/>
                  <a:pt x="850065" y="829855"/>
                </a:cubicBezTo>
                <a:cubicBezTo>
                  <a:pt x="850065" y="829855"/>
                  <a:pt x="850065" y="829855"/>
                  <a:pt x="843775" y="831629"/>
                </a:cubicBezTo>
                <a:cubicBezTo>
                  <a:pt x="837485" y="829855"/>
                  <a:pt x="839282" y="822758"/>
                  <a:pt x="838384" y="818322"/>
                </a:cubicBezTo>
                <a:cubicBezTo>
                  <a:pt x="838384" y="817435"/>
                  <a:pt x="840181" y="815661"/>
                  <a:pt x="841080" y="814774"/>
                </a:cubicBezTo>
                <a:cubicBezTo>
                  <a:pt x="843775" y="813887"/>
                  <a:pt x="845572" y="816548"/>
                  <a:pt x="846471" y="818322"/>
                </a:cubicBezTo>
                <a:cubicBezTo>
                  <a:pt x="847370" y="820097"/>
                  <a:pt x="845572" y="821871"/>
                  <a:pt x="847370" y="823645"/>
                </a:cubicBezTo>
                <a:cubicBezTo>
                  <a:pt x="849167" y="822758"/>
                  <a:pt x="850065" y="820984"/>
                  <a:pt x="850065" y="819209"/>
                </a:cubicBezTo>
                <a:cubicBezTo>
                  <a:pt x="849167" y="815661"/>
                  <a:pt x="848268" y="812113"/>
                  <a:pt x="845572" y="812113"/>
                </a:cubicBezTo>
                <a:cubicBezTo>
                  <a:pt x="841978" y="810338"/>
                  <a:pt x="838384" y="812113"/>
                  <a:pt x="835688" y="814774"/>
                </a:cubicBezTo>
                <a:cubicBezTo>
                  <a:pt x="832094" y="812113"/>
                  <a:pt x="828499" y="809451"/>
                  <a:pt x="824006" y="808564"/>
                </a:cubicBezTo>
                <a:cubicBezTo>
                  <a:pt x="823108" y="807677"/>
                  <a:pt x="823108" y="806790"/>
                  <a:pt x="823108" y="805903"/>
                </a:cubicBezTo>
                <a:cubicBezTo>
                  <a:pt x="829398" y="802354"/>
                  <a:pt x="837485" y="801467"/>
                  <a:pt x="844674" y="804128"/>
                </a:cubicBezTo>
                <a:close/>
                <a:moveTo>
                  <a:pt x="262053" y="802510"/>
                </a:moveTo>
                <a:cubicBezTo>
                  <a:pt x="267357" y="799880"/>
                  <a:pt x="270892" y="804263"/>
                  <a:pt x="272660" y="807770"/>
                </a:cubicBezTo>
                <a:cubicBezTo>
                  <a:pt x="274428" y="812154"/>
                  <a:pt x="271776" y="816537"/>
                  <a:pt x="270008" y="820044"/>
                </a:cubicBezTo>
                <a:cubicBezTo>
                  <a:pt x="278848" y="826180"/>
                  <a:pt x="273544" y="838454"/>
                  <a:pt x="281500" y="844590"/>
                </a:cubicBezTo>
                <a:cubicBezTo>
                  <a:pt x="285035" y="847220"/>
                  <a:pt x="290339" y="847220"/>
                  <a:pt x="293875" y="845467"/>
                </a:cubicBezTo>
                <a:cubicBezTo>
                  <a:pt x="296527" y="843714"/>
                  <a:pt x="299178" y="841084"/>
                  <a:pt x="297411" y="837577"/>
                </a:cubicBezTo>
                <a:cubicBezTo>
                  <a:pt x="295643" y="835824"/>
                  <a:pt x="292107" y="838454"/>
                  <a:pt x="290339" y="836700"/>
                </a:cubicBezTo>
                <a:cubicBezTo>
                  <a:pt x="289455" y="834070"/>
                  <a:pt x="286803" y="831440"/>
                  <a:pt x="288571" y="828810"/>
                </a:cubicBezTo>
                <a:cubicBezTo>
                  <a:pt x="290339" y="826180"/>
                  <a:pt x="292991" y="827057"/>
                  <a:pt x="295643" y="826180"/>
                </a:cubicBezTo>
                <a:cubicBezTo>
                  <a:pt x="299178" y="827057"/>
                  <a:pt x="302714" y="829687"/>
                  <a:pt x="304482" y="834070"/>
                </a:cubicBezTo>
                <a:cubicBezTo>
                  <a:pt x="305366" y="835824"/>
                  <a:pt x="303598" y="840207"/>
                  <a:pt x="307134" y="841084"/>
                </a:cubicBezTo>
                <a:cubicBezTo>
                  <a:pt x="314206" y="839330"/>
                  <a:pt x="316857" y="847220"/>
                  <a:pt x="323045" y="847220"/>
                </a:cubicBezTo>
                <a:cubicBezTo>
                  <a:pt x="320393" y="850727"/>
                  <a:pt x="313322" y="850727"/>
                  <a:pt x="308902" y="848974"/>
                </a:cubicBezTo>
                <a:cubicBezTo>
                  <a:pt x="300946" y="843714"/>
                  <a:pt x="296527" y="858617"/>
                  <a:pt x="287687" y="855110"/>
                </a:cubicBezTo>
                <a:cubicBezTo>
                  <a:pt x="281500" y="854234"/>
                  <a:pt x="276196" y="848974"/>
                  <a:pt x="272660" y="845467"/>
                </a:cubicBezTo>
                <a:cubicBezTo>
                  <a:pt x="269124" y="847220"/>
                  <a:pt x="266473" y="850727"/>
                  <a:pt x="262053" y="849850"/>
                </a:cubicBezTo>
                <a:cubicBezTo>
                  <a:pt x="256749" y="848974"/>
                  <a:pt x="252329" y="844590"/>
                  <a:pt x="250562" y="839330"/>
                </a:cubicBezTo>
                <a:cubicBezTo>
                  <a:pt x="249678" y="836700"/>
                  <a:pt x="252329" y="834070"/>
                  <a:pt x="254097" y="832317"/>
                </a:cubicBezTo>
                <a:cubicBezTo>
                  <a:pt x="255865" y="831440"/>
                  <a:pt x="257633" y="833194"/>
                  <a:pt x="259401" y="833194"/>
                </a:cubicBezTo>
                <a:cubicBezTo>
                  <a:pt x="262937" y="835824"/>
                  <a:pt x="257633" y="841084"/>
                  <a:pt x="262053" y="842837"/>
                </a:cubicBezTo>
                <a:cubicBezTo>
                  <a:pt x="265589" y="842837"/>
                  <a:pt x="268240" y="840207"/>
                  <a:pt x="269124" y="838454"/>
                </a:cubicBezTo>
                <a:cubicBezTo>
                  <a:pt x="270892" y="835824"/>
                  <a:pt x="270892" y="831440"/>
                  <a:pt x="270008" y="828810"/>
                </a:cubicBezTo>
                <a:cubicBezTo>
                  <a:pt x="263821" y="822674"/>
                  <a:pt x="255865" y="820920"/>
                  <a:pt x="247910" y="820044"/>
                </a:cubicBezTo>
                <a:cubicBezTo>
                  <a:pt x="246142" y="819167"/>
                  <a:pt x="245258" y="816537"/>
                  <a:pt x="246142" y="813907"/>
                </a:cubicBezTo>
                <a:cubicBezTo>
                  <a:pt x="249678" y="812154"/>
                  <a:pt x="254981" y="813907"/>
                  <a:pt x="259401" y="815660"/>
                </a:cubicBezTo>
                <a:cubicBezTo>
                  <a:pt x="261169" y="815660"/>
                  <a:pt x="262937" y="813907"/>
                  <a:pt x="264705" y="812154"/>
                </a:cubicBezTo>
                <a:cubicBezTo>
                  <a:pt x="263821" y="809524"/>
                  <a:pt x="258517" y="808647"/>
                  <a:pt x="260285" y="805140"/>
                </a:cubicBezTo>
                <a:cubicBezTo>
                  <a:pt x="259401" y="803387"/>
                  <a:pt x="261169" y="802510"/>
                  <a:pt x="262053" y="802510"/>
                </a:cubicBezTo>
                <a:close/>
                <a:moveTo>
                  <a:pt x="803625" y="796705"/>
                </a:moveTo>
                <a:cubicBezTo>
                  <a:pt x="807955" y="796705"/>
                  <a:pt x="812285" y="799404"/>
                  <a:pt x="816614" y="802103"/>
                </a:cubicBezTo>
                <a:cubicBezTo>
                  <a:pt x="817480" y="803902"/>
                  <a:pt x="817480" y="806600"/>
                  <a:pt x="818346" y="808399"/>
                </a:cubicBezTo>
                <a:cubicBezTo>
                  <a:pt x="817480" y="811098"/>
                  <a:pt x="815748" y="812897"/>
                  <a:pt x="814016" y="815596"/>
                </a:cubicBezTo>
                <a:cubicBezTo>
                  <a:pt x="811419" y="815596"/>
                  <a:pt x="807955" y="816496"/>
                  <a:pt x="805357" y="814696"/>
                </a:cubicBezTo>
                <a:cubicBezTo>
                  <a:pt x="802760" y="812897"/>
                  <a:pt x="804491" y="809299"/>
                  <a:pt x="803625" y="806600"/>
                </a:cubicBezTo>
                <a:cubicBezTo>
                  <a:pt x="800162" y="805701"/>
                  <a:pt x="800162" y="809299"/>
                  <a:pt x="799296" y="811098"/>
                </a:cubicBezTo>
                <a:cubicBezTo>
                  <a:pt x="799296" y="815596"/>
                  <a:pt x="804491" y="817395"/>
                  <a:pt x="806223" y="820094"/>
                </a:cubicBezTo>
                <a:cubicBezTo>
                  <a:pt x="805357" y="823692"/>
                  <a:pt x="801894" y="823692"/>
                  <a:pt x="798430" y="823692"/>
                </a:cubicBezTo>
                <a:cubicBezTo>
                  <a:pt x="793235" y="822793"/>
                  <a:pt x="792369" y="816496"/>
                  <a:pt x="790637" y="812897"/>
                </a:cubicBezTo>
                <a:cubicBezTo>
                  <a:pt x="790637" y="812897"/>
                  <a:pt x="790637" y="812897"/>
                  <a:pt x="789771" y="797605"/>
                </a:cubicBezTo>
                <a:cubicBezTo>
                  <a:pt x="794100" y="796705"/>
                  <a:pt x="799296" y="797605"/>
                  <a:pt x="803625" y="796705"/>
                </a:cubicBezTo>
                <a:close/>
                <a:moveTo>
                  <a:pt x="854391" y="795118"/>
                </a:moveTo>
                <a:cubicBezTo>
                  <a:pt x="857193" y="795118"/>
                  <a:pt x="859994" y="796044"/>
                  <a:pt x="862796" y="796970"/>
                </a:cubicBezTo>
                <a:cubicBezTo>
                  <a:pt x="861862" y="800674"/>
                  <a:pt x="858127" y="803452"/>
                  <a:pt x="855325" y="805304"/>
                </a:cubicBezTo>
                <a:cubicBezTo>
                  <a:pt x="852524" y="806230"/>
                  <a:pt x="849722" y="803452"/>
                  <a:pt x="846921" y="802526"/>
                </a:cubicBezTo>
                <a:cubicBezTo>
                  <a:pt x="848789" y="798822"/>
                  <a:pt x="852524" y="797896"/>
                  <a:pt x="854391" y="795118"/>
                </a:cubicBezTo>
                <a:close/>
                <a:moveTo>
                  <a:pt x="773433" y="794949"/>
                </a:moveTo>
                <a:cubicBezTo>
                  <a:pt x="776409" y="794392"/>
                  <a:pt x="779276" y="794615"/>
                  <a:pt x="781481" y="797286"/>
                </a:cubicBezTo>
                <a:cubicBezTo>
                  <a:pt x="783244" y="799958"/>
                  <a:pt x="785008" y="803520"/>
                  <a:pt x="783244" y="807082"/>
                </a:cubicBezTo>
                <a:cubicBezTo>
                  <a:pt x="781481" y="810644"/>
                  <a:pt x="777071" y="808863"/>
                  <a:pt x="773543" y="808863"/>
                </a:cubicBezTo>
                <a:cubicBezTo>
                  <a:pt x="773543" y="807973"/>
                  <a:pt x="772661" y="807973"/>
                  <a:pt x="772661" y="807973"/>
                </a:cubicBezTo>
                <a:cubicBezTo>
                  <a:pt x="770897" y="808863"/>
                  <a:pt x="772661" y="810644"/>
                  <a:pt x="773543" y="811535"/>
                </a:cubicBezTo>
                <a:cubicBezTo>
                  <a:pt x="775307" y="814207"/>
                  <a:pt x="779717" y="813316"/>
                  <a:pt x="782363" y="811535"/>
                </a:cubicBezTo>
                <a:cubicBezTo>
                  <a:pt x="783244" y="811535"/>
                  <a:pt x="784126" y="810644"/>
                  <a:pt x="785890" y="810644"/>
                </a:cubicBezTo>
                <a:cubicBezTo>
                  <a:pt x="787654" y="815988"/>
                  <a:pt x="787654" y="822221"/>
                  <a:pt x="792946" y="824893"/>
                </a:cubicBezTo>
                <a:cubicBezTo>
                  <a:pt x="792064" y="828455"/>
                  <a:pt x="787654" y="826674"/>
                  <a:pt x="785890" y="827565"/>
                </a:cubicBezTo>
                <a:cubicBezTo>
                  <a:pt x="785890" y="827565"/>
                  <a:pt x="785890" y="827565"/>
                  <a:pt x="774425" y="825784"/>
                </a:cubicBezTo>
                <a:cubicBezTo>
                  <a:pt x="763842" y="821331"/>
                  <a:pt x="758550" y="811535"/>
                  <a:pt x="749731" y="805301"/>
                </a:cubicBezTo>
                <a:cubicBezTo>
                  <a:pt x="747967" y="804411"/>
                  <a:pt x="745321" y="803520"/>
                  <a:pt x="745321" y="801739"/>
                </a:cubicBezTo>
                <a:cubicBezTo>
                  <a:pt x="750613" y="797286"/>
                  <a:pt x="758550" y="794615"/>
                  <a:pt x="764724" y="797286"/>
                </a:cubicBezTo>
                <a:cubicBezTo>
                  <a:pt x="767369" y="796841"/>
                  <a:pt x="770456" y="795505"/>
                  <a:pt x="773433" y="794949"/>
                </a:cubicBezTo>
                <a:close/>
                <a:moveTo>
                  <a:pt x="162758" y="791924"/>
                </a:moveTo>
                <a:cubicBezTo>
                  <a:pt x="166115" y="791703"/>
                  <a:pt x="169556" y="792644"/>
                  <a:pt x="173167" y="795524"/>
                </a:cubicBezTo>
                <a:cubicBezTo>
                  <a:pt x="173167" y="795524"/>
                  <a:pt x="173167" y="795524"/>
                  <a:pt x="178583" y="800840"/>
                </a:cubicBezTo>
                <a:cubicBezTo>
                  <a:pt x="177680" y="803498"/>
                  <a:pt x="173167" y="804384"/>
                  <a:pt x="171361" y="806156"/>
                </a:cubicBezTo>
                <a:cubicBezTo>
                  <a:pt x="169556" y="803498"/>
                  <a:pt x="166848" y="801726"/>
                  <a:pt x="164140" y="800840"/>
                </a:cubicBezTo>
                <a:cubicBezTo>
                  <a:pt x="160529" y="800840"/>
                  <a:pt x="156918" y="801726"/>
                  <a:pt x="154210" y="804384"/>
                </a:cubicBezTo>
                <a:cubicBezTo>
                  <a:pt x="154210" y="806156"/>
                  <a:pt x="153308" y="807928"/>
                  <a:pt x="154210" y="809700"/>
                </a:cubicBezTo>
                <a:cubicBezTo>
                  <a:pt x="155113" y="810587"/>
                  <a:pt x="156918" y="810587"/>
                  <a:pt x="156918" y="808814"/>
                </a:cubicBezTo>
                <a:cubicBezTo>
                  <a:pt x="156918" y="807042"/>
                  <a:pt x="159627" y="806156"/>
                  <a:pt x="160529" y="804384"/>
                </a:cubicBezTo>
                <a:cubicBezTo>
                  <a:pt x="164140" y="803498"/>
                  <a:pt x="165945" y="806156"/>
                  <a:pt x="166848" y="808814"/>
                </a:cubicBezTo>
                <a:cubicBezTo>
                  <a:pt x="166848" y="812359"/>
                  <a:pt x="165043" y="815903"/>
                  <a:pt x="162335" y="818561"/>
                </a:cubicBezTo>
                <a:cubicBezTo>
                  <a:pt x="160529" y="822105"/>
                  <a:pt x="156918" y="819447"/>
                  <a:pt x="153308" y="819447"/>
                </a:cubicBezTo>
                <a:cubicBezTo>
                  <a:pt x="149697" y="815903"/>
                  <a:pt x="146086" y="812359"/>
                  <a:pt x="140670" y="812359"/>
                </a:cubicBezTo>
                <a:cubicBezTo>
                  <a:pt x="137059" y="811473"/>
                  <a:pt x="135254" y="807928"/>
                  <a:pt x="132546" y="806156"/>
                </a:cubicBezTo>
                <a:cubicBezTo>
                  <a:pt x="132546" y="806156"/>
                  <a:pt x="132546" y="806156"/>
                  <a:pt x="132546" y="804384"/>
                </a:cubicBezTo>
                <a:cubicBezTo>
                  <a:pt x="143378" y="803720"/>
                  <a:pt x="152687" y="792589"/>
                  <a:pt x="162758" y="791924"/>
                </a:cubicBezTo>
                <a:close/>
                <a:moveTo>
                  <a:pt x="874511" y="785593"/>
                </a:moveTo>
                <a:cubicBezTo>
                  <a:pt x="878014" y="785593"/>
                  <a:pt x="880642" y="785593"/>
                  <a:pt x="883269" y="787425"/>
                </a:cubicBezTo>
                <a:cubicBezTo>
                  <a:pt x="885021" y="790172"/>
                  <a:pt x="884145" y="794752"/>
                  <a:pt x="884145" y="796583"/>
                </a:cubicBezTo>
                <a:cubicBezTo>
                  <a:pt x="880642" y="802994"/>
                  <a:pt x="874511" y="807573"/>
                  <a:pt x="868379" y="809405"/>
                </a:cubicBezTo>
                <a:cubicBezTo>
                  <a:pt x="865752" y="808489"/>
                  <a:pt x="862248" y="809405"/>
                  <a:pt x="859621" y="807573"/>
                </a:cubicBezTo>
                <a:cubicBezTo>
                  <a:pt x="860497" y="804826"/>
                  <a:pt x="863124" y="802078"/>
                  <a:pt x="864876" y="801163"/>
                </a:cubicBezTo>
                <a:cubicBezTo>
                  <a:pt x="869255" y="800247"/>
                  <a:pt x="873635" y="798415"/>
                  <a:pt x="876262" y="794752"/>
                </a:cubicBezTo>
                <a:cubicBezTo>
                  <a:pt x="876262" y="792004"/>
                  <a:pt x="872759" y="792920"/>
                  <a:pt x="872759" y="790172"/>
                </a:cubicBezTo>
                <a:cubicBezTo>
                  <a:pt x="873635" y="788341"/>
                  <a:pt x="872759" y="786509"/>
                  <a:pt x="874511" y="785593"/>
                </a:cubicBezTo>
                <a:close/>
                <a:moveTo>
                  <a:pt x="227920" y="785593"/>
                </a:moveTo>
                <a:cubicBezTo>
                  <a:pt x="233150" y="786479"/>
                  <a:pt x="237508" y="790023"/>
                  <a:pt x="242737" y="788251"/>
                </a:cubicBezTo>
                <a:cubicBezTo>
                  <a:pt x="246223" y="790023"/>
                  <a:pt x="250581" y="791795"/>
                  <a:pt x="253196" y="795340"/>
                </a:cubicBezTo>
                <a:cubicBezTo>
                  <a:pt x="252324" y="797998"/>
                  <a:pt x="248838" y="796226"/>
                  <a:pt x="247095" y="797998"/>
                </a:cubicBezTo>
                <a:cubicBezTo>
                  <a:pt x="235765" y="805972"/>
                  <a:pt x="224434" y="823693"/>
                  <a:pt x="208746" y="816605"/>
                </a:cubicBezTo>
                <a:cubicBezTo>
                  <a:pt x="212232" y="813947"/>
                  <a:pt x="213975" y="809516"/>
                  <a:pt x="216590" y="806858"/>
                </a:cubicBezTo>
                <a:cubicBezTo>
                  <a:pt x="220076" y="807744"/>
                  <a:pt x="224434" y="807744"/>
                  <a:pt x="227049" y="804200"/>
                </a:cubicBezTo>
                <a:cubicBezTo>
                  <a:pt x="228792" y="801542"/>
                  <a:pt x="227920" y="799770"/>
                  <a:pt x="227920" y="796226"/>
                </a:cubicBezTo>
                <a:cubicBezTo>
                  <a:pt x="227920" y="796226"/>
                  <a:pt x="227920" y="796226"/>
                  <a:pt x="225306" y="793568"/>
                </a:cubicBezTo>
                <a:cubicBezTo>
                  <a:pt x="221819" y="796226"/>
                  <a:pt x="227920" y="799770"/>
                  <a:pt x="223563" y="801542"/>
                </a:cubicBezTo>
                <a:cubicBezTo>
                  <a:pt x="222691" y="802428"/>
                  <a:pt x="220948" y="803314"/>
                  <a:pt x="219205" y="803314"/>
                </a:cubicBezTo>
                <a:cubicBezTo>
                  <a:pt x="216590" y="798884"/>
                  <a:pt x="216590" y="792681"/>
                  <a:pt x="219205" y="787365"/>
                </a:cubicBezTo>
                <a:cubicBezTo>
                  <a:pt x="221819" y="786479"/>
                  <a:pt x="225306" y="786479"/>
                  <a:pt x="227920" y="785593"/>
                </a:cubicBezTo>
                <a:close/>
                <a:moveTo>
                  <a:pt x="148023" y="783284"/>
                </a:moveTo>
                <a:cubicBezTo>
                  <a:pt x="148023" y="783284"/>
                  <a:pt x="148023" y="783284"/>
                  <a:pt x="151595" y="789345"/>
                </a:cubicBezTo>
                <a:cubicBezTo>
                  <a:pt x="151595" y="791077"/>
                  <a:pt x="148916" y="791943"/>
                  <a:pt x="147130" y="791943"/>
                </a:cubicBezTo>
                <a:cubicBezTo>
                  <a:pt x="142666" y="791943"/>
                  <a:pt x="139094" y="788479"/>
                  <a:pt x="137308" y="785016"/>
                </a:cubicBezTo>
                <a:cubicBezTo>
                  <a:pt x="137308" y="785016"/>
                  <a:pt x="137308" y="785016"/>
                  <a:pt x="138201" y="784150"/>
                </a:cubicBezTo>
                <a:cubicBezTo>
                  <a:pt x="140880" y="785016"/>
                  <a:pt x="144451" y="782418"/>
                  <a:pt x="148023" y="783284"/>
                </a:cubicBezTo>
                <a:close/>
                <a:moveTo>
                  <a:pt x="202214" y="782656"/>
                </a:moveTo>
                <a:cubicBezTo>
                  <a:pt x="206728" y="783112"/>
                  <a:pt x="211127" y="784025"/>
                  <a:pt x="214831" y="784481"/>
                </a:cubicBezTo>
                <a:cubicBezTo>
                  <a:pt x="214831" y="784481"/>
                  <a:pt x="214831" y="784481"/>
                  <a:pt x="215757" y="785394"/>
                </a:cubicBezTo>
                <a:cubicBezTo>
                  <a:pt x="210201" y="794522"/>
                  <a:pt x="216683" y="810040"/>
                  <a:pt x="202793" y="815517"/>
                </a:cubicBezTo>
                <a:cubicBezTo>
                  <a:pt x="198162" y="817342"/>
                  <a:pt x="196310" y="813691"/>
                  <a:pt x="192606" y="812778"/>
                </a:cubicBezTo>
                <a:cubicBezTo>
                  <a:pt x="190754" y="809127"/>
                  <a:pt x="187050" y="805476"/>
                  <a:pt x="189828" y="801825"/>
                </a:cubicBezTo>
                <a:cubicBezTo>
                  <a:pt x="191680" y="799086"/>
                  <a:pt x="195384" y="798173"/>
                  <a:pt x="198162" y="799086"/>
                </a:cubicBezTo>
                <a:cubicBezTo>
                  <a:pt x="200014" y="799999"/>
                  <a:pt x="200014" y="803650"/>
                  <a:pt x="201866" y="803650"/>
                </a:cubicBezTo>
                <a:cubicBezTo>
                  <a:pt x="204645" y="801825"/>
                  <a:pt x="202793" y="799086"/>
                  <a:pt x="201866" y="797261"/>
                </a:cubicBezTo>
                <a:cubicBezTo>
                  <a:pt x="199088" y="794522"/>
                  <a:pt x="194458" y="794522"/>
                  <a:pt x="190754" y="795435"/>
                </a:cubicBezTo>
                <a:cubicBezTo>
                  <a:pt x="187050" y="795435"/>
                  <a:pt x="185198" y="804563"/>
                  <a:pt x="183346" y="797261"/>
                </a:cubicBezTo>
                <a:cubicBezTo>
                  <a:pt x="184272" y="792697"/>
                  <a:pt x="183346" y="786307"/>
                  <a:pt x="188902" y="783569"/>
                </a:cubicBezTo>
                <a:cubicBezTo>
                  <a:pt x="193069" y="782199"/>
                  <a:pt x="197699" y="782199"/>
                  <a:pt x="202214" y="782656"/>
                </a:cubicBezTo>
                <a:close/>
                <a:moveTo>
                  <a:pt x="776957" y="775870"/>
                </a:moveTo>
                <a:cubicBezTo>
                  <a:pt x="779339" y="775412"/>
                  <a:pt x="781607" y="776099"/>
                  <a:pt x="782967" y="779304"/>
                </a:cubicBezTo>
                <a:cubicBezTo>
                  <a:pt x="782967" y="783883"/>
                  <a:pt x="783874" y="788463"/>
                  <a:pt x="786596" y="793042"/>
                </a:cubicBezTo>
                <a:cubicBezTo>
                  <a:pt x="784782" y="796705"/>
                  <a:pt x="782060" y="792126"/>
                  <a:pt x="780246" y="791210"/>
                </a:cubicBezTo>
                <a:cubicBezTo>
                  <a:pt x="776617" y="789378"/>
                  <a:pt x="772989" y="791210"/>
                  <a:pt x="769360" y="791210"/>
                </a:cubicBezTo>
                <a:cubicBezTo>
                  <a:pt x="767546" y="787547"/>
                  <a:pt x="768453" y="782967"/>
                  <a:pt x="770267" y="779304"/>
                </a:cubicBezTo>
                <a:cubicBezTo>
                  <a:pt x="772082" y="777930"/>
                  <a:pt x="774576" y="776328"/>
                  <a:pt x="776957" y="775870"/>
                </a:cubicBezTo>
                <a:close/>
                <a:moveTo>
                  <a:pt x="122688" y="775274"/>
                </a:moveTo>
                <a:cubicBezTo>
                  <a:pt x="124762" y="775387"/>
                  <a:pt x="126605" y="776294"/>
                  <a:pt x="127066" y="778109"/>
                </a:cubicBezTo>
                <a:cubicBezTo>
                  <a:pt x="127988" y="781737"/>
                  <a:pt x="127066" y="783552"/>
                  <a:pt x="123379" y="784459"/>
                </a:cubicBezTo>
                <a:cubicBezTo>
                  <a:pt x="124301" y="788087"/>
                  <a:pt x="128910" y="790809"/>
                  <a:pt x="131675" y="792623"/>
                </a:cubicBezTo>
                <a:cubicBezTo>
                  <a:pt x="136284" y="793530"/>
                  <a:pt x="141814" y="792623"/>
                  <a:pt x="143658" y="796252"/>
                </a:cubicBezTo>
                <a:cubicBezTo>
                  <a:pt x="142736" y="798973"/>
                  <a:pt x="139971" y="798973"/>
                  <a:pt x="138127" y="799880"/>
                </a:cubicBezTo>
                <a:cubicBezTo>
                  <a:pt x="131675" y="799880"/>
                  <a:pt x="125222" y="798973"/>
                  <a:pt x="122457" y="793530"/>
                </a:cubicBezTo>
                <a:cubicBezTo>
                  <a:pt x="117848" y="788994"/>
                  <a:pt x="115083" y="783552"/>
                  <a:pt x="116926" y="777202"/>
                </a:cubicBezTo>
                <a:cubicBezTo>
                  <a:pt x="118309" y="775841"/>
                  <a:pt x="120614" y="775161"/>
                  <a:pt x="122688" y="775274"/>
                </a:cubicBezTo>
                <a:close/>
                <a:moveTo>
                  <a:pt x="221173" y="766769"/>
                </a:moveTo>
                <a:cubicBezTo>
                  <a:pt x="222289" y="766996"/>
                  <a:pt x="223629" y="767677"/>
                  <a:pt x="224521" y="767677"/>
                </a:cubicBezTo>
                <a:cubicBezTo>
                  <a:pt x="224521" y="767677"/>
                  <a:pt x="224521" y="767677"/>
                  <a:pt x="230772" y="771305"/>
                </a:cubicBezTo>
                <a:cubicBezTo>
                  <a:pt x="231665" y="774934"/>
                  <a:pt x="232558" y="779469"/>
                  <a:pt x="232558" y="782191"/>
                </a:cubicBezTo>
                <a:cubicBezTo>
                  <a:pt x="230772" y="784005"/>
                  <a:pt x="229879" y="781284"/>
                  <a:pt x="227200" y="782191"/>
                </a:cubicBezTo>
                <a:cubicBezTo>
                  <a:pt x="224521" y="782191"/>
                  <a:pt x="220057" y="783098"/>
                  <a:pt x="218271" y="779469"/>
                </a:cubicBezTo>
                <a:cubicBezTo>
                  <a:pt x="220057" y="776748"/>
                  <a:pt x="220057" y="772212"/>
                  <a:pt x="219164" y="768584"/>
                </a:cubicBezTo>
                <a:cubicBezTo>
                  <a:pt x="219164" y="766769"/>
                  <a:pt x="220057" y="766543"/>
                  <a:pt x="221173" y="766769"/>
                </a:cubicBezTo>
                <a:close/>
                <a:moveTo>
                  <a:pt x="823575" y="765810"/>
                </a:moveTo>
                <a:cubicBezTo>
                  <a:pt x="825256" y="764955"/>
                  <a:pt x="827777" y="766665"/>
                  <a:pt x="826937" y="768374"/>
                </a:cubicBezTo>
                <a:cubicBezTo>
                  <a:pt x="829458" y="774358"/>
                  <a:pt x="822735" y="774358"/>
                  <a:pt x="819373" y="776067"/>
                </a:cubicBezTo>
                <a:cubicBezTo>
                  <a:pt x="817692" y="774358"/>
                  <a:pt x="816011" y="773503"/>
                  <a:pt x="815171" y="770939"/>
                </a:cubicBezTo>
                <a:cubicBezTo>
                  <a:pt x="816852" y="768374"/>
                  <a:pt x="820213" y="767519"/>
                  <a:pt x="823575" y="765810"/>
                </a:cubicBezTo>
                <a:close/>
                <a:moveTo>
                  <a:pt x="853103" y="764426"/>
                </a:moveTo>
                <a:cubicBezTo>
                  <a:pt x="853103" y="764426"/>
                  <a:pt x="853103" y="764426"/>
                  <a:pt x="854858" y="769718"/>
                </a:cubicBezTo>
                <a:cubicBezTo>
                  <a:pt x="854858" y="774127"/>
                  <a:pt x="854858" y="779419"/>
                  <a:pt x="852226" y="782065"/>
                </a:cubicBezTo>
                <a:cubicBezTo>
                  <a:pt x="851349" y="787356"/>
                  <a:pt x="852226" y="792648"/>
                  <a:pt x="847840" y="796176"/>
                </a:cubicBezTo>
                <a:cubicBezTo>
                  <a:pt x="844330" y="799703"/>
                  <a:pt x="839067" y="799703"/>
                  <a:pt x="834680" y="799703"/>
                </a:cubicBezTo>
                <a:cubicBezTo>
                  <a:pt x="832048" y="797057"/>
                  <a:pt x="832048" y="794412"/>
                  <a:pt x="832048" y="790884"/>
                </a:cubicBezTo>
                <a:cubicBezTo>
                  <a:pt x="832048" y="789120"/>
                  <a:pt x="833803" y="788238"/>
                  <a:pt x="835558" y="787356"/>
                </a:cubicBezTo>
                <a:cubicBezTo>
                  <a:pt x="836435" y="788238"/>
                  <a:pt x="839067" y="788238"/>
                  <a:pt x="839067" y="786474"/>
                </a:cubicBezTo>
                <a:cubicBezTo>
                  <a:pt x="839067" y="784710"/>
                  <a:pt x="836435" y="784710"/>
                  <a:pt x="835558" y="784710"/>
                </a:cubicBezTo>
                <a:cubicBezTo>
                  <a:pt x="832048" y="785592"/>
                  <a:pt x="829416" y="788238"/>
                  <a:pt x="828539" y="790884"/>
                </a:cubicBezTo>
                <a:cubicBezTo>
                  <a:pt x="825030" y="795294"/>
                  <a:pt x="833803" y="800585"/>
                  <a:pt x="826785" y="801467"/>
                </a:cubicBezTo>
                <a:cubicBezTo>
                  <a:pt x="825907" y="794412"/>
                  <a:pt x="825030" y="786474"/>
                  <a:pt x="821521" y="781183"/>
                </a:cubicBezTo>
                <a:cubicBezTo>
                  <a:pt x="827662" y="774127"/>
                  <a:pt x="838189" y="779419"/>
                  <a:pt x="844330" y="771481"/>
                </a:cubicBezTo>
                <a:cubicBezTo>
                  <a:pt x="848717" y="770599"/>
                  <a:pt x="846962" y="761780"/>
                  <a:pt x="853103" y="764426"/>
                </a:cubicBezTo>
                <a:close/>
                <a:moveTo>
                  <a:pt x="793083" y="753843"/>
                </a:moveTo>
                <a:cubicBezTo>
                  <a:pt x="794878" y="754738"/>
                  <a:pt x="794878" y="756527"/>
                  <a:pt x="795775" y="758317"/>
                </a:cubicBezTo>
                <a:cubicBezTo>
                  <a:pt x="808337" y="769949"/>
                  <a:pt x="826283" y="783370"/>
                  <a:pt x="821796" y="803055"/>
                </a:cubicBezTo>
                <a:cubicBezTo>
                  <a:pt x="819105" y="802160"/>
                  <a:pt x="820002" y="799476"/>
                  <a:pt x="818207" y="797687"/>
                </a:cubicBezTo>
                <a:cubicBezTo>
                  <a:pt x="814618" y="795002"/>
                  <a:pt x="810132" y="795002"/>
                  <a:pt x="806543" y="792318"/>
                </a:cubicBezTo>
                <a:cubicBezTo>
                  <a:pt x="808337" y="789634"/>
                  <a:pt x="809235" y="786055"/>
                  <a:pt x="806543" y="782476"/>
                </a:cubicBezTo>
                <a:cubicBezTo>
                  <a:pt x="805645" y="779791"/>
                  <a:pt x="802954" y="778002"/>
                  <a:pt x="799364" y="778897"/>
                </a:cubicBezTo>
                <a:cubicBezTo>
                  <a:pt x="796673" y="778897"/>
                  <a:pt x="793981" y="780686"/>
                  <a:pt x="793083" y="783370"/>
                </a:cubicBezTo>
                <a:cubicBezTo>
                  <a:pt x="793083" y="785160"/>
                  <a:pt x="793083" y="786055"/>
                  <a:pt x="794878" y="786949"/>
                </a:cubicBezTo>
                <a:cubicBezTo>
                  <a:pt x="797570" y="786055"/>
                  <a:pt x="797570" y="779791"/>
                  <a:pt x="802056" y="782476"/>
                </a:cubicBezTo>
                <a:cubicBezTo>
                  <a:pt x="805645" y="784265"/>
                  <a:pt x="803851" y="788739"/>
                  <a:pt x="802954" y="791423"/>
                </a:cubicBezTo>
                <a:cubicBezTo>
                  <a:pt x="799364" y="794107"/>
                  <a:pt x="794878" y="795002"/>
                  <a:pt x="790392" y="793213"/>
                </a:cubicBezTo>
                <a:cubicBezTo>
                  <a:pt x="786802" y="790528"/>
                  <a:pt x="786802" y="786055"/>
                  <a:pt x="785905" y="781581"/>
                </a:cubicBezTo>
                <a:cubicBezTo>
                  <a:pt x="785905" y="781581"/>
                  <a:pt x="785905" y="781581"/>
                  <a:pt x="788597" y="774423"/>
                </a:cubicBezTo>
                <a:cubicBezTo>
                  <a:pt x="785008" y="767265"/>
                  <a:pt x="788597" y="761001"/>
                  <a:pt x="791289" y="755633"/>
                </a:cubicBezTo>
                <a:cubicBezTo>
                  <a:pt x="791289" y="755633"/>
                  <a:pt x="791289" y="755633"/>
                  <a:pt x="793083" y="753843"/>
                </a:cubicBezTo>
                <a:close/>
                <a:moveTo>
                  <a:pt x="154537" y="753765"/>
                </a:moveTo>
                <a:cubicBezTo>
                  <a:pt x="155320" y="755181"/>
                  <a:pt x="155992" y="757360"/>
                  <a:pt x="157783" y="757796"/>
                </a:cubicBezTo>
                <a:cubicBezTo>
                  <a:pt x="164052" y="760411"/>
                  <a:pt x="169425" y="762154"/>
                  <a:pt x="174798" y="764768"/>
                </a:cubicBezTo>
                <a:cubicBezTo>
                  <a:pt x="177484" y="766511"/>
                  <a:pt x="180171" y="769998"/>
                  <a:pt x="179275" y="773484"/>
                </a:cubicBezTo>
                <a:cubicBezTo>
                  <a:pt x="175693" y="778713"/>
                  <a:pt x="176589" y="786558"/>
                  <a:pt x="177484" y="792659"/>
                </a:cubicBezTo>
                <a:cubicBezTo>
                  <a:pt x="174798" y="793530"/>
                  <a:pt x="173007" y="790044"/>
                  <a:pt x="170320" y="790044"/>
                </a:cubicBezTo>
                <a:cubicBezTo>
                  <a:pt x="165843" y="790044"/>
                  <a:pt x="170320" y="784814"/>
                  <a:pt x="168529" y="781328"/>
                </a:cubicBezTo>
                <a:cubicBezTo>
                  <a:pt x="168529" y="778713"/>
                  <a:pt x="166738" y="776970"/>
                  <a:pt x="164947" y="775227"/>
                </a:cubicBezTo>
                <a:cubicBezTo>
                  <a:pt x="162261" y="775227"/>
                  <a:pt x="160470" y="774356"/>
                  <a:pt x="158679" y="776099"/>
                </a:cubicBezTo>
                <a:cubicBezTo>
                  <a:pt x="158679" y="776099"/>
                  <a:pt x="158679" y="776099"/>
                  <a:pt x="157783" y="776970"/>
                </a:cubicBezTo>
                <a:cubicBezTo>
                  <a:pt x="159574" y="778713"/>
                  <a:pt x="164052" y="777842"/>
                  <a:pt x="164052" y="781328"/>
                </a:cubicBezTo>
                <a:cubicBezTo>
                  <a:pt x="164947" y="783071"/>
                  <a:pt x="164052" y="785686"/>
                  <a:pt x="162261" y="787429"/>
                </a:cubicBezTo>
                <a:cubicBezTo>
                  <a:pt x="159574" y="787429"/>
                  <a:pt x="156888" y="789172"/>
                  <a:pt x="154201" y="786558"/>
                </a:cubicBezTo>
                <a:cubicBezTo>
                  <a:pt x="152410" y="783071"/>
                  <a:pt x="149724" y="778713"/>
                  <a:pt x="150619" y="774356"/>
                </a:cubicBezTo>
                <a:cubicBezTo>
                  <a:pt x="147932" y="772612"/>
                  <a:pt x="147037" y="768255"/>
                  <a:pt x="146141" y="765640"/>
                </a:cubicBezTo>
                <a:cubicBezTo>
                  <a:pt x="145246" y="761282"/>
                  <a:pt x="149724" y="757796"/>
                  <a:pt x="150619" y="754310"/>
                </a:cubicBezTo>
                <a:cubicBezTo>
                  <a:pt x="152858" y="751695"/>
                  <a:pt x="153753" y="752348"/>
                  <a:pt x="154537" y="753765"/>
                </a:cubicBezTo>
                <a:close/>
                <a:moveTo>
                  <a:pt x="176678" y="752255"/>
                </a:moveTo>
                <a:cubicBezTo>
                  <a:pt x="180488" y="753948"/>
                  <a:pt x="188108" y="755642"/>
                  <a:pt x="188108" y="761568"/>
                </a:cubicBezTo>
                <a:cubicBezTo>
                  <a:pt x="188108" y="761568"/>
                  <a:pt x="188108" y="761568"/>
                  <a:pt x="182393" y="764955"/>
                </a:cubicBezTo>
                <a:cubicBezTo>
                  <a:pt x="179536" y="762415"/>
                  <a:pt x="175726" y="759875"/>
                  <a:pt x="173821" y="756488"/>
                </a:cubicBezTo>
                <a:cubicBezTo>
                  <a:pt x="173821" y="754795"/>
                  <a:pt x="174773" y="753102"/>
                  <a:pt x="176678" y="752255"/>
                </a:cubicBezTo>
                <a:close/>
                <a:moveTo>
                  <a:pt x="208292" y="744318"/>
                </a:moveTo>
                <a:cubicBezTo>
                  <a:pt x="211921" y="747966"/>
                  <a:pt x="214642" y="753438"/>
                  <a:pt x="213735" y="758909"/>
                </a:cubicBezTo>
                <a:cubicBezTo>
                  <a:pt x="211014" y="764381"/>
                  <a:pt x="218271" y="769853"/>
                  <a:pt x="214642" y="776237"/>
                </a:cubicBezTo>
                <a:cubicBezTo>
                  <a:pt x="213735" y="778973"/>
                  <a:pt x="210107" y="778973"/>
                  <a:pt x="208292" y="779884"/>
                </a:cubicBezTo>
                <a:cubicBezTo>
                  <a:pt x="205571" y="778973"/>
                  <a:pt x="201035" y="779884"/>
                  <a:pt x="199221" y="777149"/>
                </a:cubicBezTo>
                <a:cubicBezTo>
                  <a:pt x="197407" y="770765"/>
                  <a:pt x="210107" y="773501"/>
                  <a:pt x="203757" y="768941"/>
                </a:cubicBezTo>
                <a:cubicBezTo>
                  <a:pt x="200128" y="768029"/>
                  <a:pt x="196500" y="769853"/>
                  <a:pt x="195592" y="772589"/>
                </a:cubicBezTo>
                <a:cubicBezTo>
                  <a:pt x="194685" y="774413"/>
                  <a:pt x="196500" y="778061"/>
                  <a:pt x="193778" y="778973"/>
                </a:cubicBezTo>
                <a:cubicBezTo>
                  <a:pt x="188335" y="778973"/>
                  <a:pt x="183800" y="783532"/>
                  <a:pt x="181985" y="787180"/>
                </a:cubicBezTo>
                <a:cubicBezTo>
                  <a:pt x="181078" y="786268"/>
                  <a:pt x="180171" y="783532"/>
                  <a:pt x="181078" y="781708"/>
                </a:cubicBezTo>
                <a:cubicBezTo>
                  <a:pt x="181078" y="768941"/>
                  <a:pt x="192871" y="763469"/>
                  <a:pt x="201035" y="755262"/>
                </a:cubicBezTo>
                <a:cubicBezTo>
                  <a:pt x="201035" y="755262"/>
                  <a:pt x="201035" y="755262"/>
                  <a:pt x="208292" y="744318"/>
                </a:cubicBezTo>
                <a:close/>
                <a:moveTo>
                  <a:pt x="875042" y="741333"/>
                </a:moveTo>
                <a:cubicBezTo>
                  <a:pt x="875949" y="741333"/>
                  <a:pt x="877764" y="739555"/>
                  <a:pt x="877764" y="741333"/>
                </a:cubicBezTo>
                <a:cubicBezTo>
                  <a:pt x="875949" y="746667"/>
                  <a:pt x="876857" y="753779"/>
                  <a:pt x="878671" y="759113"/>
                </a:cubicBezTo>
                <a:cubicBezTo>
                  <a:pt x="878671" y="761780"/>
                  <a:pt x="876857" y="760891"/>
                  <a:pt x="875949" y="760002"/>
                </a:cubicBezTo>
                <a:cubicBezTo>
                  <a:pt x="873228" y="754668"/>
                  <a:pt x="872321" y="747556"/>
                  <a:pt x="875042" y="741333"/>
                </a:cubicBezTo>
                <a:close/>
                <a:moveTo>
                  <a:pt x="904614" y="733262"/>
                </a:moveTo>
                <a:cubicBezTo>
                  <a:pt x="906166" y="734265"/>
                  <a:pt x="907717" y="735826"/>
                  <a:pt x="909491" y="736271"/>
                </a:cubicBezTo>
                <a:cubicBezTo>
                  <a:pt x="915698" y="742513"/>
                  <a:pt x="918358" y="754104"/>
                  <a:pt x="914811" y="763020"/>
                </a:cubicBezTo>
                <a:cubicBezTo>
                  <a:pt x="910377" y="779960"/>
                  <a:pt x="896190" y="793334"/>
                  <a:pt x="885550" y="808492"/>
                </a:cubicBezTo>
                <a:cubicBezTo>
                  <a:pt x="850081" y="853072"/>
                  <a:pt x="808406" y="888736"/>
                  <a:pt x="760523" y="918159"/>
                </a:cubicBezTo>
                <a:cubicBezTo>
                  <a:pt x="752543" y="922617"/>
                  <a:pt x="740129" y="925292"/>
                  <a:pt x="731262" y="920834"/>
                </a:cubicBezTo>
                <a:cubicBezTo>
                  <a:pt x="728602" y="919051"/>
                  <a:pt x="724168" y="916376"/>
                  <a:pt x="723281" y="912810"/>
                </a:cubicBezTo>
                <a:cubicBezTo>
                  <a:pt x="722395" y="911026"/>
                  <a:pt x="721508" y="910135"/>
                  <a:pt x="722395" y="909243"/>
                </a:cubicBezTo>
                <a:cubicBezTo>
                  <a:pt x="724168" y="909243"/>
                  <a:pt x="726828" y="913701"/>
                  <a:pt x="729488" y="914593"/>
                </a:cubicBezTo>
                <a:cubicBezTo>
                  <a:pt x="735695" y="918159"/>
                  <a:pt x="743676" y="919051"/>
                  <a:pt x="751656" y="919051"/>
                </a:cubicBezTo>
                <a:cubicBezTo>
                  <a:pt x="780918" y="903002"/>
                  <a:pt x="808406" y="880712"/>
                  <a:pt x="834120" y="856638"/>
                </a:cubicBezTo>
                <a:cubicBezTo>
                  <a:pt x="852741" y="838806"/>
                  <a:pt x="870475" y="821866"/>
                  <a:pt x="885550" y="800467"/>
                </a:cubicBezTo>
                <a:cubicBezTo>
                  <a:pt x="885550" y="800467"/>
                  <a:pt x="885550" y="800467"/>
                  <a:pt x="910377" y="765694"/>
                </a:cubicBezTo>
                <a:cubicBezTo>
                  <a:pt x="913924" y="758562"/>
                  <a:pt x="914811" y="747862"/>
                  <a:pt x="909491" y="740729"/>
                </a:cubicBezTo>
                <a:cubicBezTo>
                  <a:pt x="907717" y="737163"/>
                  <a:pt x="904170" y="735380"/>
                  <a:pt x="899737" y="733597"/>
                </a:cubicBezTo>
                <a:cubicBezTo>
                  <a:pt x="901510" y="731813"/>
                  <a:pt x="903062" y="732259"/>
                  <a:pt x="904614" y="733262"/>
                </a:cubicBezTo>
                <a:close/>
                <a:moveTo>
                  <a:pt x="870694" y="726855"/>
                </a:moveTo>
                <a:cubicBezTo>
                  <a:pt x="873366" y="729474"/>
                  <a:pt x="874257" y="732967"/>
                  <a:pt x="874257" y="736459"/>
                </a:cubicBezTo>
                <a:cubicBezTo>
                  <a:pt x="868913" y="741698"/>
                  <a:pt x="868913" y="749556"/>
                  <a:pt x="869804" y="756541"/>
                </a:cubicBezTo>
                <a:cubicBezTo>
                  <a:pt x="871585" y="759160"/>
                  <a:pt x="872476" y="762653"/>
                  <a:pt x="876038" y="764399"/>
                </a:cubicBezTo>
                <a:cubicBezTo>
                  <a:pt x="877819" y="763526"/>
                  <a:pt x="877819" y="762653"/>
                  <a:pt x="878709" y="760907"/>
                </a:cubicBezTo>
                <a:cubicBezTo>
                  <a:pt x="882271" y="760034"/>
                  <a:pt x="885834" y="756541"/>
                  <a:pt x="889396" y="760034"/>
                </a:cubicBezTo>
                <a:cubicBezTo>
                  <a:pt x="891177" y="761780"/>
                  <a:pt x="892958" y="764399"/>
                  <a:pt x="892958" y="767018"/>
                </a:cubicBezTo>
                <a:cubicBezTo>
                  <a:pt x="892958" y="771384"/>
                  <a:pt x="889396" y="774003"/>
                  <a:pt x="885834" y="776623"/>
                </a:cubicBezTo>
                <a:cubicBezTo>
                  <a:pt x="879600" y="779242"/>
                  <a:pt x="872476" y="776623"/>
                  <a:pt x="867132" y="772257"/>
                </a:cubicBezTo>
                <a:cubicBezTo>
                  <a:pt x="861789" y="766145"/>
                  <a:pt x="858227" y="760034"/>
                  <a:pt x="859117" y="752176"/>
                </a:cubicBezTo>
                <a:cubicBezTo>
                  <a:pt x="856446" y="744317"/>
                  <a:pt x="862680" y="738206"/>
                  <a:pt x="864461" y="732094"/>
                </a:cubicBezTo>
                <a:cubicBezTo>
                  <a:pt x="867132" y="730348"/>
                  <a:pt x="868023" y="727728"/>
                  <a:pt x="870694" y="726855"/>
                </a:cubicBezTo>
                <a:close/>
                <a:moveTo>
                  <a:pt x="124785" y="725267"/>
                </a:moveTo>
                <a:cubicBezTo>
                  <a:pt x="129194" y="728971"/>
                  <a:pt x="130958" y="734528"/>
                  <a:pt x="130076" y="741010"/>
                </a:cubicBezTo>
                <a:cubicBezTo>
                  <a:pt x="130076" y="742862"/>
                  <a:pt x="129194" y="745640"/>
                  <a:pt x="126548" y="747492"/>
                </a:cubicBezTo>
                <a:cubicBezTo>
                  <a:pt x="125667" y="747492"/>
                  <a:pt x="123903" y="745640"/>
                  <a:pt x="124785" y="743788"/>
                </a:cubicBezTo>
                <a:cubicBezTo>
                  <a:pt x="126548" y="741010"/>
                  <a:pt x="126548" y="736380"/>
                  <a:pt x="125667" y="731749"/>
                </a:cubicBezTo>
                <a:cubicBezTo>
                  <a:pt x="124785" y="730823"/>
                  <a:pt x="123021" y="728971"/>
                  <a:pt x="123903" y="726193"/>
                </a:cubicBezTo>
                <a:cubicBezTo>
                  <a:pt x="123903" y="726193"/>
                  <a:pt x="123903" y="726193"/>
                  <a:pt x="124785" y="725267"/>
                </a:cubicBezTo>
                <a:close/>
                <a:moveTo>
                  <a:pt x="902681" y="717297"/>
                </a:moveTo>
                <a:cubicBezTo>
                  <a:pt x="905342" y="717075"/>
                  <a:pt x="908002" y="717075"/>
                  <a:pt x="910662" y="718407"/>
                </a:cubicBezTo>
                <a:cubicBezTo>
                  <a:pt x="910662" y="718407"/>
                  <a:pt x="910662" y="718407"/>
                  <a:pt x="922190" y="726401"/>
                </a:cubicBezTo>
                <a:cubicBezTo>
                  <a:pt x="928398" y="734395"/>
                  <a:pt x="931058" y="744166"/>
                  <a:pt x="931058" y="753937"/>
                </a:cubicBezTo>
                <a:cubicBezTo>
                  <a:pt x="929284" y="755713"/>
                  <a:pt x="931058" y="758378"/>
                  <a:pt x="930171" y="761042"/>
                </a:cubicBezTo>
                <a:cubicBezTo>
                  <a:pt x="927511" y="763707"/>
                  <a:pt x="929284" y="768148"/>
                  <a:pt x="927511" y="770813"/>
                </a:cubicBezTo>
                <a:cubicBezTo>
                  <a:pt x="923964" y="785025"/>
                  <a:pt x="911549" y="795684"/>
                  <a:pt x="903568" y="808119"/>
                </a:cubicBezTo>
                <a:cubicBezTo>
                  <a:pt x="891153" y="822331"/>
                  <a:pt x="879625" y="838320"/>
                  <a:pt x="866324" y="851643"/>
                </a:cubicBezTo>
                <a:cubicBezTo>
                  <a:pt x="862777" y="852531"/>
                  <a:pt x="861890" y="856973"/>
                  <a:pt x="859230" y="858749"/>
                </a:cubicBezTo>
                <a:cubicBezTo>
                  <a:pt x="845928" y="870296"/>
                  <a:pt x="833514" y="882732"/>
                  <a:pt x="820212" y="892502"/>
                </a:cubicBezTo>
                <a:cubicBezTo>
                  <a:pt x="819325" y="896055"/>
                  <a:pt x="814892" y="896055"/>
                  <a:pt x="813118" y="898720"/>
                </a:cubicBezTo>
                <a:cubicBezTo>
                  <a:pt x="795383" y="912044"/>
                  <a:pt x="778534" y="924479"/>
                  <a:pt x="760799" y="933361"/>
                </a:cubicBezTo>
                <a:cubicBezTo>
                  <a:pt x="744837" y="939579"/>
                  <a:pt x="724441" y="936914"/>
                  <a:pt x="712914" y="924479"/>
                </a:cubicBezTo>
                <a:cubicBezTo>
                  <a:pt x="707593" y="918261"/>
                  <a:pt x="704046" y="910267"/>
                  <a:pt x="705819" y="903161"/>
                </a:cubicBezTo>
                <a:cubicBezTo>
                  <a:pt x="707593" y="900496"/>
                  <a:pt x="711140" y="903161"/>
                  <a:pt x="714687" y="903161"/>
                </a:cubicBezTo>
                <a:cubicBezTo>
                  <a:pt x="717347" y="907602"/>
                  <a:pt x="719121" y="913820"/>
                  <a:pt x="723555" y="918261"/>
                </a:cubicBezTo>
                <a:cubicBezTo>
                  <a:pt x="731536" y="925367"/>
                  <a:pt x="743950" y="928920"/>
                  <a:pt x="754592" y="923591"/>
                </a:cubicBezTo>
                <a:cubicBezTo>
                  <a:pt x="774987" y="917373"/>
                  <a:pt x="790062" y="900496"/>
                  <a:pt x="807797" y="889838"/>
                </a:cubicBezTo>
                <a:cubicBezTo>
                  <a:pt x="844155" y="860526"/>
                  <a:pt x="876965" y="825884"/>
                  <a:pt x="903568" y="789466"/>
                </a:cubicBezTo>
                <a:cubicBezTo>
                  <a:pt x="909775" y="782360"/>
                  <a:pt x="915983" y="774366"/>
                  <a:pt x="916870" y="765484"/>
                </a:cubicBezTo>
                <a:cubicBezTo>
                  <a:pt x="920417" y="755713"/>
                  <a:pt x="920417" y="744166"/>
                  <a:pt x="914209" y="736172"/>
                </a:cubicBezTo>
                <a:cubicBezTo>
                  <a:pt x="909775" y="729954"/>
                  <a:pt x="903568" y="727289"/>
                  <a:pt x="896474" y="726401"/>
                </a:cubicBezTo>
                <a:cubicBezTo>
                  <a:pt x="894700" y="723736"/>
                  <a:pt x="893814" y="721072"/>
                  <a:pt x="894700" y="717519"/>
                </a:cubicBezTo>
                <a:cubicBezTo>
                  <a:pt x="897361" y="717963"/>
                  <a:pt x="900021" y="717519"/>
                  <a:pt x="902681" y="717297"/>
                </a:cubicBezTo>
                <a:close/>
                <a:moveTo>
                  <a:pt x="98581" y="715042"/>
                </a:moveTo>
                <a:cubicBezTo>
                  <a:pt x="100353" y="714155"/>
                  <a:pt x="101239" y="715930"/>
                  <a:pt x="100353" y="716817"/>
                </a:cubicBezTo>
                <a:cubicBezTo>
                  <a:pt x="93265" y="720366"/>
                  <a:pt x="88834" y="725690"/>
                  <a:pt x="86176" y="732789"/>
                </a:cubicBezTo>
                <a:cubicBezTo>
                  <a:pt x="85290" y="738113"/>
                  <a:pt x="84404" y="746099"/>
                  <a:pt x="87948" y="750536"/>
                </a:cubicBezTo>
                <a:cubicBezTo>
                  <a:pt x="88834" y="755860"/>
                  <a:pt x="93265" y="760297"/>
                  <a:pt x="95037" y="764733"/>
                </a:cubicBezTo>
                <a:cubicBezTo>
                  <a:pt x="114530" y="792241"/>
                  <a:pt x="134909" y="821523"/>
                  <a:pt x="159718" y="845481"/>
                </a:cubicBezTo>
                <a:cubicBezTo>
                  <a:pt x="172123" y="858791"/>
                  <a:pt x="186299" y="871214"/>
                  <a:pt x="200476" y="882749"/>
                </a:cubicBezTo>
                <a:cubicBezTo>
                  <a:pt x="214653" y="893397"/>
                  <a:pt x="228830" y="905820"/>
                  <a:pt x="245665" y="912918"/>
                </a:cubicBezTo>
                <a:cubicBezTo>
                  <a:pt x="251867" y="914693"/>
                  <a:pt x="261613" y="914693"/>
                  <a:pt x="266044" y="908482"/>
                </a:cubicBezTo>
                <a:cubicBezTo>
                  <a:pt x="269588" y="905820"/>
                  <a:pt x="267816" y="898721"/>
                  <a:pt x="272246" y="899608"/>
                </a:cubicBezTo>
                <a:cubicBezTo>
                  <a:pt x="271360" y="905820"/>
                  <a:pt x="269588" y="912031"/>
                  <a:pt x="263385" y="914693"/>
                </a:cubicBezTo>
                <a:cubicBezTo>
                  <a:pt x="255411" y="917355"/>
                  <a:pt x="247437" y="915580"/>
                  <a:pt x="239462" y="913806"/>
                </a:cubicBezTo>
                <a:cubicBezTo>
                  <a:pt x="219969" y="904045"/>
                  <a:pt x="204020" y="889848"/>
                  <a:pt x="186299" y="875650"/>
                </a:cubicBezTo>
                <a:cubicBezTo>
                  <a:pt x="154402" y="848143"/>
                  <a:pt x="125162" y="815311"/>
                  <a:pt x="103011" y="781593"/>
                </a:cubicBezTo>
                <a:cubicBezTo>
                  <a:pt x="95923" y="770057"/>
                  <a:pt x="84404" y="758522"/>
                  <a:pt x="81746" y="744325"/>
                </a:cubicBezTo>
                <a:cubicBezTo>
                  <a:pt x="84404" y="732789"/>
                  <a:pt x="85290" y="717704"/>
                  <a:pt x="98581" y="715042"/>
                </a:cubicBezTo>
                <a:close/>
                <a:moveTo>
                  <a:pt x="127525" y="707991"/>
                </a:moveTo>
                <a:cubicBezTo>
                  <a:pt x="128411" y="706217"/>
                  <a:pt x="131069" y="707991"/>
                  <a:pt x="131955" y="708879"/>
                </a:cubicBezTo>
                <a:cubicBezTo>
                  <a:pt x="139930" y="717750"/>
                  <a:pt x="145246" y="730170"/>
                  <a:pt x="143474" y="741702"/>
                </a:cubicBezTo>
                <a:cubicBezTo>
                  <a:pt x="143474" y="749687"/>
                  <a:pt x="139930" y="756784"/>
                  <a:pt x="133727" y="761219"/>
                </a:cubicBezTo>
                <a:cubicBezTo>
                  <a:pt x="128411" y="762994"/>
                  <a:pt x="120437" y="766542"/>
                  <a:pt x="115120" y="762994"/>
                </a:cubicBezTo>
                <a:cubicBezTo>
                  <a:pt x="111576" y="762106"/>
                  <a:pt x="108032" y="757671"/>
                  <a:pt x="108032" y="753235"/>
                </a:cubicBezTo>
                <a:cubicBezTo>
                  <a:pt x="107146" y="748799"/>
                  <a:pt x="108918" y="746138"/>
                  <a:pt x="111576" y="744364"/>
                </a:cubicBezTo>
                <a:cubicBezTo>
                  <a:pt x="114234" y="742590"/>
                  <a:pt x="116892" y="742590"/>
                  <a:pt x="119551" y="743477"/>
                </a:cubicBezTo>
                <a:cubicBezTo>
                  <a:pt x="124867" y="745251"/>
                  <a:pt x="120437" y="755897"/>
                  <a:pt x="127525" y="751461"/>
                </a:cubicBezTo>
                <a:cubicBezTo>
                  <a:pt x="133727" y="745251"/>
                  <a:pt x="134613" y="736380"/>
                  <a:pt x="132841" y="728395"/>
                </a:cubicBezTo>
                <a:cubicBezTo>
                  <a:pt x="131069" y="725734"/>
                  <a:pt x="130183" y="721298"/>
                  <a:pt x="126639" y="719524"/>
                </a:cubicBezTo>
                <a:cubicBezTo>
                  <a:pt x="125753" y="715088"/>
                  <a:pt x="126639" y="711540"/>
                  <a:pt x="127525" y="707991"/>
                </a:cubicBezTo>
                <a:close/>
                <a:moveTo>
                  <a:pt x="933078" y="707805"/>
                </a:moveTo>
                <a:cubicBezTo>
                  <a:pt x="937119" y="708731"/>
                  <a:pt x="938129" y="711509"/>
                  <a:pt x="940150" y="714287"/>
                </a:cubicBezTo>
                <a:cubicBezTo>
                  <a:pt x="942170" y="720770"/>
                  <a:pt x="942170" y="730956"/>
                  <a:pt x="936109" y="736512"/>
                </a:cubicBezTo>
                <a:cubicBezTo>
                  <a:pt x="935099" y="737438"/>
                  <a:pt x="931058" y="741142"/>
                  <a:pt x="931058" y="736512"/>
                </a:cubicBezTo>
                <a:cubicBezTo>
                  <a:pt x="932068" y="733734"/>
                  <a:pt x="935099" y="731882"/>
                  <a:pt x="937119" y="729104"/>
                </a:cubicBezTo>
                <a:cubicBezTo>
                  <a:pt x="938129" y="722622"/>
                  <a:pt x="938129" y="715213"/>
                  <a:pt x="932068" y="711509"/>
                </a:cubicBezTo>
                <a:cubicBezTo>
                  <a:pt x="932068" y="709657"/>
                  <a:pt x="933078" y="708731"/>
                  <a:pt x="933078" y="707805"/>
                </a:cubicBezTo>
                <a:close/>
                <a:moveTo>
                  <a:pt x="142388" y="707099"/>
                </a:moveTo>
                <a:cubicBezTo>
                  <a:pt x="142388" y="708863"/>
                  <a:pt x="143340" y="709745"/>
                  <a:pt x="145245" y="710627"/>
                </a:cubicBezTo>
                <a:cubicBezTo>
                  <a:pt x="145245" y="711508"/>
                  <a:pt x="145245" y="714154"/>
                  <a:pt x="143340" y="713272"/>
                </a:cubicBezTo>
                <a:cubicBezTo>
                  <a:pt x="140483" y="713272"/>
                  <a:pt x="140483" y="710627"/>
                  <a:pt x="140483" y="708863"/>
                </a:cubicBezTo>
                <a:cubicBezTo>
                  <a:pt x="140483" y="707981"/>
                  <a:pt x="140483" y="706217"/>
                  <a:pt x="142388" y="707099"/>
                </a:cubicBezTo>
                <a:close/>
                <a:moveTo>
                  <a:pt x="93884" y="700837"/>
                </a:moveTo>
                <a:cubicBezTo>
                  <a:pt x="97444" y="699836"/>
                  <a:pt x="101228" y="699614"/>
                  <a:pt x="105234" y="700948"/>
                </a:cubicBezTo>
                <a:cubicBezTo>
                  <a:pt x="105234" y="703616"/>
                  <a:pt x="105234" y="707172"/>
                  <a:pt x="104344" y="708951"/>
                </a:cubicBezTo>
                <a:cubicBezTo>
                  <a:pt x="100783" y="713397"/>
                  <a:pt x="95441" y="708951"/>
                  <a:pt x="91880" y="713397"/>
                </a:cubicBezTo>
                <a:cubicBezTo>
                  <a:pt x="80307" y="721400"/>
                  <a:pt x="77637" y="736517"/>
                  <a:pt x="79417" y="749856"/>
                </a:cubicBezTo>
                <a:cubicBezTo>
                  <a:pt x="82978" y="764084"/>
                  <a:pt x="93661" y="775644"/>
                  <a:pt x="101673" y="788093"/>
                </a:cubicBezTo>
                <a:cubicBezTo>
                  <a:pt x="116807" y="808545"/>
                  <a:pt x="132832" y="828998"/>
                  <a:pt x="150637" y="847672"/>
                </a:cubicBezTo>
                <a:cubicBezTo>
                  <a:pt x="171112" y="869014"/>
                  <a:pt x="194258" y="888577"/>
                  <a:pt x="219185" y="906362"/>
                </a:cubicBezTo>
                <a:cubicBezTo>
                  <a:pt x="224527" y="910808"/>
                  <a:pt x="230758" y="913475"/>
                  <a:pt x="236990" y="917922"/>
                </a:cubicBezTo>
                <a:cubicBezTo>
                  <a:pt x="245893" y="921479"/>
                  <a:pt x="259246" y="922368"/>
                  <a:pt x="267258" y="917922"/>
                </a:cubicBezTo>
                <a:cubicBezTo>
                  <a:pt x="275271" y="913475"/>
                  <a:pt x="276161" y="904583"/>
                  <a:pt x="277941" y="896580"/>
                </a:cubicBezTo>
                <a:cubicBezTo>
                  <a:pt x="280612" y="894801"/>
                  <a:pt x="285063" y="893023"/>
                  <a:pt x="288624" y="893023"/>
                </a:cubicBezTo>
                <a:cubicBezTo>
                  <a:pt x="291295" y="898358"/>
                  <a:pt x="288624" y="903694"/>
                  <a:pt x="287734" y="909029"/>
                </a:cubicBezTo>
                <a:cubicBezTo>
                  <a:pt x="283283" y="922368"/>
                  <a:pt x="271710" y="933928"/>
                  <a:pt x="256575" y="933928"/>
                </a:cubicBezTo>
                <a:cubicBezTo>
                  <a:pt x="244112" y="934817"/>
                  <a:pt x="232539" y="929482"/>
                  <a:pt x="221856" y="922368"/>
                </a:cubicBezTo>
                <a:cubicBezTo>
                  <a:pt x="196039" y="904583"/>
                  <a:pt x="173783" y="884131"/>
                  <a:pt x="150637" y="863678"/>
                </a:cubicBezTo>
                <a:cubicBezTo>
                  <a:pt x="130161" y="844115"/>
                  <a:pt x="111466" y="822773"/>
                  <a:pt x="96332" y="799653"/>
                </a:cubicBezTo>
                <a:cubicBezTo>
                  <a:pt x="89210" y="791650"/>
                  <a:pt x="84759" y="781868"/>
                  <a:pt x="78527" y="773865"/>
                </a:cubicBezTo>
                <a:cubicBezTo>
                  <a:pt x="71405" y="762305"/>
                  <a:pt x="64283" y="748967"/>
                  <a:pt x="66954" y="734739"/>
                </a:cubicBezTo>
                <a:cubicBezTo>
                  <a:pt x="70515" y="724068"/>
                  <a:pt x="72295" y="711619"/>
                  <a:pt x="83868" y="705394"/>
                </a:cubicBezTo>
                <a:cubicBezTo>
                  <a:pt x="86984" y="703616"/>
                  <a:pt x="90323" y="701837"/>
                  <a:pt x="93884" y="700837"/>
                </a:cubicBezTo>
                <a:close/>
                <a:moveTo>
                  <a:pt x="957139" y="696692"/>
                </a:moveTo>
                <a:cubicBezTo>
                  <a:pt x="958046" y="698597"/>
                  <a:pt x="956232" y="700502"/>
                  <a:pt x="955325" y="701454"/>
                </a:cubicBezTo>
                <a:cubicBezTo>
                  <a:pt x="953510" y="700502"/>
                  <a:pt x="952603" y="699549"/>
                  <a:pt x="951696" y="698597"/>
                </a:cubicBezTo>
                <a:cubicBezTo>
                  <a:pt x="952603" y="696692"/>
                  <a:pt x="955325" y="696692"/>
                  <a:pt x="957139" y="696692"/>
                </a:cubicBezTo>
                <a:close/>
                <a:moveTo>
                  <a:pt x="967570" y="693009"/>
                </a:moveTo>
                <a:cubicBezTo>
                  <a:pt x="967570" y="693009"/>
                  <a:pt x="967570" y="693009"/>
                  <a:pt x="966715" y="701899"/>
                </a:cubicBezTo>
                <a:cubicBezTo>
                  <a:pt x="965861" y="706344"/>
                  <a:pt x="963296" y="709900"/>
                  <a:pt x="959877" y="712567"/>
                </a:cubicBezTo>
                <a:cubicBezTo>
                  <a:pt x="956458" y="712567"/>
                  <a:pt x="957313" y="708122"/>
                  <a:pt x="956458" y="705455"/>
                </a:cubicBezTo>
                <a:cubicBezTo>
                  <a:pt x="959877" y="701010"/>
                  <a:pt x="959877" y="690342"/>
                  <a:pt x="967570" y="693009"/>
                </a:cubicBezTo>
                <a:close/>
                <a:moveTo>
                  <a:pt x="922467" y="692333"/>
                </a:moveTo>
                <a:cubicBezTo>
                  <a:pt x="927260" y="690544"/>
                  <a:pt x="932054" y="690767"/>
                  <a:pt x="936521" y="692333"/>
                </a:cubicBezTo>
                <a:cubicBezTo>
                  <a:pt x="940988" y="693898"/>
                  <a:pt x="945128" y="696804"/>
                  <a:pt x="948614" y="700382"/>
                </a:cubicBezTo>
                <a:cubicBezTo>
                  <a:pt x="955587" y="708431"/>
                  <a:pt x="956458" y="721847"/>
                  <a:pt x="952972" y="731685"/>
                </a:cubicBezTo>
                <a:cubicBezTo>
                  <a:pt x="949486" y="739734"/>
                  <a:pt x="945128" y="749572"/>
                  <a:pt x="935540" y="752255"/>
                </a:cubicBezTo>
                <a:cubicBezTo>
                  <a:pt x="934669" y="752255"/>
                  <a:pt x="933797" y="750466"/>
                  <a:pt x="934669" y="749572"/>
                </a:cubicBezTo>
                <a:cubicBezTo>
                  <a:pt x="934669" y="749572"/>
                  <a:pt x="934669" y="749572"/>
                  <a:pt x="933797" y="742417"/>
                </a:cubicBezTo>
                <a:cubicBezTo>
                  <a:pt x="939898" y="739734"/>
                  <a:pt x="941641" y="733473"/>
                  <a:pt x="943385" y="728107"/>
                </a:cubicBezTo>
                <a:cubicBezTo>
                  <a:pt x="943385" y="728107"/>
                  <a:pt x="943385" y="728107"/>
                  <a:pt x="945128" y="719164"/>
                </a:cubicBezTo>
                <a:cubicBezTo>
                  <a:pt x="943385" y="712009"/>
                  <a:pt x="938155" y="704854"/>
                  <a:pt x="931182" y="703065"/>
                </a:cubicBezTo>
                <a:cubicBezTo>
                  <a:pt x="928568" y="705748"/>
                  <a:pt x="931182" y="708431"/>
                  <a:pt x="929439" y="710220"/>
                </a:cubicBezTo>
                <a:cubicBezTo>
                  <a:pt x="927696" y="712903"/>
                  <a:pt x="925081" y="714692"/>
                  <a:pt x="922467" y="715586"/>
                </a:cubicBezTo>
                <a:cubicBezTo>
                  <a:pt x="918109" y="715586"/>
                  <a:pt x="915494" y="711114"/>
                  <a:pt x="912879" y="707537"/>
                </a:cubicBezTo>
                <a:cubicBezTo>
                  <a:pt x="912008" y="700382"/>
                  <a:pt x="918109" y="695910"/>
                  <a:pt x="922467" y="692333"/>
                </a:cubicBezTo>
                <a:close/>
                <a:moveTo>
                  <a:pt x="69656" y="691930"/>
                </a:moveTo>
                <a:cubicBezTo>
                  <a:pt x="70510" y="691930"/>
                  <a:pt x="70510" y="692837"/>
                  <a:pt x="71365" y="693744"/>
                </a:cubicBezTo>
                <a:cubicBezTo>
                  <a:pt x="72220" y="697373"/>
                  <a:pt x="67091" y="695559"/>
                  <a:pt x="67091" y="699187"/>
                </a:cubicBezTo>
                <a:cubicBezTo>
                  <a:pt x="65382" y="704630"/>
                  <a:pt x="66237" y="710073"/>
                  <a:pt x="69656" y="715516"/>
                </a:cubicBezTo>
                <a:cubicBezTo>
                  <a:pt x="69656" y="716423"/>
                  <a:pt x="68801" y="717330"/>
                  <a:pt x="67946" y="717330"/>
                </a:cubicBezTo>
                <a:cubicBezTo>
                  <a:pt x="63672" y="714609"/>
                  <a:pt x="62817" y="708259"/>
                  <a:pt x="61108" y="703723"/>
                </a:cubicBezTo>
                <a:cubicBezTo>
                  <a:pt x="61963" y="699187"/>
                  <a:pt x="64527" y="692837"/>
                  <a:pt x="69656" y="691930"/>
                </a:cubicBezTo>
                <a:close/>
                <a:moveTo>
                  <a:pt x="850647" y="682405"/>
                </a:moveTo>
                <a:cubicBezTo>
                  <a:pt x="849750" y="685918"/>
                  <a:pt x="850647" y="689431"/>
                  <a:pt x="851544" y="692943"/>
                </a:cubicBezTo>
                <a:cubicBezTo>
                  <a:pt x="850647" y="696456"/>
                  <a:pt x="847955" y="699969"/>
                  <a:pt x="849750" y="704360"/>
                </a:cubicBezTo>
                <a:cubicBezTo>
                  <a:pt x="856031" y="710507"/>
                  <a:pt x="859620" y="720167"/>
                  <a:pt x="856928" y="728949"/>
                </a:cubicBezTo>
                <a:cubicBezTo>
                  <a:pt x="855133" y="732462"/>
                  <a:pt x="851544" y="734218"/>
                  <a:pt x="849750" y="736853"/>
                </a:cubicBezTo>
                <a:cubicBezTo>
                  <a:pt x="852442" y="740366"/>
                  <a:pt x="853339" y="744757"/>
                  <a:pt x="851544" y="749148"/>
                </a:cubicBezTo>
                <a:cubicBezTo>
                  <a:pt x="848853" y="753539"/>
                  <a:pt x="845263" y="755295"/>
                  <a:pt x="840777" y="757051"/>
                </a:cubicBezTo>
                <a:cubicBezTo>
                  <a:pt x="838983" y="756173"/>
                  <a:pt x="835393" y="756173"/>
                  <a:pt x="835393" y="753539"/>
                </a:cubicBezTo>
                <a:cubicBezTo>
                  <a:pt x="834496" y="750904"/>
                  <a:pt x="837188" y="749148"/>
                  <a:pt x="838983" y="748269"/>
                </a:cubicBezTo>
                <a:cubicBezTo>
                  <a:pt x="840777" y="748269"/>
                  <a:pt x="842572" y="748269"/>
                  <a:pt x="843469" y="746513"/>
                </a:cubicBezTo>
                <a:cubicBezTo>
                  <a:pt x="843469" y="743879"/>
                  <a:pt x="841674" y="742122"/>
                  <a:pt x="839880" y="742122"/>
                </a:cubicBezTo>
                <a:cubicBezTo>
                  <a:pt x="832702" y="740366"/>
                  <a:pt x="826421" y="744757"/>
                  <a:pt x="821037" y="749148"/>
                </a:cubicBezTo>
                <a:cubicBezTo>
                  <a:pt x="819242" y="753539"/>
                  <a:pt x="817448" y="757930"/>
                  <a:pt x="817448" y="762321"/>
                </a:cubicBezTo>
                <a:cubicBezTo>
                  <a:pt x="816551" y="764955"/>
                  <a:pt x="813859" y="764955"/>
                  <a:pt x="812064" y="764955"/>
                </a:cubicBezTo>
                <a:cubicBezTo>
                  <a:pt x="808475" y="759686"/>
                  <a:pt x="812064" y="753539"/>
                  <a:pt x="812962" y="747391"/>
                </a:cubicBezTo>
                <a:cubicBezTo>
                  <a:pt x="812962" y="745635"/>
                  <a:pt x="812064" y="744757"/>
                  <a:pt x="810270" y="744757"/>
                </a:cubicBezTo>
                <a:cubicBezTo>
                  <a:pt x="806681" y="744757"/>
                  <a:pt x="807578" y="750026"/>
                  <a:pt x="803989" y="750904"/>
                </a:cubicBezTo>
                <a:cubicBezTo>
                  <a:pt x="802194" y="750904"/>
                  <a:pt x="799502" y="749148"/>
                  <a:pt x="798605" y="747391"/>
                </a:cubicBezTo>
                <a:cubicBezTo>
                  <a:pt x="797708" y="744757"/>
                  <a:pt x="798605" y="741244"/>
                  <a:pt x="800400" y="739488"/>
                </a:cubicBezTo>
                <a:cubicBezTo>
                  <a:pt x="803092" y="736853"/>
                  <a:pt x="806681" y="734218"/>
                  <a:pt x="810270" y="735975"/>
                </a:cubicBezTo>
                <a:cubicBezTo>
                  <a:pt x="814756" y="735975"/>
                  <a:pt x="818345" y="740366"/>
                  <a:pt x="822832" y="736853"/>
                </a:cubicBezTo>
                <a:cubicBezTo>
                  <a:pt x="827318" y="734218"/>
                  <a:pt x="831804" y="731584"/>
                  <a:pt x="837188" y="734218"/>
                </a:cubicBezTo>
                <a:cubicBezTo>
                  <a:pt x="841674" y="732462"/>
                  <a:pt x="846161" y="728949"/>
                  <a:pt x="848853" y="725437"/>
                </a:cubicBezTo>
                <a:cubicBezTo>
                  <a:pt x="850647" y="720167"/>
                  <a:pt x="848853" y="715776"/>
                  <a:pt x="845263" y="712264"/>
                </a:cubicBezTo>
                <a:cubicBezTo>
                  <a:pt x="842572" y="710507"/>
                  <a:pt x="839880" y="712264"/>
                  <a:pt x="838085" y="713142"/>
                </a:cubicBezTo>
                <a:cubicBezTo>
                  <a:pt x="836291" y="713142"/>
                  <a:pt x="835393" y="715776"/>
                  <a:pt x="837188" y="716655"/>
                </a:cubicBezTo>
                <a:cubicBezTo>
                  <a:pt x="838085" y="717533"/>
                  <a:pt x="838983" y="720167"/>
                  <a:pt x="838983" y="721046"/>
                </a:cubicBezTo>
                <a:cubicBezTo>
                  <a:pt x="836291" y="723680"/>
                  <a:pt x="833599" y="726315"/>
                  <a:pt x="830907" y="724558"/>
                </a:cubicBezTo>
                <a:cubicBezTo>
                  <a:pt x="827318" y="722802"/>
                  <a:pt x="826421" y="720167"/>
                  <a:pt x="825523" y="716655"/>
                </a:cubicBezTo>
                <a:cubicBezTo>
                  <a:pt x="824626" y="713142"/>
                  <a:pt x="826421" y="710507"/>
                  <a:pt x="828215" y="707873"/>
                </a:cubicBezTo>
                <a:cubicBezTo>
                  <a:pt x="832702" y="706994"/>
                  <a:pt x="836291" y="703482"/>
                  <a:pt x="839880" y="699969"/>
                </a:cubicBezTo>
                <a:cubicBezTo>
                  <a:pt x="839880" y="699969"/>
                  <a:pt x="839880" y="699969"/>
                  <a:pt x="842572" y="691187"/>
                </a:cubicBezTo>
                <a:cubicBezTo>
                  <a:pt x="845263" y="688552"/>
                  <a:pt x="846161" y="684162"/>
                  <a:pt x="850647" y="682405"/>
                </a:cubicBezTo>
                <a:close/>
                <a:moveTo>
                  <a:pt x="923121" y="679230"/>
                </a:moveTo>
                <a:lnTo>
                  <a:pt x="924708" y="679230"/>
                </a:lnTo>
                <a:cubicBezTo>
                  <a:pt x="924708" y="679230"/>
                  <a:pt x="924708" y="679230"/>
                  <a:pt x="927883" y="686487"/>
                </a:cubicBezTo>
                <a:cubicBezTo>
                  <a:pt x="925502" y="687394"/>
                  <a:pt x="920740" y="691930"/>
                  <a:pt x="919946" y="686487"/>
                </a:cubicBezTo>
                <a:cubicBezTo>
                  <a:pt x="919946" y="683766"/>
                  <a:pt x="920740" y="680137"/>
                  <a:pt x="923121" y="679230"/>
                </a:cubicBezTo>
                <a:close/>
                <a:moveTo>
                  <a:pt x="50512" y="678260"/>
                </a:moveTo>
                <a:cubicBezTo>
                  <a:pt x="52298" y="678480"/>
                  <a:pt x="54441" y="679142"/>
                  <a:pt x="56346" y="678701"/>
                </a:cubicBezTo>
                <a:cubicBezTo>
                  <a:pt x="56346" y="681346"/>
                  <a:pt x="52536" y="682228"/>
                  <a:pt x="50631" y="683992"/>
                </a:cubicBezTo>
                <a:cubicBezTo>
                  <a:pt x="48726" y="683992"/>
                  <a:pt x="48726" y="681346"/>
                  <a:pt x="46821" y="680465"/>
                </a:cubicBezTo>
                <a:cubicBezTo>
                  <a:pt x="47297" y="678260"/>
                  <a:pt x="48726" y="678039"/>
                  <a:pt x="50512" y="678260"/>
                </a:cubicBezTo>
                <a:close/>
                <a:moveTo>
                  <a:pt x="69705" y="676055"/>
                </a:moveTo>
                <a:cubicBezTo>
                  <a:pt x="75096" y="676055"/>
                  <a:pt x="81387" y="676945"/>
                  <a:pt x="85879" y="681395"/>
                </a:cubicBezTo>
                <a:cubicBezTo>
                  <a:pt x="88575" y="684955"/>
                  <a:pt x="91271" y="689404"/>
                  <a:pt x="90372" y="694744"/>
                </a:cubicBezTo>
                <a:cubicBezTo>
                  <a:pt x="89474" y="698304"/>
                  <a:pt x="86778" y="701864"/>
                  <a:pt x="83184" y="702754"/>
                </a:cubicBezTo>
                <a:cubicBezTo>
                  <a:pt x="80488" y="702754"/>
                  <a:pt x="76894" y="701864"/>
                  <a:pt x="75995" y="699194"/>
                </a:cubicBezTo>
                <a:cubicBezTo>
                  <a:pt x="74198" y="695634"/>
                  <a:pt x="77792" y="692964"/>
                  <a:pt x="75995" y="689404"/>
                </a:cubicBezTo>
                <a:cubicBezTo>
                  <a:pt x="73299" y="684955"/>
                  <a:pt x="69705" y="691184"/>
                  <a:pt x="65212" y="691184"/>
                </a:cubicBezTo>
                <a:cubicBezTo>
                  <a:pt x="58922" y="695634"/>
                  <a:pt x="58023" y="703644"/>
                  <a:pt x="59820" y="710763"/>
                </a:cubicBezTo>
                <a:cubicBezTo>
                  <a:pt x="60719" y="716103"/>
                  <a:pt x="67009" y="718773"/>
                  <a:pt x="66111" y="725003"/>
                </a:cubicBezTo>
                <a:cubicBezTo>
                  <a:pt x="64313" y="727672"/>
                  <a:pt x="66111" y="733012"/>
                  <a:pt x="61618" y="734792"/>
                </a:cubicBezTo>
                <a:cubicBezTo>
                  <a:pt x="54429" y="730342"/>
                  <a:pt x="50835" y="722333"/>
                  <a:pt x="46342" y="715213"/>
                </a:cubicBezTo>
                <a:cubicBezTo>
                  <a:pt x="43646" y="704534"/>
                  <a:pt x="47240" y="693854"/>
                  <a:pt x="54429" y="685845"/>
                </a:cubicBezTo>
                <a:cubicBezTo>
                  <a:pt x="58922" y="681395"/>
                  <a:pt x="63415" y="677835"/>
                  <a:pt x="69705" y="676055"/>
                </a:cubicBezTo>
                <a:close/>
                <a:moveTo>
                  <a:pt x="33426" y="671292"/>
                </a:moveTo>
                <a:cubicBezTo>
                  <a:pt x="43248" y="672208"/>
                  <a:pt x="43248" y="682282"/>
                  <a:pt x="46820" y="688693"/>
                </a:cubicBezTo>
                <a:cubicBezTo>
                  <a:pt x="45927" y="691441"/>
                  <a:pt x="45034" y="693272"/>
                  <a:pt x="43248" y="695104"/>
                </a:cubicBezTo>
                <a:cubicBezTo>
                  <a:pt x="36998" y="692357"/>
                  <a:pt x="32533" y="684114"/>
                  <a:pt x="32533" y="676787"/>
                </a:cubicBezTo>
                <a:cubicBezTo>
                  <a:pt x="33426" y="674956"/>
                  <a:pt x="32533" y="672208"/>
                  <a:pt x="33426" y="671292"/>
                </a:cubicBezTo>
                <a:close/>
                <a:moveTo>
                  <a:pt x="920973" y="669705"/>
                </a:moveTo>
                <a:cubicBezTo>
                  <a:pt x="924708" y="669705"/>
                  <a:pt x="923774" y="673369"/>
                  <a:pt x="922840" y="674284"/>
                </a:cubicBezTo>
                <a:cubicBezTo>
                  <a:pt x="920039" y="676116"/>
                  <a:pt x="917237" y="679779"/>
                  <a:pt x="915370" y="682527"/>
                </a:cubicBezTo>
                <a:cubicBezTo>
                  <a:pt x="913502" y="686190"/>
                  <a:pt x="919105" y="692601"/>
                  <a:pt x="913502" y="693517"/>
                </a:cubicBezTo>
                <a:cubicBezTo>
                  <a:pt x="908833" y="688938"/>
                  <a:pt x="908833" y="683443"/>
                  <a:pt x="911634" y="677948"/>
                </a:cubicBezTo>
                <a:cubicBezTo>
                  <a:pt x="913502" y="674284"/>
                  <a:pt x="917237" y="671537"/>
                  <a:pt x="920973" y="669705"/>
                </a:cubicBezTo>
                <a:close/>
                <a:moveTo>
                  <a:pt x="157416" y="664943"/>
                </a:moveTo>
                <a:cubicBezTo>
                  <a:pt x="158298" y="664943"/>
                  <a:pt x="159180" y="667594"/>
                  <a:pt x="159180" y="668478"/>
                </a:cubicBezTo>
                <a:cubicBezTo>
                  <a:pt x="161826" y="673781"/>
                  <a:pt x="161826" y="679967"/>
                  <a:pt x="160062" y="685270"/>
                </a:cubicBezTo>
                <a:cubicBezTo>
                  <a:pt x="160062" y="685270"/>
                  <a:pt x="160062" y="685270"/>
                  <a:pt x="160944" y="689688"/>
                </a:cubicBezTo>
                <a:cubicBezTo>
                  <a:pt x="166236" y="690572"/>
                  <a:pt x="171527" y="690572"/>
                  <a:pt x="175055" y="694107"/>
                </a:cubicBezTo>
                <a:cubicBezTo>
                  <a:pt x="176819" y="697642"/>
                  <a:pt x="180347" y="702061"/>
                  <a:pt x="176819" y="705596"/>
                </a:cubicBezTo>
                <a:cubicBezTo>
                  <a:pt x="174173" y="707364"/>
                  <a:pt x="172409" y="708248"/>
                  <a:pt x="169763" y="707364"/>
                </a:cubicBezTo>
                <a:cubicBezTo>
                  <a:pt x="167117" y="705596"/>
                  <a:pt x="166236" y="703829"/>
                  <a:pt x="167117" y="700294"/>
                </a:cubicBezTo>
                <a:cubicBezTo>
                  <a:pt x="167999" y="699410"/>
                  <a:pt x="167999" y="697642"/>
                  <a:pt x="166236" y="696759"/>
                </a:cubicBezTo>
                <a:cubicBezTo>
                  <a:pt x="162708" y="696759"/>
                  <a:pt x="160062" y="699410"/>
                  <a:pt x="157416" y="702945"/>
                </a:cubicBezTo>
                <a:cubicBezTo>
                  <a:pt x="156534" y="705596"/>
                  <a:pt x="155652" y="710015"/>
                  <a:pt x="159180" y="712666"/>
                </a:cubicBezTo>
                <a:cubicBezTo>
                  <a:pt x="164472" y="722388"/>
                  <a:pt x="176819" y="711783"/>
                  <a:pt x="182110" y="721504"/>
                </a:cubicBezTo>
                <a:cubicBezTo>
                  <a:pt x="185638" y="723271"/>
                  <a:pt x="188284" y="721504"/>
                  <a:pt x="192694" y="721504"/>
                </a:cubicBezTo>
                <a:cubicBezTo>
                  <a:pt x="196221" y="722388"/>
                  <a:pt x="198867" y="725039"/>
                  <a:pt x="200631" y="728574"/>
                </a:cubicBezTo>
                <a:cubicBezTo>
                  <a:pt x="200631" y="729458"/>
                  <a:pt x="202395" y="731225"/>
                  <a:pt x="200631" y="732993"/>
                </a:cubicBezTo>
                <a:cubicBezTo>
                  <a:pt x="199749" y="734760"/>
                  <a:pt x="197103" y="736528"/>
                  <a:pt x="195339" y="735644"/>
                </a:cubicBezTo>
                <a:cubicBezTo>
                  <a:pt x="192694" y="734760"/>
                  <a:pt x="192694" y="729458"/>
                  <a:pt x="190048" y="730342"/>
                </a:cubicBezTo>
                <a:cubicBezTo>
                  <a:pt x="188284" y="737412"/>
                  <a:pt x="190048" y="746249"/>
                  <a:pt x="184756" y="750668"/>
                </a:cubicBezTo>
                <a:cubicBezTo>
                  <a:pt x="182992" y="750668"/>
                  <a:pt x="180347" y="749784"/>
                  <a:pt x="179465" y="748017"/>
                </a:cubicBezTo>
                <a:cubicBezTo>
                  <a:pt x="180347" y="744482"/>
                  <a:pt x="181228" y="740063"/>
                  <a:pt x="181228" y="735644"/>
                </a:cubicBezTo>
                <a:cubicBezTo>
                  <a:pt x="179465" y="731225"/>
                  <a:pt x="175055" y="727690"/>
                  <a:pt x="170645" y="725039"/>
                </a:cubicBezTo>
                <a:cubicBezTo>
                  <a:pt x="168881" y="724155"/>
                  <a:pt x="166236" y="725923"/>
                  <a:pt x="163590" y="725923"/>
                </a:cubicBezTo>
                <a:cubicBezTo>
                  <a:pt x="161826" y="727690"/>
                  <a:pt x="160944" y="729458"/>
                  <a:pt x="160944" y="731225"/>
                </a:cubicBezTo>
                <a:cubicBezTo>
                  <a:pt x="161826" y="734760"/>
                  <a:pt x="167117" y="732109"/>
                  <a:pt x="167999" y="736528"/>
                </a:cubicBezTo>
                <a:cubicBezTo>
                  <a:pt x="168881" y="740063"/>
                  <a:pt x="166236" y="742714"/>
                  <a:pt x="163590" y="742714"/>
                </a:cubicBezTo>
                <a:cubicBezTo>
                  <a:pt x="160062" y="742714"/>
                  <a:pt x="155652" y="741831"/>
                  <a:pt x="153888" y="737412"/>
                </a:cubicBezTo>
                <a:cubicBezTo>
                  <a:pt x="151243" y="732109"/>
                  <a:pt x="152125" y="725923"/>
                  <a:pt x="155652" y="722388"/>
                </a:cubicBezTo>
                <a:cubicBezTo>
                  <a:pt x="155652" y="719736"/>
                  <a:pt x="152125" y="717969"/>
                  <a:pt x="151243" y="715318"/>
                </a:cubicBezTo>
                <a:cubicBezTo>
                  <a:pt x="146833" y="710015"/>
                  <a:pt x="148597" y="702061"/>
                  <a:pt x="151243" y="696759"/>
                </a:cubicBezTo>
                <a:cubicBezTo>
                  <a:pt x="153888" y="694991"/>
                  <a:pt x="155652" y="692340"/>
                  <a:pt x="155652" y="688805"/>
                </a:cubicBezTo>
                <a:cubicBezTo>
                  <a:pt x="152125" y="680851"/>
                  <a:pt x="152125" y="672013"/>
                  <a:pt x="157416" y="664943"/>
                </a:cubicBezTo>
                <a:close/>
                <a:moveTo>
                  <a:pt x="76694" y="663355"/>
                </a:moveTo>
                <a:cubicBezTo>
                  <a:pt x="78714" y="663355"/>
                  <a:pt x="79725" y="665087"/>
                  <a:pt x="80735" y="666819"/>
                </a:cubicBezTo>
                <a:cubicBezTo>
                  <a:pt x="80735" y="668551"/>
                  <a:pt x="81745" y="672014"/>
                  <a:pt x="79725" y="672880"/>
                </a:cubicBezTo>
                <a:cubicBezTo>
                  <a:pt x="79725" y="672880"/>
                  <a:pt x="79725" y="672880"/>
                  <a:pt x="70633" y="672014"/>
                </a:cubicBezTo>
                <a:cubicBezTo>
                  <a:pt x="71643" y="668551"/>
                  <a:pt x="75684" y="665087"/>
                  <a:pt x="76694" y="663355"/>
                </a:cubicBezTo>
                <a:close/>
                <a:moveTo>
                  <a:pt x="927883" y="661314"/>
                </a:moveTo>
                <a:cubicBezTo>
                  <a:pt x="926109" y="669478"/>
                  <a:pt x="916350" y="667664"/>
                  <a:pt x="911915" y="674014"/>
                </a:cubicBezTo>
                <a:cubicBezTo>
                  <a:pt x="909253" y="677642"/>
                  <a:pt x="906592" y="683085"/>
                  <a:pt x="908366" y="688528"/>
                </a:cubicBezTo>
                <a:cubicBezTo>
                  <a:pt x="908366" y="693971"/>
                  <a:pt x="914576" y="697599"/>
                  <a:pt x="910141" y="702135"/>
                </a:cubicBezTo>
                <a:cubicBezTo>
                  <a:pt x="905705" y="703042"/>
                  <a:pt x="903044" y="697599"/>
                  <a:pt x="900382" y="693971"/>
                </a:cubicBezTo>
                <a:cubicBezTo>
                  <a:pt x="897721" y="686714"/>
                  <a:pt x="897721" y="678549"/>
                  <a:pt x="901269" y="671292"/>
                </a:cubicBezTo>
                <a:cubicBezTo>
                  <a:pt x="908366" y="664942"/>
                  <a:pt x="918125" y="658592"/>
                  <a:pt x="927883" y="661314"/>
                </a:cubicBezTo>
                <a:close/>
                <a:moveTo>
                  <a:pt x="79453" y="657005"/>
                </a:moveTo>
                <a:cubicBezTo>
                  <a:pt x="84744" y="658819"/>
                  <a:pt x="84744" y="665169"/>
                  <a:pt x="86508" y="668798"/>
                </a:cubicBezTo>
                <a:cubicBezTo>
                  <a:pt x="86508" y="671519"/>
                  <a:pt x="86508" y="674241"/>
                  <a:pt x="84744" y="676055"/>
                </a:cubicBezTo>
                <a:cubicBezTo>
                  <a:pt x="82098" y="676055"/>
                  <a:pt x="84744" y="671519"/>
                  <a:pt x="83862" y="669705"/>
                </a:cubicBezTo>
                <a:cubicBezTo>
                  <a:pt x="83862" y="665169"/>
                  <a:pt x="82098" y="661541"/>
                  <a:pt x="78571" y="658819"/>
                </a:cubicBezTo>
                <a:cubicBezTo>
                  <a:pt x="78571" y="658819"/>
                  <a:pt x="78571" y="658819"/>
                  <a:pt x="79453" y="657005"/>
                </a:cubicBezTo>
                <a:close/>
                <a:moveTo>
                  <a:pt x="968046" y="655417"/>
                </a:moveTo>
                <a:cubicBezTo>
                  <a:pt x="970745" y="657216"/>
                  <a:pt x="969846" y="660815"/>
                  <a:pt x="969846" y="663513"/>
                </a:cubicBezTo>
                <a:cubicBezTo>
                  <a:pt x="967147" y="669810"/>
                  <a:pt x="962649" y="676107"/>
                  <a:pt x="956352" y="679705"/>
                </a:cubicBezTo>
                <a:cubicBezTo>
                  <a:pt x="952754" y="680605"/>
                  <a:pt x="948256" y="682404"/>
                  <a:pt x="944658" y="679705"/>
                </a:cubicBezTo>
                <a:cubicBezTo>
                  <a:pt x="943758" y="677906"/>
                  <a:pt x="944658" y="676107"/>
                  <a:pt x="946457" y="676107"/>
                </a:cubicBezTo>
                <a:cubicBezTo>
                  <a:pt x="952754" y="676107"/>
                  <a:pt x="958151" y="672509"/>
                  <a:pt x="961749" y="667111"/>
                </a:cubicBezTo>
                <a:cubicBezTo>
                  <a:pt x="965348" y="663513"/>
                  <a:pt x="960850" y="656317"/>
                  <a:pt x="968046" y="655417"/>
                </a:cubicBezTo>
                <a:close/>
                <a:moveTo>
                  <a:pt x="77899" y="644503"/>
                </a:moveTo>
                <a:cubicBezTo>
                  <a:pt x="84310" y="642717"/>
                  <a:pt x="88889" y="648968"/>
                  <a:pt x="93468" y="652540"/>
                </a:cubicBezTo>
                <a:cubicBezTo>
                  <a:pt x="93468" y="652540"/>
                  <a:pt x="93468" y="652540"/>
                  <a:pt x="98047" y="659683"/>
                </a:cubicBezTo>
                <a:cubicBezTo>
                  <a:pt x="100795" y="668613"/>
                  <a:pt x="99879" y="679328"/>
                  <a:pt x="95300" y="685579"/>
                </a:cubicBezTo>
                <a:cubicBezTo>
                  <a:pt x="90721" y="685579"/>
                  <a:pt x="91636" y="681114"/>
                  <a:pt x="88889" y="679328"/>
                </a:cubicBezTo>
                <a:cubicBezTo>
                  <a:pt x="88889" y="675757"/>
                  <a:pt x="90721" y="672185"/>
                  <a:pt x="89805" y="668613"/>
                </a:cubicBezTo>
                <a:cubicBezTo>
                  <a:pt x="90721" y="660576"/>
                  <a:pt x="83394" y="656112"/>
                  <a:pt x="78815" y="651647"/>
                </a:cubicBezTo>
                <a:cubicBezTo>
                  <a:pt x="77899" y="649861"/>
                  <a:pt x="76983" y="647182"/>
                  <a:pt x="77899" y="644503"/>
                </a:cubicBezTo>
                <a:close/>
                <a:moveTo>
                  <a:pt x="981360" y="644305"/>
                </a:moveTo>
                <a:cubicBezTo>
                  <a:pt x="984867" y="646088"/>
                  <a:pt x="983113" y="650544"/>
                  <a:pt x="983113" y="654109"/>
                </a:cubicBezTo>
                <a:cubicBezTo>
                  <a:pt x="986620" y="669260"/>
                  <a:pt x="976977" y="680845"/>
                  <a:pt x="966457" y="688867"/>
                </a:cubicBezTo>
                <a:cubicBezTo>
                  <a:pt x="956813" y="695105"/>
                  <a:pt x="944540" y="693323"/>
                  <a:pt x="934896" y="687084"/>
                </a:cubicBezTo>
                <a:cubicBezTo>
                  <a:pt x="930513" y="683519"/>
                  <a:pt x="927883" y="678172"/>
                  <a:pt x="927883" y="671933"/>
                </a:cubicBezTo>
                <a:cubicBezTo>
                  <a:pt x="929636" y="668368"/>
                  <a:pt x="930513" y="663912"/>
                  <a:pt x="934896" y="663021"/>
                </a:cubicBezTo>
                <a:cubicBezTo>
                  <a:pt x="938403" y="663021"/>
                  <a:pt x="941910" y="663021"/>
                  <a:pt x="942787" y="666586"/>
                </a:cubicBezTo>
                <a:cubicBezTo>
                  <a:pt x="945417" y="671933"/>
                  <a:pt x="940157" y="674607"/>
                  <a:pt x="940157" y="679063"/>
                </a:cubicBezTo>
                <a:cubicBezTo>
                  <a:pt x="942787" y="682628"/>
                  <a:pt x="946293" y="683519"/>
                  <a:pt x="950677" y="683519"/>
                </a:cubicBezTo>
                <a:cubicBezTo>
                  <a:pt x="959443" y="684410"/>
                  <a:pt x="967333" y="676389"/>
                  <a:pt x="970840" y="669260"/>
                </a:cubicBezTo>
                <a:cubicBezTo>
                  <a:pt x="973470" y="664803"/>
                  <a:pt x="974347" y="658565"/>
                  <a:pt x="971717" y="653217"/>
                </a:cubicBezTo>
                <a:cubicBezTo>
                  <a:pt x="974347" y="648761"/>
                  <a:pt x="978730" y="647870"/>
                  <a:pt x="981360" y="644305"/>
                </a:cubicBezTo>
                <a:close/>
                <a:moveTo>
                  <a:pt x="38185" y="637955"/>
                </a:moveTo>
                <a:cubicBezTo>
                  <a:pt x="42630" y="638844"/>
                  <a:pt x="39963" y="643289"/>
                  <a:pt x="41741" y="645956"/>
                </a:cubicBezTo>
                <a:cubicBezTo>
                  <a:pt x="41741" y="650401"/>
                  <a:pt x="46186" y="652179"/>
                  <a:pt x="48853" y="654846"/>
                </a:cubicBezTo>
                <a:cubicBezTo>
                  <a:pt x="52409" y="656624"/>
                  <a:pt x="56854" y="653957"/>
                  <a:pt x="59521" y="656624"/>
                </a:cubicBezTo>
                <a:cubicBezTo>
                  <a:pt x="57743" y="660180"/>
                  <a:pt x="52409" y="659291"/>
                  <a:pt x="48853" y="659291"/>
                </a:cubicBezTo>
                <a:cubicBezTo>
                  <a:pt x="41741" y="655735"/>
                  <a:pt x="38185" y="647734"/>
                  <a:pt x="37296" y="639733"/>
                </a:cubicBezTo>
                <a:cubicBezTo>
                  <a:pt x="37296" y="639733"/>
                  <a:pt x="37296" y="639733"/>
                  <a:pt x="38185" y="637955"/>
                </a:cubicBezTo>
                <a:close/>
                <a:moveTo>
                  <a:pt x="938759" y="630017"/>
                </a:moveTo>
                <a:cubicBezTo>
                  <a:pt x="944129" y="630017"/>
                  <a:pt x="950395" y="630017"/>
                  <a:pt x="954870" y="632675"/>
                </a:cubicBezTo>
                <a:cubicBezTo>
                  <a:pt x="952185" y="635333"/>
                  <a:pt x="946814" y="635333"/>
                  <a:pt x="943234" y="633561"/>
                </a:cubicBezTo>
                <a:cubicBezTo>
                  <a:pt x="932493" y="635333"/>
                  <a:pt x="921752" y="638878"/>
                  <a:pt x="917277" y="649510"/>
                </a:cubicBezTo>
                <a:cubicBezTo>
                  <a:pt x="911011" y="649510"/>
                  <a:pt x="902060" y="646852"/>
                  <a:pt x="894900" y="651282"/>
                </a:cubicBezTo>
                <a:cubicBezTo>
                  <a:pt x="884159" y="655712"/>
                  <a:pt x="876998" y="668117"/>
                  <a:pt x="876998" y="680522"/>
                </a:cubicBezTo>
                <a:cubicBezTo>
                  <a:pt x="876998" y="680522"/>
                  <a:pt x="876998" y="680522"/>
                  <a:pt x="878789" y="690268"/>
                </a:cubicBezTo>
                <a:cubicBezTo>
                  <a:pt x="882369" y="694699"/>
                  <a:pt x="885054" y="699129"/>
                  <a:pt x="888634" y="703559"/>
                </a:cubicBezTo>
                <a:cubicBezTo>
                  <a:pt x="887739" y="715078"/>
                  <a:pt x="891320" y="727482"/>
                  <a:pt x="898480" y="735457"/>
                </a:cubicBezTo>
                <a:cubicBezTo>
                  <a:pt x="901165" y="738115"/>
                  <a:pt x="905641" y="739001"/>
                  <a:pt x="907431" y="742545"/>
                </a:cubicBezTo>
                <a:cubicBezTo>
                  <a:pt x="907431" y="744317"/>
                  <a:pt x="904746" y="743431"/>
                  <a:pt x="903851" y="742545"/>
                </a:cubicBezTo>
                <a:cubicBezTo>
                  <a:pt x="894900" y="738115"/>
                  <a:pt x="885949" y="729254"/>
                  <a:pt x="885949" y="718622"/>
                </a:cubicBezTo>
                <a:cubicBezTo>
                  <a:pt x="885949" y="718622"/>
                  <a:pt x="885949" y="718622"/>
                  <a:pt x="884159" y="705331"/>
                </a:cubicBezTo>
                <a:cubicBezTo>
                  <a:pt x="878789" y="698243"/>
                  <a:pt x="872523" y="690268"/>
                  <a:pt x="871628" y="680522"/>
                </a:cubicBezTo>
                <a:cubicBezTo>
                  <a:pt x="870733" y="667231"/>
                  <a:pt x="876998" y="653940"/>
                  <a:pt x="889529" y="648624"/>
                </a:cubicBezTo>
                <a:cubicBezTo>
                  <a:pt x="896690" y="644194"/>
                  <a:pt x="905641" y="644194"/>
                  <a:pt x="913696" y="645080"/>
                </a:cubicBezTo>
                <a:cubicBezTo>
                  <a:pt x="920857" y="637992"/>
                  <a:pt x="928913" y="631789"/>
                  <a:pt x="938759" y="630017"/>
                </a:cubicBezTo>
                <a:close/>
                <a:moveTo>
                  <a:pt x="23586" y="628430"/>
                </a:moveTo>
                <a:cubicBezTo>
                  <a:pt x="27145" y="629315"/>
                  <a:pt x="30705" y="632857"/>
                  <a:pt x="33375" y="634627"/>
                </a:cubicBezTo>
                <a:cubicBezTo>
                  <a:pt x="31595" y="644366"/>
                  <a:pt x="36935" y="654105"/>
                  <a:pt x="44945" y="660302"/>
                </a:cubicBezTo>
                <a:cubicBezTo>
                  <a:pt x="48504" y="663843"/>
                  <a:pt x="54734" y="662958"/>
                  <a:pt x="59184" y="661187"/>
                </a:cubicBezTo>
                <a:cubicBezTo>
                  <a:pt x="63634" y="660302"/>
                  <a:pt x="63634" y="655875"/>
                  <a:pt x="63634" y="652334"/>
                </a:cubicBezTo>
                <a:cubicBezTo>
                  <a:pt x="63634" y="652334"/>
                  <a:pt x="61854" y="651449"/>
                  <a:pt x="60964" y="651449"/>
                </a:cubicBezTo>
                <a:cubicBezTo>
                  <a:pt x="59184" y="649678"/>
                  <a:pt x="54734" y="648793"/>
                  <a:pt x="56514" y="645251"/>
                </a:cubicBezTo>
                <a:cubicBezTo>
                  <a:pt x="57404" y="642595"/>
                  <a:pt x="60074" y="639054"/>
                  <a:pt x="63634" y="639054"/>
                </a:cubicBezTo>
                <a:cubicBezTo>
                  <a:pt x="66303" y="639054"/>
                  <a:pt x="69863" y="638169"/>
                  <a:pt x="71643" y="640825"/>
                </a:cubicBezTo>
                <a:cubicBezTo>
                  <a:pt x="76983" y="647022"/>
                  <a:pt x="76093" y="656761"/>
                  <a:pt x="72533" y="662958"/>
                </a:cubicBezTo>
                <a:cubicBezTo>
                  <a:pt x="68083" y="670926"/>
                  <a:pt x="59184" y="674467"/>
                  <a:pt x="50284" y="674467"/>
                </a:cubicBezTo>
                <a:cubicBezTo>
                  <a:pt x="44945" y="671811"/>
                  <a:pt x="39605" y="670926"/>
                  <a:pt x="34265" y="667385"/>
                </a:cubicBezTo>
                <a:cubicBezTo>
                  <a:pt x="24476" y="657646"/>
                  <a:pt x="18246" y="641710"/>
                  <a:pt x="23586" y="628430"/>
                </a:cubicBezTo>
                <a:close/>
                <a:moveTo>
                  <a:pt x="940843" y="619097"/>
                </a:moveTo>
                <a:cubicBezTo>
                  <a:pt x="948924" y="617317"/>
                  <a:pt x="957903" y="618207"/>
                  <a:pt x="965085" y="621766"/>
                </a:cubicBezTo>
                <a:cubicBezTo>
                  <a:pt x="965085" y="621766"/>
                  <a:pt x="965085" y="621766"/>
                  <a:pt x="965983" y="623546"/>
                </a:cubicBezTo>
                <a:cubicBezTo>
                  <a:pt x="965983" y="626215"/>
                  <a:pt x="962392" y="627105"/>
                  <a:pt x="960596" y="628885"/>
                </a:cubicBezTo>
                <a:cubicBezTo>
                  <a:pt x="954311" y="628885"/>
                  <a:pt x="948026" y="624436"/>
                  <a:pt x="940843" y="626215"/>
                </a:cubicBezTo>
                <a:cubicBezTo>
                  <a:pt x="930967" y="627105"/>
                  <a:pt x="921091" y="631554"/>
                  <a:pt x="914806" y="639562"/>
                </a:cubicBezTo>
                <a:cubicBezTo>
                  <a:pt x="912112" y="643122"/>
                  <a:pt x="909419" y="639562"/>
                  <a:pt x="906725" y="640452"/>
                </a:cubicBezTo>
                <a:cubicBezTo>
                  <a:pt x="895053" y="641342"/>
                  <a:pt x="884279" y="644901"/>
                  <a:pt x="877096" y="653799"/>
                </a:cubicBezTo>
                <a:cubicBezTo>
                  <a:pt x="877096" y="653799"/>
                  <a:pt x="877096" y="653799"/>
                  <a:pt x="875301" y="654689"/>
                </a:cubicBezTo>
                <a:cubicBezTo>
                  <a:pt x="870811" y="662697"/>
                  <a:pt x="867220" y="671595"/>
                  <a:pt x="868118" y="682273"/>
                </a:cubicBezTo>
                <a:cubicBezTo>
                  <a:pt x="869016" y="692061"/>
                  <a:pt x="877096" y="700959"/>
                  <a:pt x="882483" y="709857"/>
                </a:cubicBezTo>
                <a:cubicBezTo>
                  <a:pt x="882483" y="712527"/>
                  <a:pt x="882483" y="716086"/>
                  <a:pt x="883381" y="718755"/>
                </a:cubicBezTo>
                <a:cubicBezTo>
                  <a:pt x="883381" y="728543"/>
                  <a:pt x="890564" y="737441"/>
                  <a:pt x="898645" y="743670"/>
                </a:cubicBezTo>
                <a:cubicBezTo>
                  <a:pt x="902236" y="746339"/>
                  <a:pt x="909419" y="745450"/>
                  <a:pt x="910317" y="751678"/>
                </a:cubicBezTo>
                <a:cubicBezTo>
                  <a:pt x="909419" y="753458"/>
                  <a:pt x="911214" y="757017"/>
                  <a:pt x="907623" y="757017"/>
                </a:cubicBezTo>
                <a:cubicBezTo>
                  <a:pt x="895053" y="757017"/>
                  <a:pt x="886973" y="746339"/>
                  <a:pt x="879790" y="737441"/>
                </a:cubicBezTo>
                <a:cubicBezTo>
                  <a:pt x="876198" y="729433"/>
                  <a:pt x="873505" y="719645"/>
                  <a:pt x="871709" y="709857"/>
                </a:cubicBezTo>
                <a:cubicBezTo>
                  <a:pt x="860037" y="696510"/>
                  <a:pt x="856446" y="676045"/>
                  <a:pt x="863629" y="660028"/>
                </a:cubicBezTo>
                <a:cubicBezTo>
                  <a:pt x="866322" y="655579"/>
                  <a:pt x="867220" y="651130"/>
                  <a:pt x="869914" y="646681"/>
                </a:cubicBezTo>
                <a:cubicBezTo>
                  <a:pt x="877994" y="639562"/>
                  <a:pt x="886075" y="633334"/>
                  <a:pt x="895951" y="632444"/>
                </a:cubicBezTo>
                <a:cubicBezTo>
                  <a:pt x="901338" y="632444"/>
                  <a:pt x="905827" y="631554"/>
                  <a:pt x="909419" y="632444"/>
                </a:cubicBezTo>
                <a:cubicBezTo>
                  <a:pt x="920193" y="627995"/>
                  <a:pt x="929171" y="620876"/>
                  <a:pt x="940843" y="619097"/>
                </a:cubicBezTo>
                <a:close/>
                <a:moveTo>
                  <a:pt x="62974" y="610947"/>
                </a:moveTo>
                <a:cubicBezTo>
                  <a:pt x="66083" y="610947"/>
                  <a:pt x="69414" y="611618"/>
                  <a:pt x="72523" y="612066"/>
                </a:cubicBezTo>
                <a:cubicBezTo>
                  <a:pt x="77852" y="614751"/>
                  <a:pt x="82293" y="618332"/>
                  <a:pt x="84958" y="623703"/>
                </a:cubicBezTo>
                <a:cubicBezTo>
                  <a:pt x="88511" y="629075"/>
                  <a:pt x="92952" y="621913"/>
                  <a:pt x="96505" y="624599"/>
                </a:cubicBezTo>
                <a:cubicBezTo>
                  <a:pt x="106276" y="627284"/>
                  <a:pt x="116046" y="630865"/>
                  <a:pt x="121376" y="639817"/>
                </a:cubicBezTo>
                <a:cubicBezTo>
                  <a:pt x="126705" y="648769"/>
                  <a:pt x="129370" y="660407"/>
                  <a:pt x="126705" y="670254"/>
                </a:cubicBezTo>
                <a:cubicBezTo>
                  <a:pt x="123152" y="679206"/>
                  <a:pt x="120488" y="687263"/>
                  <a:pt x="111605" y="692634"/>
                </a:cubicBezTo>
                <a:cubicBezTo>
                  <a:pt x="114270" y="706062"/>
                  <a:pt x="108940" y="719490"/>
                  <a:pt x="99170" y="726652"/>
                </a:cubicBezTo>
                <a:cubicBezTo>
                  <a:pt x="97393" y="727547"/>
                  <a:pt x="94729" y="727547"/>
                  <a:pt x="92952" y="728442"/>
                </a:cubicBezTo>
                <a:cubicBezTo>
                  <a:pt x="93840" y="720385"/>
                  <a:pt x="104499" y="723071"/>
                  <a:pt x="106276" y="715909"/>
                </a:cubicBezTo>
                <a:cubicBezTo>
                  <a:pt x="109829" y="707852"/>
                  <a:pt x="109829" y="698005"/>
                  <a:pt x="108052" y="690844"/>
                </a:cubicBezTo>
                <a:cubicBezTo>
                  <a:pt x="116046" y="682787"/>
                  <a:pt x="124041" y="672940"/>
                  <a:pt x="124041" y="660407"/>
                </a:cubicBezTo>
                <a:cubicBezTo>
                  <a:pt x="123152" y="650559"/>
                  <a:pt x="120488" y="640712"/>
                  <a:pt x="111605" y="635341"/>
                </a:cubicBezTo>
                <a:cubicBezTo>
                  <a:pt x="104499" y="630865"/>
                  <a:pt x="94729" y="627284"/>
                  <a:pt x="86735" y="630865"/>
                </a:cubicBezTo>
                <a:cubicBezTo>
                  <a:pt x="84070" y="629075"/>
                  <a:pt x="84070" y="624599"/>
                  <a:pt x="80517" y="621913"/>
                </a:cubicBezTo>
                <a:cubicBezTo>
                  <a:pt x="75187" y="617437"/>
                  <a:pt x="69858" y="614751"/>
                  <a:pt x="61864" y="613856"/>
                </a:cubicBezTo>
                <a:cubicBezTo>
                  <a:pt x="60087" y="614751"/>
                  <a:pt x="56534" y="614751"/>
                  <a:pt x="54758" y="613856"/>
                </a:cubicBezTo>
                <a:cubicBezTo>
                  <a:pt x="56979" y="611618"/>
                  <a:pt x="59865" y="610947"/>
                  <a:pt x="62974" y="610947"/>
                </a:cubicBezTo>
                <a:close/>
                <a:moveTo>
                  <a:pt x="942824" y="598267"/>
                </a:moveTo>
                <a:cubicBezTo>
                  <a:pt x="943664" y="598267"/>
                  <a:pt x="945345" y="598267"/>
                  <a:pt x="945345" y="599133"/>
                </a:cubicBezTo>
                <a:cubicBezTo>
                  <a:pt x="945345" y="602597"/>
                  <a:pt x="941143" y="602597"/>
                  <a:pt x="939462" y="605194"/>
                </a:cubicBezTo>
                <a:cubicBezTo>
                  <a:pt x="937781" y="607792"/>
                  <a:pt x="936100" y="610390"/>
                  <a:pt x="935260" y="614719"/>
                </a:cubicBezTo>
                <a:cubicBezTo>
                  <a:pt x="935260" y="615585"/>
                  <a:pt x="933579" y="617317"/>
                  <a:pt x="931058" y="617317"/>
                </a:cubicBezTo>
                <a:cubicBezTo>
                  <a:pt x="931058" y="610390"/>
                  <a:pt x="936100" y="601731"/>
                  <a:pt x="942824" y="598267"/>
                </a:cubicBezTo>
                <a:close/>
                <a:moveTo>
                  <a:pt x="58383" y="595290"/>
                </a:moveTo>
                <a:cubicBezTo>
                  <a:pt x="69019" y="593505"/>
                  <a:pt x="78769" y="597075"/>
                  <a:pt x="87632" y="601537"/>
                </a:cubicBezTo>
                <a:cubicBezTo>
                  <a:pt x="87632" y="601537"/>
                  <a:pt x="87632" y="601537"/>
                  <a:pt x="92950" y="607783"/>
                </a:cubicBezTo>
                <a:cubicBezTo>
                  <a:pt x="96496" y="613137"/>
                  <a:pt x="104473" y="610460"/>
                  <a:pt x="110677" y="613137"/>
                </a:cubicBezTo>
                <a:cubicBezTo>
                  <a:pt x="127518" y="618492"/>
                  <a:pt x="140813" y="635447"/>
                  <a:pt x="142586" y="654187"/>
                </a:cubicBezTo>
                <a:cubicBezTo>
                  <a:pt x="145245" y="661326"/>
                  <a:pt x="141700" y="670250"/>
                  <a:pt x="140813" y="678281"/>
                </a:cubicBezTo>
                <a:cubicBezTo>
                  <a:pt x="138154" y="688097"/>
                  <a:pt x="131950" y="695236"/>
                  <a:pt x="124859" y="703268"/>
                </a:cubicBezTo>
                <a:cubicBezTo>
                  <a:pt x="125745" y="719331"/>
                  <a:pt x="118654" y="733609"/>
                  <a:pt x="104473" y="740748"/>
                </a:cubicBezTo>
                <a:cubicBezTo>
                  <a:pt x="100927" y="744317"/>
                  <a:pt x="95609" y="744317"/>
                  <a:pt x="90291" y="744317"/>
                </a:cubicBezTo>
                <a:cubicBezTo>
                  <a:pt x="89405" y="741640"/>
                  <a:pt x="89405" y="737178"/>
                  <a:pt x="90291" y="734501"/>
                </a:cubicBezTo>
                <a:cubicBezTo>
                  <a:pt x="93837" y="730931"/>
                  <a:pt x="98268" y="730931"/>
                  <a:pt x="101814" y="729147"/>
                </a:cubicBezTo>
                <a:cubicBezTo>
                  <a:pt x="108905" y="722900"/>
                  <a:pt x="115995" y="715761"/>
                  <a:pt x="116882" y="705052"/>
                </a:cubicBezTo>
                <a:cubicBezTo>
                  <a:pt x="116882" y="705052"/>
                  <a:pt x="116882" y="705052"/>
                  <a:pt x="116882" y="694344"/>
                </a:cubicBezTo>
                <a:cubicBezTo>
                  <a:pt x="130177" y="683635"/>
                  <a:pt x="134609" y="665788"/>
                  <a:pt x="131063" y="649725"/>
                </a:cubicBezTo>
                <a:cubicBezTo>
                  <a:pt x="127518" y="635447"/>
                  <a:pt x="114223" y="623846"/>
                  <a:pt x="100041" y="622061"/>
                </a:cubicBezTo>
                <a:cubicBezTo>
                  <a:pt x="96496" y="622954"/>
                  <a:pt x="92064" y="621169"/>
                  <a:pt x="89405" y="621169"/>
                </a:cubicBezTo>
                <a:cubicBezTo>
                  <a:pt x="84973" y="613137"/>
                  <a:pt x="75223" y="608676"/>
                  <a:pt x="66360" y="606891"/>
                </a:cubicBezTo>
                <a:cubicBezTo>
                  <a:pt x="60155" y="606891"/>
                  <a:pt x="54837" y="608676"/>
                  <a:pt x="48633" y="611353"/>
                </a:cubicBezTo>
                <a:cubicBezTo>
                  <a:pt x="44201" y="610460"/>
                  <a:pt x="40656" y="606891"/>
                  <a:pt x="38883" y="603321"/>
                </a:cubicBezTo>
                <a:cubicBezTo>
                  <a:pt x="44201" y="597967"/>
                  <a:pt x="51292" y="597075"/>
                  <a:pt x="58383" y="595290"/>
                </a:cubicBezTo>
                <a:close/>
                <a:moveTo>
                  <a:pt x="949780" y="585166"/>
                </a:moveTo>
                <a:cubicBezTo>
                  <a:pt x="954378" y="585490"/>
                  <a:pt x="958976" y="587000"/>
                  <a:pt x="962480" y="590019"/>
                </a:cubicBezTo>
                <a:cubicBezTo>
                  <a:pt x="962480" y="590019"/>
                  <a:pt x="962480" y="590019"/>
                  <a:pt x="965107" y="593470"/>
                </a:cubicBezTo>
                <a:cubicBezTo>
                  <a:pt x="965983" y="597784"/>
                  <a:pt x="965983" y="602098"/>
                  <a:pt x="963356" y="605549"/>
                </a:cubicBezTo>
                <a:cubicBezTo>
                  <a:pt x="960728" y="608137"/>
                  <a:pt x="956349" y="609863"/>
                  <a:pt x="952845" y="608137"/>
                </a:cubicBezTo>
                <a:cubicBezTo>
                  <a:pt x="950218" y="606412"/>
                  <a:pt x="948466" y="603824"/>
                  <a:pt x="949342" y="600373"/>
                </a:cubicBezTo>
                <a:cubicBezTo>
                  <a:pt x="949342" y="599510"/>
                  <a:pt x="950218" y="597784"/>
                  <a:pt x="950218" y="596059"/>
                </a:cubicBezTo>
                <a:cubicBezTo>
                  <a:pt x="947590" y="593470"/>
                  <a:pt x="944087" y="595196"/>
                  <a:pt x="941459" y="595196"/>
                </a:cubicBezTo>
                <a:cubicBezTo>
                  <a:pt x="933576" y="599510"/>
                  <a:pt x="927445" y="609000"/>
                  <a:pt x="927445" y="619353"/>
                </a:cubicBezTo>
                <a:cubicBezTo>
                  <a:pt x="923941" y="621079"/>
                  <a:pt x="920438" y="622804"/>
                  <a:pt x="916935" y="623667"/>
                </a:cubicBezTo>
                <a:cubicBezTo>
                  <a:pt x="915183" y="618491"/>
                  <a:pt x="918686" y="612451"/>
                  <a:pt x="919562" y="606412"/>
                </a:cubicBezTo>
                <a:cubicBezTo>
                  <a:pt x="924817" y="599510"/>
                  <a:pt x="927445" y="590882"/>
                  <a:pt x="937079" y="587431"/>
                </a:cubicBezTo>
                <a:cubicBezTo>
                  <a:pt x="940583" y="585706"/>
                  <a:pt x="945181" y="584843"/>
                  <a:pt x="949780" y="585166"/>
                </a:cubicBezTo>
                <a:close/>
                <a:moveTo>
                  <a:pt x="65242" y="581844"/>
                </a:moveTo>
                <a:cubicBezTo>
                  <a:pt x="66400" y="582370"/>
                  <a:pt x="67789" y="583420"/>
                  <a:pt x="69178" y="583420"/>
                </a:cubicBezTo>
                <a:cubicBezTo>
                  <a:pt x="69178" y="583420"/>
                  <a:pt x="69178" y="583420"/>
                  <a:pt x="72882" y="589303"/>
                </a:cubicBezTo>
                <a:cubicBezTo>
                  <a:pt x="72882" y="589303"/>
                  <a:pt x="72882" y="589303"/>
                  <a:pt x="73808" y="592665"/>
                </a:cubicBezTo>
                <a:cubicBezTo>
                  <a:pt x="69178" y="593505"/>
                  <a:pt x="69178" y="588463"/>
                  <a:pt x="67326" y="585941"/>
                </a:cubicBezTo>
                <a:cubicBezTo>
                  <a:pt x="67326" y="585941"/>
                  <a:pt x="67326" y="585941"/>
                  <a:pt x="62696" y="583420"/>
                </a:cubicBezTo>
                <a:cubicBezTo>
                  <a:pt x="63159" y="581319"/>
                  <a:pt x="64085" y="581319"/>
                  <a:pt x="65242" y="581844"/>
                </a:cubicBezTo>
                <a:close/>
                <a:moveTo>
                  <a:pt x="127102" y="578579"/>
                </a:moveTo>
                <a:cubicBezTo>
                  <a:pt x="128784" y="579571"/>
                  <a:pt x="130130" y="581335"/>
                  <a:pt x="131027" y="583099"/>
                </a:cubicBezTo>
                <a:cubicBezTo>
                  <a:pt x="134616" y="589272"/>
                  <a:pt x="129233" y="594564"/>
                  <a:pt x="130130" y="600737"/>
                </a:cubicBezTo>
                <a:cubicBezTo>
                  <a:pt x="134616" y="604265"/>
                  <a:pt x="137308" y="609557"/>
                  <a:pt x="137308" y="614848"/>
                </a:cubicBezTo>
                <a:cubicBezTo>
                  <a:pt x="137308" y="614848"/>
                  <a:pt x="137308" y="614848"/>
                  <a:pt x="136411" y="615730"/>
                </a:cubicBezTo>
                <a:cubicBezTo>
                  <a:pt x="131924" y="610439"/>
                  <a:pt x="122952" y="609557"/>
                  <a:pt x="121157" y="601619"/>
                </a:cubicBezTo>
                <a:cubicBezTo>
                  <a:pt x="120260" y="600737"/>
                  <a:pt x="118465" y="599855"/>
                  <a:pt x="116671" y="599855"/>
                </a:cubicBezTo>
                <a:cubicBezTo>
                  <a:pt x="119363" y="597210"/>
                  <a:pt x="118465" y="592800"/>
                  <a:pt x="122055" y="591918"/>
                </a:cubicBezTo>
                <a:cubicBezTo>
                  <a:pt x="123849" y="591036"/>
                  <a:pt x="124746" y="589272"/>
                  <a:pt x="124746" y="587508"/>
                </a:cubicBezTo>
                <a:cubicBezTo>
                  <a:pt x="122952" y="585744"/>
                  <a:pt x="120260" y="585744"/>
                  <a:pt x="119363" y="583099"/>
                </a:cubicBezTo>
                <a:cubicBezTo>
                  <a:pt x="119363" y="581335"/>
                  <a:pt x="121157" y="579571"/>
                  <a:pt x="121157" y="578689"/>
                </a:cubicBezTo>
                <a:cubicBezTo>
                  <a:pt x="123400" y="577366"/>
                  <a:pt x="125419" y="577586"/>
                  <a:pt x="127102" y="578579"/>
                </a:cubicBezTo>
                <a:close/>
                <a:moveTo>
                  <a:pt x="61945" y="564930"/>
                </a:moveTo>
                <a:cubicBezTo>
                  <a:pt x="70893" y="565807"/>
                  <a:pt x="79841" y="570194"/>
                  <a:pt x="84314" y="579844"/>
                </a:cubicBezTo>
                <a:cubicBezTo>
                  <a:pt x="86999" y="585108"/>
                  <a:pt x="89683" y="591249"/>
                  <a:pt x="88788" y="597390"/>
                </a:cubicBezTo>
                <a:cubicBezTo>
                  <a:pt x="84314" y="598267"/>
                  <a:pt x="80735" y="595635"/>
                  <a:pt x="78051" y="593881"/>
                </a:cubicBezTo>
                <a:cubicBezTo>
                  <a:pt x="78051" y="588617"/>
                  <a:pt x="75367" y="585985"/>
                  <a:pt x="72682" y="582476"/>
                </a:cubicBezTo>
                <a:cubicBezTo>
                  <a:pt x="69103" y="579844"/>
                  <a:pt x="64630" y="576335"/>
                  <a:pt x="59261" y="577212"/>
                </a:cubicBezTo>
                <a:cubicBezTo>
                  <a:pt x="57471" y="581599"/>
                  <a:pt x="58366" y="586862"/>
                  <a:pt x="52103" y="588617"/>
                </a:cubicBezTo>
                <a:cubicBezTo>
                  <a:pt x="49419" y="589494"/>
                  <a:pt x="46734" y="588617"/>
                  <a:pt x="44945" y="587740"/>
                </a:cubicBezTo>
                <a:cubicBezTo>
                  <a:pt x="40471" y="583353"/>
                  <a:pt x="42260" y="577212"/>
                  <a:pt x="44050" y="572826"/>
                </a:cubicBezTo>
                <a:cubicBezTo>
                  <a:pt x="48524" y="567562"/>
                  <a:pt x="54787" y="565807"/>
                  <a:pt x="61945" y="564930"/>
                </a:cubicBezTo>
                <a:close/>
                <a:moveTo>
                  <a:pt x="906363" y="553817"/>
                </a:moveTo>
                <a:cubicBezTo>
                  <a:pt x="908127" y="554699"/>
                  <a:pt x="909009" y="557345"/>
                  <a:pt x="908127" y="559109"/>
                </a:cubicBezTo>
                <a:cubicBezTo>
                  <a:pt x="907245" y="560873"/>
                  <a:pt x="905481" y="561755"/>
                  <a:pt x="903717" y="562637"/>
                </a:cubicBezTo>
                <a:cubicBezTo>
                  <a:pt x="899308" y="567928"/>
                  <a:pt x="894898" y="574102"/>
                  <a:pt x="898426" y="581157"/>
                </a:cubicBezTo>
                <a:cubicBezTo>
                  <a:pt x="901953" y="583803"/>
                  <a:pt x="905481" y="588213"/>
                  <a:pt x="909891" y="585567"/>
                </a:cubicBezTo>
                <a:cubicBezTo>
                  <a:pt x="910773" y="584685"/>
                  <a:pt x="912537" y="584685"/>
                  <a:pt x="912537" y="582921"/>
                </a:cubicBezTo>
                <a:cubicBezTo>
                  <a:pt x="912537" y="580275"/>
                  <a:pt x="908127" y="578512"/>
                  <a:pt x="909891" y="574984"/>
                </a:cubicBezTo>
                <a:cubicBezTo>
                  <a:pt x="912537" y="572338"/>
                  <a:pt x="916064" y="572338"/>
                  <a:pt x="918710" y="574102"/>
                </a:cubicBezTo>
                <a:cubicBezTo>
                  <a:pt x="921356" y="575866"/>
                  <a:pt x="923120" y="579394"/>
                  <a:pt x="923120" y="582039"/>
                </a:cubicBezTo>
                <a:cubicBezTo>
                  <a:pt x="923120" y="588213"/>
                  <a:pt x="919592" y="592623"/>
                  <a:pt x="915182" y="594387"/>
                </a:cubicBezTo>
                <a:cubicBezTo>
                  <a:pt x="913419" y="594387"/>
                  <a:pt x="909009" y="595269"/>
                  <a:pt x="909009" y="598796"/>
                </a:cubicBezTo>
                <a:cubicBezTo>
                  <a:pt x="910773" y="604970"/>
                  <a:pt x="906363" y="609380"/>
                  <a:pt x="903717" y="613789"/>
                </a:cubicBezTo>
                <a:cubicBezTo>
                  <a:pt x="898426" y="620845"/>
                  <a:pt x="886079" y="614671"/>
                  <a:pt x="882551" y="623491"/>
                </a:cubicBezTo>
                <a:cubicBezTo>
                  <a:pt x="879905" y="628782"/>
                  <a:pt x="874613" y="633192"/>
                  <a:pt x="868440" y="633192"/>
                </a:cubicBezTo>
                <a:cubicBezTo>
                  <a:pt x="867558" y="630546"/>
                  <a:pt x="871968" y="627900"/>
                  <a:pt x="873731" y="624373"/>
                </a:cubicBezTo>
                <a:cubicBezTo>
                  <a:pt x="877259" y="620845"/>
                  <a:pt x="879023" y="615553"/>
                  <a:pt x="878141" y="610262"/>
                </a:cubicBezTo>
                <a:cubicBezTo>
                  <a:pt x="877259" y="605852"/>
                  <a:pt x="873731" y="599678"/>
                  <a:pt x="877259" y="595269"/>
                </a:cubicBezTo>
                <a:cubicBezTo>
                  <a:pt x="879023" y="592623"/>
                  <a:pt x="882551" y="589977"/>
                  <a:pt x="885197" y="592623"/>
                </a:cubicBezTo>
                <a:cubicBezTo>
                  <a:pt x="886960" y="594387"/>
                  <a:pt x="889606" y="597032"/>
                  <a:pt x="888724" y="599678"/>
                </a:cubicBezTo>
                <a:cubicBezTo>
                  <a:pt x="886960" y="601442"/>
                  <a:pt x="883433" y="601442"/>
                  <a:pt x="883433" y="604970"/>
                </a:cubicBezTo>
                <a:cubicBezTo>
                  <a:pt x="884315" y="608498"/>
                  <a:pt x="887842" y="610262"/>
                  <a:pt x="890488" y="610262"/>
                </a:cubicBezTo>
                <a:cubicBezTo>
                  <a:pt x="894898" y="611144"/>
                  <a:pt x="897544" y="608498"/>
                  <a:pt x="900190" y="605852"/>
                </a:cubicBezTo>
                <a:cubicBezTo>
                  <a:pt x="901953" y="600560"/>
                  <a:pt x="901953" y="593505"/>
                  <a:pt x="896662" y="589977"/>
                </a:cubicBezTo>
                <a:cubicBezTo>
                  <a:pt x="892252" y="586449"/>
                  <a:pt x="889606" y="579394"/>
                  <a:pt x="889606" y="574102"/>
                </a:cubicBezTo>
                <a:cubicBezTo>
                  <a:pt x="885197" y="574102"/>
                  <a:pt x="881669" y="569692"/>
                  <a:pt x="879905" y="565282"/>
                </a:cubicBezTo>
                <a:cubicBezTo>
                  <a:pt x="879023" y="562637"/>
                  <a:pt x="879023" y="559109"/>
                  <a:pt x="880787" y="556463"/>
                </a:cubicBezTo>
                <a:cubicBezTo>
                  <a:pt x="882551" y="553817"/>
                  <a:pt x="885197" y="556463"/>
                  <a:pt x="886960" y="556463"/>
                </a:cubicBezTo>
                <a:cubicBezTo>
                  <a:pt x="893134" y="558227"/>
                  <a:pt x="883433" y="567928"/>
                  <a:pt x="893134" y="564400"/>
                </a:cubicBezTo>
                <a:cubicBezTo>
                  <a:pt x="896662" y="559109"/>
                  <a:pt x="901071" y="556463"/>
                  <a:pt x="906363" y="553817"/>
                </a:cubicBezTo>
                <a:close/>
                <a:moveTo>
                  <a:pt x="967769" y="553364"/>
                </a:moveTo>
                <a:cubicBezTo>
                  <a:pt x="968662" y="550642"/>
                  <a:pt x="971341" y="552456"/>
                  <a:pt x="972234" y="553364"/>
                </a:cubicBezTo>
                <a:cubicBezTo>
                  <a:pt x="972234" y="553364"/>
                  <a:pt x="972234" y="553364"/>
                  <a:pt x="978484" y="561528"/>
                </a:cubicBezTo>
                <a:cubicBezTo>
                  <a:pt x="980270" y="567878"/>
                  <a:pt x="979377" y="573321"/>
                  <a:pt x="976698" y="578764"/>
                </a:cubicBezTo>
                <a:cubicBezTo>
                  <a:pt x="974913" y="581485"/>
                  <a:pt x="971341" y="582392"/>
                  <a:pt x="968662" y="581485"/>
                </a:cubicBezTo>
                <a:cubicBezTo>
                  <a:pt x="965983" y="580578"/>
                  <a:pt x="966876" y="576949"/>
                  <a:pt x="966876" y="574228"/>
                </a:cubicBezTo>
                <a:cubicBezTo>
                  <a:pt x="969555" y="572414"/>
                  <a:pt x="973127" y="572414"/>
                  <a:pt x="972234" y="568785"/>
                </a:cubicBezTo>
                <a:cubicBezTo>
                  <a:pt x="974020" y="562435"/>
                  <a:pt x="967769" y="558806"/>
                  <a:pt x="967769" y="553364"/>
                </a:cubicBezTo>
                <a:close/>
                <a:moveTo>
                  <a:pt x="957411" y="549055"/>
                </a:moveTo>
                <a:cubicBezTo>
                  <a:pt x="960268" y="549055"/>
                  <a:pt x="963126" y="549962"/>
                  <a:pt x="965031" y="552684"/>
                </a:cubicBezTo>
                <a:cubicBezTo>
                  <a:pt x="965983" y="556312"/>
                  <a:pt x="965983" y="558127"/>
                  <a:pt x="965031" y="561755"/>
                </a:cubicBezTo>
                <a:cubicBezTo>
                  <a:pt x="962173" y="560848"/>
                  <a:pt x="959316" y="559034"/>
                  <a:pt x="956458" y="558127"/>
                </a:cubicBezTo>
                <a:cubicBezTo>
                  <a:pt x="956458" y="555405"/>
                  <a:pt x="956458" y="551777"/>
                  <a:pt x="957411" y="549055"/>
                </a:cubicBezTo>
                <a:close/>
                <a:moveTo>
                  <a:pt x="912405" y="542705"/>
                </a:moveTo>
                <a:cubicBezTo>
                  <a:pt x="915083" y="543587"/>
                  <a:pt x="918655" y="543587"/>
                  <a:pt x="922227" y="543587"/>
                </a:cubicBezTo>
                <a:cubicBezTo>
                  <a:pt x="923120" y="546233"/>
                  <a:pt x="920441" y="549761"/>
                  <a:pt x="921334" y="553288"/>
                </a:cubicBezTo>
                <a:cubicBezTo>
                  <a:pt x="919548" y="555934"/>
                  <a:pt x="915976" y="558580"/>
                  <a:pt x="912405" y="558580"/>
                </a:cubicBezTo>
                <a:cubicBezTo>
                  <a:pt x="912405" y="558580"/>
                  <a:pt x="912405" y="558580"/>
                  <a:pt x="911512" y="558580"/>
                </a:cubicBezTo>
                <a:cubicBezTo>
                  <a:pt x="911512" y="553288"/>
                  <a:pt x="908833" y="547115"/>
                  <a:pt x="912405" y="542705"/>
                </a:cubicBezTo>
                <a:close/>
                <a:moveTo>
                  <a:pt x="40888" y="539530"/>
                </a:moveTo>
                <a:cubicBezTo>
                  <a:pt x="40888" y="539530"/>
                  <a:pt x="40888" y="539530"/>
                  <a:pt x="40888" y="543860"/>
                </a:cubicBezTo>
                <a:cubicBezTo>
                  <a:pt x="38131" y="546457"/>
                  <a:pt x="36293" y="549921"/>
                  <a:pt x="36293" y="553385"/>
                </a:cubicBezTo>
                <a:cubicBezTo>
                  <a:pt x="36293" y="557714"/>
                  <a:pt x="43645" y="555982"/>
                  <a:pt x="41807" y="561178"/>
                </a:cubicBezTo>
                <a:cubicBezTo>
                  <a:pt x="41807" y="563776"/>
                  <a:pt x="39969" y="566373"/>
                  <a:pt x="38131" y="567239"/>
                </a:cubicBezTo>
                <a:cubicBezTo>
                  <a:pt x="34454" y="568105"/>
                  <a:pt x="30778" y="565507"/>
                  <a:pt x="28940" y="562910"/>
                </a:cubicBezTo>
                <a:cubicBezTo>
                  <a:pt x="26183" y="558580"/>
                  <a:pt x="26183" y="550787"/>
                  <a:pt x="28021" y="546457"/>
                </a:cubicBezTo>
                <a:cubicBezTo>
                  <a:pt x="31697" y="543860"/>
                  <a:pt x="36293" y="540396"/>
                  <a:pt x="40888" y="539530"/>
                </a:cubicBezTo>
                <a:close/>
                <a:moveTo>
                  <a:pt x="102092" y="536355"/>
                </a:moveTo>
                <a:cubicBezTo>
                  <a:pt x="108215" y="539030"/>
                  <a:pt x="114338" y="542596"/>
                  <a:pt x="116087" y="549729"/>
                </a:cubicBezTo>
                <a:cubicBezTo>
                  <a:pt x="117837" y="551512"/>
                  <a:pt x="120461" y="551512"/>
                  <a:pt x="122211" y="551512"/>
                </a:cubicBezTo>
                <a:cubicBezTo>
                  <a:pt x="122211" y="551512"/>
                  <a:pt x="122211" y="551512"/>
                  <a:pt x="123960" y="548838"/>
                </a:cubicBezTo>
                <a:cubicBezTo>
                  <a:pt x="123085" y="547054"/>
                  <a:pt x="118712" y="546163"/>
                  <a:pt x="120461" y="542596"/>
                </a:cubicBezTo>
                <a:cubicBezTo>
                  <a:pt x="121336" y="541705"/>
                  <a:pt x="122211" y="539030"/>
                  <a:pt x="123960" y="539922"/>
                </a:cubicBezTo>
                <a:cubicBezTo>
                  <a:pt x="127459" y="539922"/>
                  <a:pt x="130083" y="542596"/>
                  <a:pt x="130958" y="546163"/>
                </a:cubicBezTo>
                <a:cubicBezTo>
                  <a:pt x="130958" y="549729"/>
                  <a:pt x="130958" y="553296"/>
                  <a:pt x="128334" y="555970"/>
                </a:cubicBezTo>
                <a:cubicBezTo>
                  <a:pt x="125710" y="558645"/>
                  <a:pt x="121336" y="557754"/>
                  <a:pt x="118712" y="560428"/>
                </a:cubicBezTo>
                <a:cubicBezTo>
                  <a:pt x="119586" y="566670"/>
                  <a:pt x="116087" y="571128"/>
                  <a:pt x="114338" y="575586"/>
                </a:cubicBezTo>
                <a:cubicBezTo>
                  <a:pt x="111714" y="577369"/>
                  <a:pt x="108215" y="578260"/>
                  <a:pt x="108215" y="582718"/>
                </a:cubicBezTo>
                <a:cubicBezTo>
                  <a:pt x="107340" y="585393"/>
                  <a:pt x="108215" y="588960"/>
                  <a:pt x="109964" y="591634"/>
                </a:cubicBezTo>
                <a:cubicBezTo>
                  <a:pt x="109964" y="591634"/>
                  <a:pt x="109964" y="591634"/>
                  <a:pt x="114338" y="594309"/>
                </a:cubicBezTo>
                <a:cubicBezTo>
                  <a:pt x="112589" y="596093"/>
                  <a:pt x="113463" y="601442"/>
                  <a:pt x="109964" y="598767"/>
                </a:cubicBezTo>
                <a:cubicBezTo>
                  <a:pt x="103841" y="596984"/>
                  <a:pt x="102092" y="589851"/>
                  <a:pt x="100342" y="585393"/>
                </a:cubicBezTo>
                <a:cubicBezTo>
                  <a:pt x="100342" y="585393"/>
                  <a:pt x="100342" y="585393"/>
                  <a:pt x="101217" y="580044"/>
                </a:cubicBezTo>
                <a:cubicBezTo>
                  <a:pt x="95969" y="578260"/>
                  <a:pt x="90720" y="575586"/>
                  <a:pt x="88971" y="570236"/>
                </a:cubicBezTo>
                <a:cubicBezTo>
                  <a:pt x="88971" y="567561"/>
                  <a:pt x="88096" y="564886"/>
                  <a:pt x="90720" y="562212"/>
                </a:cubicBezTo>
                <a:cubicBezTo>
                  <a:pt x="92470" y="561320"/>
                  <a:pt x="95094" y="561320"/>
                  <a:pt x="96843" y="562212"/>
                </a:cubicBezTo>
                <a:cubicBezTo>
                  <a:pt x="100342" y="564886"/>
                  <a:pt x="93344" y="570236"/>
                  <a:pt x="99467" y="571128"/>
                </a:cubicBezTo>
                <a:cubicBezTo>
                  <a:pt x="102966" y="572019"/>
                  <a:pt x="106465" y="571128"/>
                  <a:pt x="108215" y="568453"/>
                </a:cubicBezTo>
                <a:cubicBezTo>
                  <a:pt x="111714" y="563995"/>
                  <a:pt x="111714" y="557754"/>
                  <a:pt x="110839" y="553296"/>
                </a:cubicBezTo>
                <a:cubicBezTo>
                  <a:pt x="108215" y="548838"/>
                  <a:pt x="105591" y="545271"/>
                  <a:pt x="101217" y="543488"/>
                </a:cubicBezTo>
                <a:cubicBezTo>
                  <a:pt x="99467" y="541705"/>
                  <a:pt x="101217" y="539030"/>
                  <a:pt x="101217" y="537247"/>
                </a:cubicBezTo>
                <a:cubicBezTo>
                  <a:pt x="101217" y="537247"/>
                  <a:pt x="101217" y="537247"/>
                  <a:pt x="102092" y="536355"/>
                </a:cubicBezTo>
                <a:close/>
                <a:moveTo>
                  <a:pt x="55055" y="534053"/>
                </a:moveTo>
                <a:cubicBezTo>
                  <a:pt x="55055" y="538419"/>
                  <a:pt x="59520" y="545404"/>
                  <a:pt x="52376" y="547150"/>
                </a:cubicBezTo>
                <a:cubicBezTo>
                  <a:pt x="50591" y="548023"/>
                  <a:pt x="48805" y="550642"/>
                  <a:pt x="47019" y="549769"/>
                </a:cubicBezTo>
                <a:cubicBezTo>
                  <a:pt x="46126" y="545404"/>
                  <a:pt x="45233" y="541038"/>
                  <a:pt x="47019" y="537546"/>
                </a:cubicBezTo>
                <a:cubicBezTo>
                  <a:pt x="49698" y="536673"/>
                  <a:pt x="51483" y="533180"/>
                  <a:pt x="55055" y="534053"/>
                </a:cubicBezTo>
                <a:close/>
                <a:moveTo>
                  <a:pt x="939246" y="530005"/>
                </a:moveTo>
                <a:cubicBezTo>
                  <a:pt x="942756" y="530904"/>
                  <a:pt x="941878" y="534498"/>
                  <a:pt x="943633" y="536295"/>
                </a:cubicBezTo>
                <a:cubicBezTo>
                  <a:pt x="942756" y="539890"/>
                  <a:pt x="938369" y="538092"/>
                  <a:pt x="936614" y="540788"/>
                </a:cubicBezTo>
                <a:cubicBezTo>
                  <a:pt x="933983" y="542585"/>
                  <a:pt x="933105" y="545281"/>
                  <a:pt x="933105" y="547977"/>
                </a:cubicBezTo>
                <a:cubicBezTo>
                  <a:pt x="933983" y="550673"/>
                  <a:pt x="935737" y="554267"/>
                  <a:pt x="938369" y="556064"/>
                </a:cubicBezTo>
                <a:cubicBezTo>
                  <a:pt x="941001" y="555166"/>
                  <a:pt x="943633" y="556963"/>
                  <a:pt x="943633" y="554267"/>
                </a:cubicBezTo>
                <a:cubicBezTo>
                  <a:pt x="943633" y="550673"/>
                  <a:pt x="937492" y="553368"/>
                  <a:pt x="937492" y="548875"/>
                </a:cubicBezTo>
                <a:cubicBezTo>
                  <a:pt x="937492" y="547078"/>
                  <a:pt x="937492" y="545281"/>
                  <a:pt x="939246" y="543484"/>
                </a:cubicBezTo>
                <a:cubicBezTo>
                  <a:pt x="941878" y="541687"/>
                  <a:pt x="945388" y="541687"/>
                  <a:pt x="948019" y="543484"/>
                </a:cubicBezTo>
                <a:cubicBezTo>
                  <a:pt x="952406" y="547078"/>
                  <a:pt x="953283" y="550673"/>
                  <a:pt x="952406" y="555166"/>
                </a:cubicBezTo>
                <a:cubicBezTo>
                  <a:pt x="951529" y="559658"/>
                  <a:pt x="947142" y="561456"/>
                  <a:pt x="943633" y="563253"/>
                </a:cubicBezTo>
                <a:cubicBezTo>
                  <a:pt x="941878" y="568644"/>
                  <a:pt x="941878" y="574934"/>
                  <a:pt x="935737" y="576732"/>
                </a:cubicBezTo>
                <a:cubicBezTo>
                  <a:pt x="934860" y="576732"/>
                  <a:pt x="933105" y="577630"/>
                  <a:pt x="932228" y="577630"/>
                </a:cubicBezTo>
                <a:cubicBezTo>
                  <a:pt x="930473" y="565050"/>
                  <a:pt x="919946" y="553368"/>
                  <a:pt x="928719" y="541687"/>
                </a:cubicBezTo>
                <a:cubicBezTo>
                  <a:pt x="933105" y="538991"/>
                  <a:pt x="938369" y="536295"/>
                  <a:pt x="939246" y="530005"/>
                </a:cubicBezTo>
                <a:close/>
                <a:moveTo>
                  <a:pt x="95961" y="528594"/>
                </a:moveTo>
                <a:cubicBezTo>
                  <a:pt x="97476" y="528594"/>
                  <a:pt x="98775" y="529035"/>
                  <a:pt x="99208" y="531240"/>
                </a:cubicBezTo>
                <a:cubicBezTo>
                  <a:pt x="98342" y="534768"/>
                  <a:pt x="97476" y="539177"/>
                  <a:pt x="97476" y="542705"/>
                </a:cubicBezTo>
                <a:cubicBezTo>
                  <a:pt x="94012" y="542705"/>
                  <a:pt x="92281" y="540059"/>
                  <a:pt x="89683" y="537413"/>
                </a:cubicBezTo>
                <a:cubicBezTo>
                  <a:pt x="89683" y="534768"/>
                  <a:pt x="89683" y="531240"/>
                  <a:pt x="91415" y="528594"/>
                </a:cubicBezTo>
                <a:cubicBezTo>
                  <a:pt x="92714" y="529035"/>
                  <a:pt x="94445" y="528594"/>
                  <a:pt x="95961" y="528594"/>
                </a:cubicBezTo>
                <a:close/>
                <a:moveTo>
                  <a:pt x="970340" y="523655"/>
                </a:moveTo>
                <a:cubicBezTo>
                  <a:pt x="972998" y="523655"/>
                  <a:pt x="975656" y="525387"/>
                  <a:pt x="975656" y="527119"/>
                </a:cubicBezTo>
                <a:cubicBezTo>
                  <a:pt x="978314" y="530582"/>
                  <a:pt x="976542" y="533180"/>
                  <a:pt x="976542" y="536644"/>
                </a:cubicBezTo>
                <a:cubicBezTo>
                  <a:pt x="980086" y="538376"/>
                  <a:pt x="981858" y="541839"/>
                  <a:pt x="981858" y="545303"/>
                </a:cubicBezTo>
                <a:cubicBezTo>
                  <a:pt x="981858" y="547901"/>
                  <a:pt x="981858" y="550498"/>
                  <a:pt x="980086" y="552230"/>
                </a:cubicBezTo>
                <a:cubicBezTo>
                  <a:pt x="972112" y="549632"/>
                  <a:pt x="965023" y="547035"/>
                  <a:pt x="957935" y="544437"/>
                </a:cubicBezTo>
                <a:cubicBezTo>
                  <a:pt x="952619" y="540973"/>
                  <a:pt x="945530" y="535778"/>
                  <a:pt x="943758" y="527985"/>
                </a:cubicBezTo>
                <a:cubicBezTo>
                  <a:pt x="944644" y="527119"/>
                  <a:pt x="944644" y="525387"/>
                  <a:pt x="946416" y="525387"/>
                </a:cubicBezTo>
                <a:cubicBezTo>
                  <a:pt x="949074" y="528851"/>
                  <a:pt x="954391" y="527985"/>
                  <a:pt x="958821" y="528851"/>
                </a:cubicBezTo>
                <a:cubicBezTo>
                  <a:pt x="959707" y="533180"/>
                  <a:pt x="959707" y="537510"/>
                  <a:pt x="965023" y="540107"/>
                </a:cubicBezTo>
                <a:cubicBezTo>
                  <a:pt x="965909" y="540107"/>
                  <a:pt x="967681" y="541839"/>
                  <a:pt x="969453" y="540107"/>
                </a:cubicBezTo>
                <a:cubicBezTo>
                  <a:pt x="969453" y="537510"/>
                  <a:pt x="965023" y="537510"/>
                  <a:pt x="964137" y="534912"/>
                </a:cubicBezTo>
                <a:cubicBezTo>
                  <a:pt x="963251" y="533180"/>
                  <a:pt x="963251" y="528851"/>
                  <a:pt x="965023" y="527119"/>
                </a:cubicBezTo>
                <a:cubicBezTo>
                  <a:pt x="965909" y="525387"/>
                  <a:pt x="968567" y="524521"/>
                  <a:pt x="970340" y="523655"/>
                </a:cubicBezTo>
                <a:close/>
                <a:moveTo>
                  <a:pt x="905369" y="514130"/>
                </a:moveTo>
                <a:cubicBezTo>
                  <a:pt x="908833" y="514130"/>
                  <a:pt x="914028" y="514130"/>
                  <a:pt x="914894" y="518628"/>
                </a:cubicBezTo>
                <a:cubicBezTo>
                  <a:pt x="915760" y="520427"/>
                  <a:pt x="914894" y="522226"/>
                  <a:pt x="914894" y="524025"/>
                </a:cubicBezTo>
                <a:cubicBezTo>
                  <a:pt x="914028" y="525824"/>
                  <a:pt x="911431" y="526724"/>
                  <a:pt x="909699" y="525824"/>
                </a:cubicBezTo>
                <a:cubicBezTo>
                  <a:pt x="908833" y="525824"/>
                  <a:pt x="907967" y="524925"/>
                  <a:pt x="907101" y="524925"/>
                </a:cubicBezTo>
                <a:cubicBezTo>
                  <a:pt x="905369" y="526724"/>
                  <a:pt x="907967" y="527624"/>
                  <a:pt x="908833" y="528523"/>
                </a:cubicBezTo>
                <a:cubicBezTo>
                  <a:pt x="911431" y="530322"/>
                  <a:pt x="914028" y="530322"/>
                  <a:pt x="915760" y="529423"/>
                </a:cubicBezTo>
                <a:cubicBezTo>
                  <a:pt x="918358" y="527624"/>
                  <a:pt x="918358" y="524925"/>
                  <a:pt x="920090" y="522226"/>
                </a:cubicBezTo>
                <a:cubicBezTo>
                  <a:pt x="920090" y="522226"/>
                  <a:pt x="920090" y="522226"/>
                  <a:pt x="929615" y="526724"/>
                </a:cubicBezTo>
                <a:cubicBezTo>
                  <a:pt x="929615" y="526724"/>
                  <a:pt x="929615" y="526724"/>
                  <a:pt x="937408" y="526724"/>
                </a:cubicBezTo>
                <a:cubicBezTo>
                  <a:pt x="935676" y="532121"/>
                  <a:pt x="931347" y="536619"/>
                  <a:pt x="926151" y="538418"/>
                </a:cubicBezTo>
                <a:cubicBezTo>
                  <a:pt x="914028" y="541117"/>
                  <a:pt x="902772" y="534820"/>
                  <a:pt x="890649" y="538418"/>
                </a:cubicBezTo>
                <a:cubicBezTo>
                  <a:pt x="889783" y="537519"/>
                  <a:pt x="890649" y="534820"/>
                  <a:pt x="890649" y="533021"/>
                </a:cubicBezTo>
                <a:cubicBezTo>
                  <a:pt x="893247" y="527624"/>
                  <a:pt x="900174" y="527624"/>
                  <a:pt x="899308" y="521327"/>
                </a:cubicBezTo>
                <a:cubicBezTo>
                  <a:pt x="899308" y="517728"/>
                  <a:pt x="902772" y="515929"/>
                  <a:pt x="905369" y="514130"/>
                </a:cubicBezTo>
                <a:close/>
                <a:moveTo>
                  <a:pt x="67691" y="514130"/>
                </a:moveTo>
                <a:cubicBezTo>
                  <a:pt x="72127" y="514130"/>
                  <a:pt x="71240" y="519625"/>
                  <a:pt x="74788" y="521457"/>
                </a:cubicBezTo>
                <a:cubicBezTo>
                  <a:pt x="78337" y="524205"/>
                  <a:pt x="81885" y="526036"/>
                  <a:pt x="86321" y="528784"/>
                </a:cubicBezTo>
                <a:cubicBezTo>
                  <a:pt x="88095" y="537027"/>
                  <a:pt x="81885" y="543438"/>
                  <a:pt x="78337" y="549849"/>
                </a:cubicBezTo>
                <a:cubicBezTo>
                  <a:pt x="78337" y="549849"/>
                  <a:pt x="78337" y="549849"/>
                  <a:pt x="76562" y="559008"/>
                </a:cubicBezTo>
                <a:cubicBezTo>
                  <a:pt x="73901" y="561755"/>
                  <a:pt x="71240" y="557176"/>
                  <a:pt x="68578" y="557176"/>
                </a:cubicBezTo>
                <a:cubicBezTo>
                  <a:pt x="62369" y="552596"/>
                  <a:pt x="65030" y="543438"/>
                  <a:pt x="58820" y="539774"/>
                </a:cubicBezTo>
                <a:cubicBezTo>
                  <a:pt x="58820" y="536111"/>
                  <a:pt x="57933" y="533363"/>
                  <a:pt x="58820" y="529700"/>
                </a:cubicBezTo>
                <a:cubicBezTo>
                  <a:pt x="61481" y="527868"/>
                  <a:pt x="65030" y="524205"/>
                  <a:pt x="67691" y="526952"/>
                </a:cubicBezTo>
                <a:cubicBezTo>
                  <a:pt x="71240" y="529700"/>
                  <a:pt x="69465" y="534279"/>
                  <a:pt x="69465" y="537943"/>
                </a:cubicBezTo>
                <a:cubicBezTo>
                  <a:pt x="71240" y="537943"/>
                  <a:pt x="73014" y="535195"/>
                  <a:pt x="73901" y="533363"/>
                </a:cubicBezTo>
                <a:cubicBezTo>
                  <a:pt x="74788" y="527868"/>
                  <a:pt x="73014" y="523289"/>
                  <a:pt x="67691" y="521457"/>
                </a:cubicBezTo>
                <a:cubicBezTo>
                  <a:pt x="66804" y="521457"/>
                  <a:pt x="65917" y="519625"/>
                  <a:pt x="65917" y="518709"/>
                </a:cubicBezTo>
                <a:cubicBezTo>
                  <a:pt x="65917" y="516878"/>
                  <a:pt x="66804" y="515046"/>
                  <a:pt x="67691" y="514130"/>
                </a:cubicBezTo>
                <a:close/>
                <a:moveTo>
                  <a:pt x="64968" y="503017"/>
                </a:moveTo>
                <a:cubicBezTo>
                  <a:pt x="65870" y="514884"/>
                  <a:pt x="59556" y="524924"/>
                  <a:pt x="49634" y="530401"/>
                </a:cubicBezTo>
                <a:cubicBezTo>
                  <a:pt x="43321" y="532227"/>
                  <a:pt x="37007" y="535878"/>
                  <a:pt x="30693" y="539529"/>
                </a:cubicBezTo>
                <a:cubicBezTo>
                  <a:pt x="27085" y="538616"/>
                  <a:pt x="27987" y="534965"/>
                  <a:pt x="26183" y="532227"/>
                </a:cubicBezTo>
                <a:cubicBezTo>
                  <a:pt x="27085" y="526750"/>
                  <a:pt x="30693" y="522186"/>
                  <a:pt x="29791" y="516709"/>
                </a:cubicBezTo>
                <a:cubicBezTo>
                  <a:pt x="28889" y="513058"/>
                  <a:pt x="33399" y="511232"/>
                  <a:pt x="35203" y="508494"/>
                </a:cubicBezTo>
                <a:cubicBezTo>
                  <a:pt x="37007" y="506668"/>
                  <a:pt x="40615" y="505756"/>
                  <a:pt x="43321" y="506668"/>
                </a:cubicBezTo>
                <a:cubicBezTo>
                  <a:pt x="46026" y="508494"/>
                  <a:pt x="48732" y="511232"/>
                  <a:pt x="49634" y="513971"/>
                </a:cubicBezTo>
                <a:cubicBezTo>
                  <a:pt x="49634" y="516709"/>
                  <a:pt x="49634" y="519448"/>
                  <a:pt x="46928" y="520360"/>
                </a:cubicBezTo>
                <a:cubicBezTo>
                  <a:pt x="45124" y="520360"/>
                  <a:pt x="44222" y="520360"/>
                  <a:pt x="42419" y="519448"/>
                </a:cubicBezTo>
                <a:cubicBezTo>
                  <a:pt x="41517" y="517622"/>
                  <a:pt x="42419" y="515796"/>
                  <a:pt x="40615" y="514884"/>
                </a:cubicBezTo>
                <a:cubicBezTo>
                  <a:pt x="38811" y="514884"/>
                  <a:pt x="38811" y="516709"/>
                  <a:pt x="38811" y="518535"/>
                </a:cubicBezTo>
                <a:cubicBezTo>
                  <a:pt x="38811" y="520360"/>
                  <a:pt x="40615" y="522186"/>
                  <a:pt x="43321" y="523099"/>
                </a:cubicBezTo>
                <a:cubicBezTo>
                  <a:pt x="46928" y="524924"/>
                  <a:pt x="49634" y="521273"/>
                  <a:pt x="52340" y="519448"/>
                </a:cubicBezTo>
                <a:cubicBezTo>
                  <a:pt x="55046" y="515796"/>
                  <a:pt x="50536" y="509407"/>
                  <a:pt x="56850" y="508494"/>
                </a:cubicBezTo>
                <a:cubicBezTo>
                  <a:pt x="60458" y="507581"/>
                  <a:pt x="61360" y="503930"/>
                  <a:pt x="64968" y="503017"/>
                </a:cubicBezTo>
                <a:close/>
                <a:moveTo>
                  <a:pt x="107592" y="500194"/>
                </a:moveTo>
                <a:cubicBezTo>
                  <a:pt x="110589" y="501056"/>
                  <a:pt x="113253" y="502995"/>
                  <a:pt x="114141" y="506011"/>
                </a:cubicBezTo>
                <a:cubicBezTo>
                  <a:pt x="114141" y="512905"/>
                  <a:pt x="123020" y="513767"/>
                  <a:pt x="123020" y="520661"/>
                </a:cubicBezTo>
                <a:cubicBezTo>
                  <a:pt x="122132" y="523246"/>
                  <a:pt x="122132" y="526694"/>
                  <a:pt x="120356" y="528417"/>
                </a:cubicBezTo>
                <a:cubicBezTo>
                  <a:pt x="117692" y="528417"/>
                  <a:pt x="115917" y="526694"/>
                  <a:pt x="114141" y="525832"/>
                </a:cubicBezTo>
                <a:cubicBezTo>
                  <a:pt x="114141" y="525832"/>
                  <a:pt x="114141" y="525832"/>
                  <a:pt x="88391" y="524108"/>
                </a:cubicBezTo>
                <a:cubicBezTo>
                  <a:pt x="80400" y="521523"/>
                  <a:pt x="73297" y="517214"/>
                  <a:pt x="70633" y="509458"/>
                </a:cubicBezTo>
                <a:cubicBezTo>
                  <a:pt x="70633" y="509458"/>
                  <a:pt x="70633" y="509458"/>
                  <a:pt x="70633" y="508596"/>
                </a:cubicBezTo>
                <a:cubicBezTo>
                  <a:pt x="77736" y="511182"/>
                  <a:pt x="84840" y="509458"/>
                  <a:pt x="90167" y="506011"/>
                </a:cubicBezTo>
                <a:cubicBezTo>
                  <a:pt x="91055" y="509458"/>
                  <a:pt x="92831" y="513767"/>
                  <a:pt x="97270" y="514629"/>
                </a:cubicBezTo>
                <a:cubicBezTo>
                  <a:pt x="100822" y="515491"/>
                  <a:pt x="102598" y="513767"/>
                  <a:pt x="105262" y="512043"/>
                </a:cubicBezTo>
                <a:cubicBezTo>
                  <a:pt x="106150" y="511182"/>
                  <a:pt x="105262" y="508596"/>
                  <a:pt x="105262" y="507735"/>
                </a:cubicBezTo>
                <a:cubicBezTo>
                  <a:pt x="105262" y="507735"/>
                  <a:pt x="105262" y="507735"/>
                  <a:pt x="103486" y="506873"/>
                </a:cubicBezTo>
                <a:cubicBezTo>
                  <a:pt x="101710" y="507735"/>
                  <a:pt x="102598" y="509458"/>
                  <a:pt x="100822" y="510320"/>
                </a:cubicBezTo>
                <a:cubicBezTo>
                  <a:pt x="98158" y="511182"/>
                  <a:pt x="94607" y="510320"/>
                  <a:pt x="94607" y="506873"/>
                </a:cubicBezTo>
                <a:cubicBezTo>
                  <a:pt x="94607" y="504288"/>
                  <a:pt x="96382" y="501702"/>
                  <a:pt x="99046" y="500840"/>
                </a:cubicBezTo>
                <a:cubicBezTo>
                  <a:pt x="101266" y="499548"/>
                  <a:pt x="104596" y="499332"/>
                  <a:pt x="107592" y="500194"/>
                </a:cubicBezTo>
                <a:close/>
                <a:moveTo>
                  <a:pt x="893663" y="499843"/>
                </a:moveTo>
                <a:cubicBezTo>
                  <a:pt x="898073" y="501638"/>
                  <a:pt x="896309" y="507021"/>
                  <a:pt x="900719" y="508816"/>
                </a:cubicBezTo>
                <a:cubicBezTo>
                  <a:pt x="902483" y="512405"/>
                  <a:pt x="897191" y="512405"/>
                  <a:pt x="896309" y="515994"/>
                </a:cubicBezTo>
                <a:cubicBezTo>
                  <a:pt x="895427" y="517788"/>
                  <a:pt x="896309" y="519583"/>
                  <a:pt x="894545" y="520480"/>
                </a:cubicBezTo>
                <a:cubicBezTo>
                  <a:pt x="890136" y="518686"/>
                  <a:pt x="888372" y="513302"/>
                  <a:pt x="886608" y="508816"/>
                </a:cubicBezTo>
                <a:cubicBezTo>
                  <a:pt x="888372" y="506124"/>
                  <a:pt x="890136" y="502535"/>
                  <a:pt x="893663" y="499843"/>
                </a:cubicBezTo>
                <a:close/>
                <a:moveTo>
                  <a:pt x="962201" y="499155"/>
                </a:moveTo>
                <a:cubicBezTo>
                  <a:pt x="967524" y="502753"/>
                  <a:pt x="971960" y="506351"/>
                  <a:pt x="975508" y="511749"/>
                </a:cubicBezTo>
                <a:cubicBezTo>
                  <a:pt x="975508" y="511749"/>
                  <a:pt x="975508" y="511749"/>
                  <a:pt x="974621" y="514447"/>
                </a:cubicBezTo>
                <a:cubicBezTo>
                  <a:pt x="970185" y="519845"/>
                  <a:pt x="963976" y="524343"/>
                  <a:pt x="956879" y="525242"/>
                </a:cubicBezTo>
                <a:cubicBezTo>
                  <a:pt x="952443" y="525242"/>
                  <a:pt x="948895" y="524343"/>
                  <a:pt x="945346" y="521644"/>
                </a:cubicBezTo>
                <a:cubicBezTo>
                  <a:pt x="945346" y="521644"/>
                  <a:pt x="945346" y="521644"/>
                  <a:pt x="945346" y="518046"/>
                </a:cubicBezTo>
                <a:cubicBezTo>
                  <a:pt x="948895" y="518046"/>
                  <a:pt x="951556" y="520744"/>
                  <a:pt x="955104" y="519845"/>
                </a:cubicBezTo>
                <a:cubicBezTo>
                  <a:pt x="956879" y="518046"/>
                  <a:pt x="959540" y="516246"/>
                  <a:pt x="959540" y="512648"/>
                </a:cubicBezTo>
                <a:cubicBezTo>
                  <a:pt x="959540" y="511749"/>
                  <a:pt x="959540" y="511749"/>
                  <a:pt x="958653" y="510849"/>
                </a:cubicBezTo>
                <a:cubicBezTo>
                  <a:pt x="956879" y="512648"/>
                  <a:pt x="955104" y="517146"/>
                  <a:pt x="951556" y="515347"/>
                </a:cubicBezTo>
                <a:cubicBezTo>
                  <a:pt x="948895" y="513548"/>
                  <a:pt x="946233" y="510849"/>
                  <a:pt x="947120" y="507251"/>
                </a:cubicBezTo>
                <a:cubicBezTo>
                  <a:pt x="946233" y="503653"/>
                  <a:pt x="948895" y="500954"/>
                  <a:pt x="950669" y="500054"/>
                </a:cubicBezTo>
                <a:cubicBezTo>
                  <a:pt x="954217" y="498255"/>
                  <a:pt x="958653" y="498255"/>
                  <a:pt x="962201" y="499155"/>
                </a:cubicBezTo>
                <a:close/>
                <a:moveTo>
                  <a:pt x="932790" y="498255"/>
                </a:moveTo>
                <a:cubicBezTo>
                  <a:pt x="936446" y="498255"/>
                  <a:pt x="939188" y="499996"/>
                  <a:pt x="941930" y="501737"/>
                </a:cubicBezTo>
                <a:cubicBezTo>
                  <a:pt x="941930" y="501737"/>
                  <a:pt x="941930" y="501737"/>
                  <a:pt x="941930" y="502608"/>
                </a:cubicBezTo>
                <a:cubicBezTo>
                  <a:pt x="938274" y="501737"/>
                  <a:pt x="933704" y="502608"/>
                  <a:pt x="930048" y="505220"/>
                </a:cubicBezTo>
                <a:cubicBezTo>
                  <a:pt x="928220" y="506961"/>
                  <a:pt x="927306" y="509572"/>
                  <a:pt x="929134" y="512184"/>
                </a:cubicBezTo>
                <a:cubicBezTo>
                  <a:pt x="929134" y="514796"/>
                  <a:pt x="930962" y="515666"/>
                  <a:pt x="933704" y="516537"/>
                </a:cubicBezTo>
                <a:cubicBezTo>
                  <a:pt x="934618" y="517407"/>
                  <a:pt x="935532" y="516537"/>
                  <a:pt x="935532" y="515666"/>
                </a:cubicBezTo>
                <a:cubicBezTo>
                  <a:pt x="934618" y="513054"/>
                  <a:pt x="930048" y="511313"/>
                  <a:pt x="932790" y="508702"/>
                </a:cubicBezTo>
                <a:cubicBezTo>
                  <a:pt x="934618" y="506961"/>
                  <a:pt x="937360" y="505220"/>
                  <a:pt x="939188" y="506961"/>
                </a:cubicBezTo>
                <a:cubicBezTo>
                  <a:pt x="942844" y="508702"/>
                  <a:pt x="943758" y="513054"/>
                  <a:pt x="943758" y="515666"/>
                </a:cubicBezTo>
                <a:cubicBezTo>
                  <a:pt x="941930" y="518278"/>
                  <a:pt x="941016" y="520889"/>
                  <a:pt x="938274" y="521760"/>
                </a:cubicBezTo>
                <a:cubicBezTo>
                  <a:pt x="928220" y="525242"/>
                  <a:pt x="920908" y="517407"/>
                  <a:pt x="913596" y="511313"/>
                </a:cubicBezTo>
                <a:cubicBezTo>
                  <a:pt x="913596" y="511313"/>
                  <a:pt x="913596" y="511313"/>
                  <a:pt x="914510" y="508702"/>
                </a:cubicBezTo>
                <a:cubicBezTo>
                  <a:pt x="919080" y="504349"/>
                  <a:pt x="925478" y="499126"/>
                  <a:pt x="932790" y="498255"/>
                </a:cubicBezTo>
                <a:close/>
                <a:moveTo>
                  <a:pt x="115744" y="483269"/>
                </a:moveTo>
                <a:cubicBezTo>
                  <a:pt x="122227" y="482380"/>
                  <a:pt x="124079" y="488603"/>
                  <a:pt x="127783" y="492159"/>
                </a:cubicBezTo>
                <a:cubicBezTo>
                  <a:pt x="124079" y="496604"/>
                  <a:pt x="123153" y="501938"/>
                  <a:pt x="119449" y="504605"/>
                </a:cubicBezTo>
                <a:cubicBezTo>
                  <a:pt x="116670" y="500160"/>
                  <a:pt x="112040" y="495715"/>
                  <a:pt x="106484" y="494826"/>
                </a:cubicBezTo>
                <a:cubicBezTo>
                  <a:pt x="106484" y="494826"/>
                  <a:pt x="106484" y="494826"/>
                  <a:pt x="105558" y="493937"/>
                </a:cubicBezTo>
                <a:cubicBezTo>
                  <a:pt x="110188" y="491270"/>
                  <a:pt x="112966" y="486825"/>
                  <a:pt x="115744" y="483269"/>
                </a:cubicBezTo>
                <a:close/>
                <a:moveTo>
                  <a:pt x="73856" y="481201"/>
                </a:moveTo>
                <a:cubicBezTo>
                  <a:pt x="83910" y="476030"/>
                  <a:pt x="91222" y="484648"/>
                  <a:pt x="97620" y="492404"/>
                </a:cubicBezTo>
                <a:cubicBezTo>
                  <a:pt x="97620" y="492404"/>
                  <a:pt x="97620" y="492404"/>
                  <a:pt x="97620" y="494989"/>
                </a:cubicBezTo>
                <a:cubicBezTo>
                  <a:pt x="91222" y="500160"/>
                  <a:pt x="84824" y="506192"/>
                  <a:pt x="74770" y="505330"/>
                </a:cubicBezTo>
                <a:cubicBezTo>
                  <a:pt x="71114" y="504469"/>
                  <a:pt x="69286" y="501883"/>
                  <a:pt x="68372" y="499298"/>
                </a:cubicBezTo>
                <a:cubicBezTo>
                  <a:pt x="71114" y="498436"/>
                  <a:pt x="72942" y="501021"/>
                  <a:pt x="75684" y="500160"/>
                </a:cubicBezTo>
                <a:cubicBezTo>
                  <a:pt x="79340" y="499298"/>
                  <a:pt x="82996" y="496713"/>
                  <a:pt x="83910" y="494127"/>
                </a:cubicBezTo>
                <a:cubicBezTo>
                  <a:pt x="83910" y="490680"/>
                  <a:pt x="82996" y="487233"/>
                  <a:pt x="79340" y="485510"/>
                </a:cubicBezTo>
                <a:cubicBezTo>
                  <a:pt x="79340" y="485510"/>
                  <a:pt x="78426" y="484648"/>
                  <a:pt x="77512" y="485510"/>
                </a:cubicBezTo>
                <a:cubicBezTo>
                  <a:pt x="76598" y="488095"/>
                  <a:pt x="80254" y="490680"/>
                  <a:pt x="79340" y="493266"/>
                </a:cubicBezTo>
                <a:cubicBezTo>
                  <a:pt x="77512" y="495851"/>
                  <a:pt x="73856" y="495851"/>
                  <a:pt x="71114" y="494989"/>
                </a:cubicBezTo>
                <a:cubicBezTo>
                  <a:pt x="68372" y="494127"/>
                  <a:pt x="67458" y="491542"/>
                  <a:pt x="67458" y="488957"/>
                </a:cubicBezTo>
                <a:cubicBezTo>
                  <a:pt x="67458" y="485510"/>
                  <a:pt x="70200" y="482924"/>
                  <a:pt x="73856" y="481201"/>
                </a:cubicBezTo>
                <a:close/>
                <a:moveTo>
                  <a:pt x="911679" y="479999"/>
                </a:moveTo>
                <a:cubicBezTo>
                  <a:pt x="916716" y="478978"/>
                  <a:pt x="921752" y="478298"/>
                  <a:pt x="927445" y="480566"/>
                </a:cubicBezTo>
                <a:cubicBezTo>
                  <a:pt x="932700" y="482380"/>
                  <a:pt x="937956" y="487823"/>
                  <a:pt x="940583" y="493266"/>
                </a:cubicBezTo>
                <a:cubicBezTo>
                  <a:pt x="940583" y="494173"/>
                  <a:pt x="940583" y="495987"/>
                  <a:pt x="939707" y="495987"/>
                </a:cubicBezTo>
                <a:cubicBezTo>
                  <a:pt x="933576" y="492359"/>
                  <a:pt x="926569" y="494173"/>
                  <a:pt x="921314" y="497802"/>
                </a:cubicBezTo>
                <a:cubicBezTo>
                  <a:pt x="918686" y="497802"/>
                  <a:pt x="919562" y="495080"/>
                  <a:pt x="917810" y="493266"/>
                </a:cubicBezTo>
                <a:cubicBezTo>
                  <a:pt x="915183" y="492359"/>
                  <a:pt x="912555" y="490544"/>
                  <a:pt x="909928" y="491452"/>
                </a:cubicBezTo>
                <a:cubicBezTo>
                  <a:pt x="908176" y="492359"/>
                  <a:pt x="905548" y="495080"/>
                  <a:pt x="906424" y="496894"/>
                </a:cubicBezTo>
                <a:cubicBezTo>
                  <a:pt x="909052" y="499616"/>
                  <a:pt x="909928" y="493266"/>
                  <a:pt x="914307" y="495080"/>
                </a:cubicBezTo>
                <a:cubicBezTo>
                  <a:pt x="916059" y="496894"/>
                  <a:pt x="916935" y="500523"/>
                  <a:pt x="915183" y="503244"/>
                </a:cubicBezTo>
                <a:cubicBezTo>
                  <a:pt x="913431" y="505966"/>
                  <a:pt x="911679" y="506873"/>
                  <a:pt x="908176" y="507780"/>
                </a:cubicBezTo>
                <a:cubicBezTo>
                  <a:pt x="902045" y="506873"/>
                  <a:pt x="898541" y="499616"/>
                  <a:pt x="896790" y="494173"/>
                </a:cubicBezTo>
                <a:cubicBezTo>
                  <a:pt x="893286" y="490544"/>
                  <a:pt x="889783" y="486009"/>
                  <a:pt x="889783" y="480566"/>
                </a:cubicBezTo>
                <a:cubicBezTo>
                  <a:pt x="892410" y="479659"/>
                  <a:pt x="894162" y="481473"/>
                  <a:pt x="895914" y="481473"/>
                </a:cubicBezTo>
                <a:cubicBezTo>
                  <a:pt x="901607" y="482380"/>
                  <a:pt x="906643" y="481019"/>
                  <a:pt x="911679" y="479999"/>
                </a:cubicBezTo>
                <a:close/>
                <a:moveTo>
                  <a:pt x="50660" y="476909"/>
                </a:moveTo>
                <a:cubicBezTo>
                  <a:pt x="53986" y="476373"/>
                  <a:pt x="57418" y="477017"/>
                  <a:pt x="59992" y="479591"/>
                </a:cubicBezTo>
                <a:cubicBezTo>
                  <a:pt x="60851" y="481307"/>
                  <a:pt x="64283" y="483023"/>
                  <a:pt x="63425" y="486456"/>
                </a:cubicBezTo>
                <a:cubicBezTo>
                  <a:pt x="59992" y="484739"/>
                  <a:pt x="55702" y="483881"/>
                  <a:pt x="53128" y="486456"/>
                </a:cubicBezTo>
                <a:cubicBezTo>
                  <a:pt x="51411" y="488172"/>
                  <a:pt x="47979" y="490746"/>
                  <a:pt x="49695" y="494179"/>
                </a:cubicBezTo>
                <a:cubicBezTo>
                  <a:pt x="53128" y="495037"/>
                  <a:pt x="53128" y="486456"/>
                  <a:pt x="58276" y="489030"/>
                </a:cubicBezTo>
                <a:cubicBezTo>
                  <a:pt x="60851" y="492462"/>
                  <a:pt x="62567" y="495037"/>
                  <a:pt x="60851" y="498469"/>
                </a:cubicBezTo>
                <a:cubicBezTo>
                  <a:pt x="60851" y="501902"/>
                  <a:pt x="56560" y="502760"/>
                  <a:pt x="53986" y="504476"/>
                </a:cubicBezTo>
                <a:cubicBezTo>
                  <a:pt x="47121" y="506192"/>
                  <a:pt x="41114" y="501043"/>
                  <a:pt x="37682" y="495895"/>
                </a:cubicBezTo>
                <a:cubicBezTo>
                  <a:pt x="35965" y="494179"/>
                  <a:pt x="33391" y="493321"/>
                  <a:pt x="32533" y="490746"/>
                </a:cubicBezTo>
                <a:cubicBezTo>
                  <a:pt x="35965" y="488172"/>
                  <a:pt x="40256" y="485598"/>
                  <a:pt x="41972" y="481307"/>
                </a:cubicBezTo>
                <a:cubicBezTo>
                  <a:pt x="44117" y="479162"/>
                  <a:pt x="47335" y="477445"/>
                  <a:pt x="50660" y="476909"/>
                </a:cubicBezTo>
                <a:close/>
                <a:moveTo>
                  <a:pt x="981352" y="464917"/>
                </a:moveTo>
                <a:cubicBezTo>
                  <a:pt x="983987" y="465813"/>
                  <a:pt x="983987" y="469395"/>
                  <a:pt x="983987" y="472081"/>
                </a:cubicBezTo>
                <a:cubicBezTo>
                  <a:pt x="986621" y="478350"/>
                  <a:pt x="977839" y="480141"/>
                  <a:pt x="980474" y="486409"/>
                </a:cubicBezTo>
                <a:cubicBezTo>
                  <a:pt x="981352" y="489096"/>
                  <a:pt x="980474" y="492678"/>
                  <a:pt x="979596" y="495365"/>
                </a:cubicBezTo>
                <a:cubicBezTo>
                  <a:pt x="978717" y="497156"/>
                  <a:pt x="976083" y="498947"/>
                  <a:pt x="972570" y="498947"/>
                </a:cubicBezTo>
                <a:cubicBezTo>
                  <a:pt x="969935" y="499842"/>
                  <a:pt x="968179" y="497156"/>
                  <a:pt x="966423" y="496260"/>
                </a:cubicBezTo>
                <a:cubicBezTo>
                  <a:pt x="964666" y="493574"/>
                  <a:pt x="963788" y="490887"/>
                  <a:pt x="964666" y="488200"/>
                </a:cubicBezTo>
                <a:cubicBezTo>
                  <a:pt x="965545" y="486409"/>
                  <a:pt x="967301" y="485514"/>
                  <a:pt x="969057" y="484618"/>
                </a:cubicBezTo>
                <a:cubicBezTo>
                  <a:pt x="971692" y="483723"/>
                  <a:pt x="973448" y="489991"/>
                  <a:pt x="975205" y="486409"/>
                </a:cubicBezTo>
                <a:cubicBezTo>
                  <a:pt x="974326" y="483723"/>
                  <a:pt x="971692" y="482827"/>
                  <a:pt x="970814" y="481932"/>
                </a:cubicBezTo>
                <a:cubicBezTo>
                  <a:pt x="967301" y="481932"/>
                  <a:pt x="964666" y="482827"/>
                  <a:pt x="962032" y="484618"/>
                </a:cubicBezTo>
                <a:cubicBezTo>
                  <a:pt x="959397" y="487305"/>
                  <a:pt x="961154" y="491783"/>
                  <a:pt x="959397" y="494469"/>
                </a:cubicBezTo>
                <a:cubicBezTo>
                  <a:pt x="955006" y="495365"/>
                  <a:pt x="949737" y="495365"/>
                  <a:pt x="947103" y="498947"/>
                </a:cubicBezTo>
                <a:cubicBezTo>
                  <a:pt x="947103" y="498947"/>
                  <a:pt x="947103" y="498947"/>
                  <a:pt x="945346" y="497156"/>
                </a:cubicBezTo>
                <a:cubicBezTo>
                  <a:pt x="947981" y="488200"/>
                  <a:pt x="951493" y="476559"/>
                  <a:pt x="962032" y="473872"/>
                </a:cubicBezTo>
                <a:cubicBezTo>
                  <a:pt x="969057" y="472081"/>
                  <a:pt x="976083" y="470290"/>
                  <a:pt x="981352" y="464917"/>
                </a:cubicBezTo>
                <a:close/>
                <a:moveTo>
                  <a:pt x="915778" y="460155"/>
                </a:moveTo>
                <a:cubicBezTo>
                  <a:pt x="918457" y="462801"/>
                  <a:pt x="924708" y="462801"/>
                  <a:pt x="924708" y="467211"/>
                </a:cubicBezTo>
                <a:cubicBezTo>
                  <a:pt x="924708" y="467211"/>
                  <a:pt x="924708" y="467211"/>
                  <a:pt x="922922" y="474266"/>
                </a:cubicBezTo>
                <a:cubicBezTo>
                  <a:pt x="920243" y="475148"/>
                  <a:pt x="916671" y="476030"/>
                  <a:pt x="913993" y="475148"/>
                </a:cubicBezTo>
                <a:cubicBezTo>
                  <a:pt x="910421" y="470738"/>
                  <a:pt x="913993" y="465447"/>
                  <a:pt x="914886" y="461037"/>
                </a:cubicBezTo>
                <a:cubicBezTo>
                  <a:pt x="914886" y="461037"/>
                  <a:pt x="914886" y="461037"/>
                  <a:pt x="915778" y="460155"/>
                </a:cubicBezTo>
                <a:close/>
                <a:moveTo>
                  <a:pt x="94177" y="460155"/>
                </a:moveTo>
                <a:cubicBezTo>
                  <a:pt x="102410" y="461069"/>
                  <a:pt x="112473" y="464725"/>
                  <a:pt x="121622" y="461069"/>
                </a:cubicBezTo>
                <a:cubicBezTo>
                  <a:pt x="126196" y="462897"/>
                  <a:pt x="121622" y="468381"/>
                  <a:pt x="120707" y="472037"/>
                </a:cubicBezTo>
                <a:cubicBezTo>
                  <a:pt x="117962" y="474779"/>
                  <a:pt x="117048" y="478435"/>
                  <a:pt x="112473" y="478435"/>
                </a:cubicBezTo>
                <a:cubicBezTo>
                  <a:pt x="110644" y="483005"/>
                  <a:pt x="110644" y="488489"/>
                  <a:pt x="105155" y="490317"/>
                </a:cubicBezTo>
                <a:cubicBezTo>
                  <a:pt x="102410" y="490317"/>
                  <a:pt x="99666" y="488489"/>
                  <a:pt x="97836" y="487575"/>
                </a:cubicBezTo>
                <a:cubicBezTo>
                  <a:pt x="95092" y="485747"/>
                  <a:pt x="94177" y="482091"/>
                  <a:pt x="95092" y="478435"/>
                </a:cubicBezTo>
                <a:cubicBezTo>
                  <a:pt x="96007" y="473865"/>
                  <a:pt x="107899" y="479349"/>
                  <a:pt x="101496" y="472037"/>
                </a:cubicBezTo>
                <a:cubicBezTo>
                  <a:pt x="96921" y="471123"/>
                  <a:pt x="93262" y="473865"/>
                  <a:pt x="90518" y="477521"/>
                </a:cubicBezTo>
                <a:cubicBezTo>
                  <a:pt x="85943" y="476607"/>
                  <a:pt x="79540" y="473865"/>
                  <a:pt x="74051" y="474779"/>
                </a:cubicBezTo>
                <a:cubicBezTo>
                  <a:pt x="73136" y="474779"/>
                  <a:pt x="72221" y="472951"/>
                  <a:pt x="73136" y="472037"/>
                </a:cubicBezTo>
                <a:cubicBezTo>
                  <a:pt x="79540" y="465639"/>
                  <a:pt x="85943" y="461069"/>
                  <a:pt x="94177" y="460155"/>
                </a:cubicBezTo>
                <a:close/>
                <a:moveTo>
                  <a:pt x="964792" y="458567"/>
                </a:moveTo>
                <a:cubicBezTo>
                  <a:pt x="966644" y="460155"/>
                  <a:pt x="965718" y="463329"/>
                  <a:pt x="966644" y="465711"/>
                </a:cubicBezTo>
                <a:cubicBezTo>
                  <a:pt x="967570" y="469679"/>
                  <a:pt x="961088" y="468092"/>
                  <a:pt x="959236" y="469679"/>
                </a:cubicBezTo>
                <a:cubicBezTo>
                  <a:pt x="956458" y="467298"/>
                  <a:pt x="956458" y="463329"/>
                  <a:pt x="957384" y="460948"/>
                </a:cubicBezTo>
                <a:cubicBezTo>
                  <a:pt x="959236" y="459361"/>
                  <a:pt x="962014" y="458567"/>
                  <a:pt x="964792" y="458567"/>
                </a:cubicBezTo>
                <a:close/>
                <a:moveTo>
                  <a:pt x="30477" y="447455"/>
                </a:moveTo>
                <a:cubicBezTo>
                  <a:pt x="30477" y="447455"/>
                  <a:pt x="30477" y="447455"/>
                  <a:pt x="36791" y="452898"/>
                </a:cubicBezTo>
                <a:cubicBezTo>
                  <a:pt x="44007" y="457434"/>
                  <a:pt x="53026" y="453805"/>
                  <a:pt x="59340" y="461062"/>
                </a:cubicBezTo>
                <a:cubicBezTo>
                  <a:pt x="64752" y="463784"/>
                  <a:pt x="67458" y="470134"/>
                  <a:pt x="66556" y="476484"/>
                </a:cubicBezTo>
                <a:cubicBezTo>
                  <a:pt x="63850" y="474669"/>
                  <a:pt x="60242" y="472855"/>
                  <a:pt x="56634" y="471948"/>
                </a:cubicBezTo>
                <a:cubicBezTo>
                  <a:pt x="52124" y="470134"/>
                  <a:pt x="50320" y="460155"/>
                  <a:pt x="44007" y="462877"/>
                </a:cubicBezTo>
                <a:cubicBezTo>
                  <a:pt x="44007" y="463784"/>
                  <a:pt x="42203" y="465598"/>
                  <a:pt x="43105" y="466505"/>
                </a:cubicBezTo>
                <a:cubicBezTo>
                  <a:pt x="45810" y="467412"/>
                  <a:pt x="50320" y="467412"/>
                  <a:pt x="49418" y="471041"/>
                </a:cubicBezTo>
                <a:cubicBezTo>
                  <a:pt x="49418" y="471041"/>
                  <a:pt x="49418" y="471041"/>
                  <a:pt x="37693" y="478298"/>
                </a:cubicBezTo>
                <a:cubicBezTo>
                  <a:pt x="34987" y="479205"/>
                  <a:pt x="34987" y="475577"/>
                  <a:pt x="33183" y="473762"/>
                </a:cubicBezTo>
                <a:cubicBezTo>
                  <a:pt x="33183" y="473762"/>
                  <a:pt x="33183" y="473762"/>
                  <a:pt x="33183" y="466505"/>
                </a:cubicBezTo>
                <a:cubicBezTo>
                  <a:pt x="28673" y="462877"/>
                  <a:pt x="27771" y="458341"/>
                  <a:pt x="27771" y="453805"/>
                </a:cubicBezTo>
                <a:cubicBezTo>
                  <a:pt x="27771" y="451084"/>
                  <a:pt x="28673" y="448362"/>
                  <a:pt x="30477" y="447455"/>
                </a:cubicBezTo>
                <a:close/>
                <a:moveTo>
                  <a:pt x="936501" y="445867"/>
                </a:moveTo>
                <a:cubicBezTo>
                  <a:pt x="936501" y="445867"/>
                  <a:pt x="936501" y="445867"/>
                  <a:pt x="946842" y="452090"/>
                </a:cubicBezTo>
                <a:cubicBezTo>
                  <a:pt x="948566" y="459202"/>
                  <a:pt x="958045" y="465425"/>
                  <a:pt x="952874" y="472537"/>
                </a:cubicBezTo>
                <a:cubicBezTo>
                  <a:pt x="950289" y="475204"/>
                  <a:pt x="948566" y="479649"/>
                  <a:pt x="945119" y="476982"/>
                </a:cubicBezTo>
                <a:cubicBezTo>
                  <a:pt x="943395" y="476093"/>
                  <a:pt x="941671" y="473426"/>
                  <a:pt x="941671" y="470759"/>
                </a:cubicBezTo>
                <a:cubicBezTo>
                  <a:pt x="941671" y="468981"/>
                  <a:pt x="945980" y="466314"/>
                  <a:pt x="943395" y="465425"/>
                </a:cubicBezTo>
                <a:cubicBezTo>
                  <a:pt x="940810" y="466314"/>
                  <a:pt x="939086" y="468092"/>
                  <a:pt x="938224" y="470759"/>
                </a:cubicBezTo>
                <a:cubicBezTo>
                  <a:pt x="938224" y="476093"/>
                  <a:pt x="941671" y="479649"/>
                  <a:pt x="945980" y="482316"/>
                </a:cubicBezTo>
                <a:cubicBezTo>
                  <a:pt x="945980" y="484983"/>
                  <a:pt x="944257" y="487650"/>
                  <a:pt x="943395" y="490317"/>
                </a:cubicBezTo>
                <a:cubicBezTo>
                  <a:pt x="940810" y="490317"/>
                  <a:pt x="940810" y="485872"/>
                  <a:pt x="939086" y="484094"/>
                </a:cubicBezTo>
                <a:cubicBezTo>
                  <a:pt x="935639" y="481427"/>
                  <a:pt x="931330" y="479649"/>
                  <a:pt x="927883" y="476982"/>
                </a:cubicBezTo>
                <a:cubicBezTo>
                  <a:pt x="927883" y="465425"/>
                  <a:pt x="934777" y="456535"/>
                  <a:pt x="936501" y="445867"/>
                </a:cubicBezTo>
                <a:close/>
                <a:moveTo>
                  <a:pt x="98109" y="442240"/>
                </a:moveTo>
                <a:cubicBezTo>
                  <a:pt x="99819" y="445868"/>
                  <a:pt x="102383" y="450404"/>
                  <a:pt x="101528" y="454032"/>
                </a:cubicBezTo>
                <a:cubicBezTo>
                  <a:pt x="99819" y="458568"/>
                  <a:pt x="95545" y="454032"/>
                  <a:pt x="92980" y="454940"/>
                </a:cubicBezTo>
                <a:cubicBezTo>
                  <a:pt x="92980" y="454940"/>
                  <a:pt x="92980" y="454940"/>
                  <a:pt x="91271" y="445868"/>
                </a:cubicBezTo>
                <a:cubicBezTo>
                  <a:pt x="93835" y="444961"/>
                  <a:pt x="95545" y="439518"/>
                  <a:pt x="98109" y="442240"/>
                </a:cubicBezTo>
                <a:close/>
                <a:moveTo>
                  <a:pt x="47797" y="442039"/>
                </a:moveTo>
                <a:cubicBezTo>
                  <a:pt x="50362" y="439518"/>
                  <a:pt x="53781" y="441199"/>
                  <a:pt x="55490" y="443720"/>
                </a:cubicBezTo>
                <a:cubicBezTo>
                  <a:pt x="56345" y="446241"/>
                  <a:pt x="54635" y="449603"/>
                  <a:pt x="53781" y="452965"/>
                </a:cubicBezTo>
                <a:cubicBezTo>
                  <a:pt x="52071" y="453805"/>
                  <a:pt x="50362" y="452124"/>
                  <a:pt x="48652" y="451284"/>
                </a:cubicBezTo>
                <a:cubicBezTo>
                  <a:pt x="46942" y="448763"/>
                  <a:pt x="45233" y="444561"/>
                  <a:pt x="47797" y="442039"/>
                </a:cubicBezTo>
                <a:close/>
                <a:moveTo>
                  <a:pt x="973286" y="439517"/>
                </a:moveTo>
                <a:cubicBezTo>
                  <a:pt x="976143" y="440410"/>
                  <a:pt x="979001" y="443089"/>
                  <a:pt x="979953" y="445768"/>
                </a:cubicBezTo>
                <a:cubicBezTo>
                  <a:pt x="981858" y="451126"/>
                  <a:pt x="980906" y="456484"/>
                  <a:pt x="979001" y="461841"/>
                </a:cubicBezTo>
                <a:cubicBezTo>
                  <a:pt x="976143" y="465413"/>
                  <a:pt x="973286" y="468092"/>
                  <a:pt x="969476" y="466306"/>
                </a:cubicBezTo>
                <a:cubicBezTo>
                  <a:pt x="968524" y="463627"/>
                  <a:pt x="972333" y="461841"/>
                  <a:pt x="973286" y="458269"/>
                </a:cubicBezTo>
                <a:cubicBezTo>
                  <a:pt x="974238" y="455591"/>
                  <a:pt x="975191" y="452912"/>
                  <a:pt x="973286" y="449340"/>
                </a:cubicBezTo>
                <a:cubicBezTo>
                  <a:pt x="971381" y="448447"/>
                  <a:pt x="967571" y="448447"/>
                  <a:pt x="967571" y="444875"/>
                </a:cubicBezTo>
                <a:cubicBezTo>
                  <a:pt x="968524" y="443089"/>
                  <a:pt x="970429" y="440410"/>
                  <a:pt x="973286" y="439517"/>
                </a:cubicBezTo>
                <a:close/>
                <a:moveTo>
                  <a:pt x="79038" y="425230"/>
                </a:moveTo>
                <a:cubicBezTo>
                  <a:pt x="79925" y="427845"/>
                  <a:pt x="78150" y="432203"/>
                  <a:pt x="79925" y="434817"/>
                </a:cubicBezTo>
                <a:cubicBezTo>
                  <a:pt x="80812" y="442661"/>
                  <a:pt x="89683" y="447019"/>
                  <a:pt x="88796" y="455735"/>
                </a:cubicBezTo>
                <a:cubicBezTo>
                  <a:pt x="81699" y="458350"/>
                  <a:pt x="75489" y="463579"/>
                  <a:pt x="71053" y="469680"/>
                </a:cubicBezTo>
                <a:cubicBezTo>
                  <a:pt x="69279" y="468809"/>
                  <a:pt x="69279" y="466194"/>
                  <a:pt x="68392" y="465322"/>
                </a:cubicBezTo>
                <a:cubicBezTo>
                  <a:pt x="69279" y="462708"/>
                  <a:pt x="71941" y="463579"/>
                  <a:pt x="73715" y="461836"/>
                </a:cubicBezTo>
                <a:cubicBezTo>
                  <a:pt x="76376" y="458350"/>
                  <a:pt x="79038" y="453992"/>
                  <a:pt x="77263" y="449634"/>
                </a:cubicBezTo>
                <a:cubicBezTo>
                  <a:pt x="77263" y="448762"/>
                  <a:pt x="75489" y="447019"/>
                  <a:pt x="74602" y="446148"/>
                </a:cubicBezTo>
                <a:cubicBezTo>
                  <a:pt x="72828" y="446148"/>
                  <a:pt x="71941" y="446148"/>
                  <a:pt x="71053" y="447019"/>
                </a:cubicBezTo>
                <a:cubicBezTo>
                  <a:pt x="72828" y="449634"/>
                  <a:pt x="74602" y="453120"/>
                  <a:pt x="72828" y="456607"/>
                </a:cubicBezTo>
                <a:cubicBezTo>
                  <a:pt x="71053" y="460093"/>
                  <a:pt x="66618" y="459221"/>
                  <a:pt x="63957" y="458350"/>
                </a:cubicBezTo>
                <a:cubicBezTo>
                  <a:pt x="62182" y="456607"/>
                  <a:pt x="60408" y="453992"/>
                  <a:pt x="60408" y="451377"/>
                </a:cubicBezTo>
                <a:cubicBezTo>
                  <a:pt x="59521" y="447019"/>
                  <a:pt x="63957" y="444405"/>
                  <a:pt x="65731" y="440918"/>
                </a:cubicBezTo>
                <a:cubicBezTo>
                  <a:pt x="65731" y="436561"/>
                  <a:pt x="65731" y="433946"/>
                  <a:pt x="67505" y="431331"/>
                </a:cubicBezTo>
                <a:cubicBezTo>
                  <a:pt x="71053" y="428716"/>
                  <a:pt x="74602" y="426102"/>
                  <a:pt x="79038" y="425230"/>
                </a:cubicBezTo>
                <a:close/>
                <a:moveTo>
                  <a:pt x="40708" y="419781"/>
                </a:moveTo>
                <a:cubicBezTo>
                  <a:pt x="43328" y="418880"/>
                  <a:pt x="45074" y="420682"/>
                  <a:pt x="45947" y="422484"/>
                </a:cubicBezTo>
                <a:cubicBezTo>
                  <a:pt x="46820" y="425187"/>
                  <a:pt x="45074" y="426088"/>
                  <a:pt x="43328" y="426088"/>
                </a:cubicBezTo>
                <a:cubicBezTo>
                  <a:pt x="41581" y="426989"/>
                  <a:pt x="39835" y="428791"/>
                  <a:pt x="38089" y="430593"/>
                </a:cubicBezTo>
                <a:cubicBezTo>
                  <a:pt x="37216" y="435098"/>
                  <a:pt x="37216" y="439603"/>
                  <a:pt x="40708" y="443207"/>
                </a:cubicBezTo>
                <a:cubicBezTo>
                  <a:pt x="43328" y="444108"/>
                  <a:pt x="43328" y="447712"/>
                  <a:pt x="43328" y="450415"/>
                </a:cubicBezTo>
                <a:cubicBezTo>
                  <a:pt x="40708" y="452217"/>
                  <a:pt x="38962" y="449514"/>
                  <a:pt x="36343" y="448613"/>
                </a:cubicBezTo>
                <a:cubicBezTo>
                  <a:pt x="30231" y="443207"/>
                  <a:pt x="29358" y="434197"/>
                  <a:pt x="30231" y="426989"/>
                </a:cubicBezTo>
                <a:cubicBezTo>
                  <a:pt x="32850" y="422484"/>
                  <a:pt x="36343" y="421583"/>
                  <a:pt x="40708" y="419781"/>
                </a:cubicBezTo>
                <a:close/>
                <a:moveTo>
                  <a:pt x="938334" y="410942"/>
                </a:moveTo>
                <a:cubicBezTo>
                  <a:pt x="942038" y="413621"/>
                  <a:pt x="942038" y="419872"/>
                  <a:pt x="946668" y="421657"/>
                </a:cubicBezTo>
                <a:cubicBezTo>
                  <a:pt x="946668" y="422550"/>
                  <a:pt x="948520" y="422550"/>
                  <a:pt x="948520" y="424336"/>
                </a:cubicBezTo>
                <a:cubicBezTo>
                  <a:pt x="946668" y="425229"/>
                  <a:pt x="943890" y="423443"/>
                  <a:pt x="942038" y="422550"/>
                </a:cubicBezTo>
                <a:cubicBezTo>
                  <a:pt x="940186" y="418979"/>
                  <a:pt x="937408" y="414514"/>
                  <a:pt x="938334" y="410942"/>
                </a:cubicBezTo>
                <a:close/>
                <a:moveTo>
                  <a:pt x="924870" y="406180"/>
                </a:moveTo>
                <a:cubicBezTo>
                  <a:pt x="927495" y="408812"/>
                  <a:pt x="931868" y="407057"/>
                  <a:pt x="933618" y="411444"/>
                </a:cubicBezTo>
                <a:cubicBezTo>
                  <a:pt x="934492" y="417585"/>
                  <a:pt x="937992" y="421971"/>
                  <a:pt x="941491" y="426358"/>
                </a:cubicBezTo>
                <a:cubicBezTo>
                  <a:pt x="944115" y="427235"/>
                  <a:pt x="947614" y="428990"/>
                  <a:pt x="950238" y="428112"/>
                </a:cubicBezTo>
                <a:cubicBezTo>
                  <a:pt x="951987" y="426358"/>
                  <a:pt x="950238" y="423726"/>
                  <a:pt x="951987" y="421094"/>
                </a:cubicBezTo>
                <a:cubicBezTo>
                  <a:pt x="954612" y="418462"/>
                  <a:pt x="958111" y="417585"/>
                  <a:pt x="961609" y="418462"/>
                </a:cubicBezTo>
                <a:cubicBezTo>
                  <a:pt x="965108" y="421094"/>
                  <a:pt x="965983" y="424603"/>
                  <a:pt x="965108" y="428112"/>
                </a:cubicBezTo>
                <a:cubicBezTo>
                  <a:pt x="965108" y="433376"/>
                  <a:pt x="959860" y="436885"/>
                  <a:pt x="955486" y="437763"/>
                </a:cubicBezTo>
                <a:cubicBezTo>
                  <a:pt x="948488" y="439517"/>
                  <a:pt x="939741" y="437763"/>
                  <a:pt x="934492" y="432499"/>
                </a:cubicBezTo>
                <a:cubicBezTo>
                  <a:pt x="927495" y="426358"/>
                  <a:pt x="924870" y="417585"/>
                  <a:pt x="923121" y="408812"/>
                </a:cubicBezTo>
                <a:cubicBezTo>
                  <a:pt x="923121" y="407934"/>
                  <a:pt x="923996" y="406180"/>
                  <a:pt x="924870" y="406180"/>
                </a:cubicBezTo>
                <a:close/>
                <a:moveTo>
                  <a:pt x="76983" y="390305"/>
                </a:moveTo>
                <a:cubicBezTo>
                  <a:pt x="76090" y="396288"/>
                  <a:pt x="70732" y="399707"/>
                  <a:pt x="65375" y="401417"/>
                </a:cubicBezTo>
                <a:cubicBezTo>
                  <a:pt x="62696" y="397143"/>
                  <a:pt x="71625" y="397143"/>
                  <a:pt x="72518" y="392014"/>
                </a:cubicBezTo>
                <a:cubicBezTo>
                  <a:pt x="73411" y="390305"/>
                  <a:pt x="75197" y="390305"/>
                  <a:pt x="76983" y="390305"/>
                </a:cubicBezTo>
                <a:close/>
                <a:moveTo>
                  <a:pt x="91809" y="383955"/>
                </a:moveTo>
                <a:cubicBezTo>
                  <a:pt x="94445" y="388302"/>
                  <a:pt x="90930" y="394387"/>
                  <a:pt x="88293" y="398734"/>
                </a:cubicBezTo>
                <a:cubicBezTo>
                  <a:pt x="84778" y="404819"/>
                  <a:pt x="81263" y="410904"/>
                  <a:pt x="75112" y="413512"/>
                </a:cubicBezTo>
                <a:cubicBezTo>
                  <a:pt x="69839" y="416990"/>
                  <a:pt x="62809" y="420467"/>
                  <a:pt x="55778" y="416990"/>
                </a:cubicBezTo>
                <a:cubicBezTo>
                  <a:pt x="51384" y="414382"/>
                  <a:pt x="45233" y="410904"/>
                  <a:pt x="45233" y="404819"/>
                </a:cubicBezTo>
                <a:cubicBezTo>
                  <a:pt x="45233" y="401342"/>
                  <a:pt x="46991" y="397864"/>
                  <a:pt x="50506" y="395256"/>
                </a:cubicBezTo>
                <a:cubicBezTo>
                  <a:pt x="53142" y="394387"/>
                  <a:pt x="56657" y="395256"/>
                  <a:pt x="58415" y="396995"/>
                </a:cubicBezTo>
                <a:cubicBezTo>
                  <a:pt x="63687" y="399603"/>
                  <a:pt x="55778" y="404819"/>
                  <a:pt x="61051" y="406558"/>
                </a:cubicBezTo>
                <a:cubicBezTo>
                  <a:pt x="68960" y="406558"/>
                  <a:pt x="75112" y="402211"/>
                  <a:pt x="78627" y="396126"/>
                </a:cubicBezTo>
                <a:cubicBezTo>
                  <a:pt x="79506" y="394387"/>
                  <a:pt x="80384" y="390910"/>
                  <a:pt x="81263" y="389171"/>
                </a:cubicBezTo>
                <a:cubicBezTo>
                  <a:pt x="84778" y="386563"/>
                  <a:pt x="88293" y="385694"/>
                  <a:pt x="91809" y="383955"/>
                </a:cubicBezTo>
                <a:close/>
                <a:moveTo>
                  <a:pt x="873197" y="382367"/>
                </a:moveTo>
                <a:cubicBezTo>
                  <a:pt x="875824" y="383249"/>
                  <a:pt x="875824" y="387659"/>
                  <a:pt x="879328" y="388540"/>
                </a:cubicBezTo>
                <a:cubicBezTo>
                  <a:pt x="882831" y="392950"/>
                  <a:pt x="886335" y="399124"/>
                  <a:pt x="888086" y="404415"/>
                </a:cubicBezTo>
                <a:cubicBezTo>
                  <a:pt x="895969" y="403533"/>
                  <a:pt x="902976" y="408825"/>
                  <a:pt x="907355" y="415881"/>
                </a:cubicBezTo>
                <a:cubicBezTo>
                  <a:pt x="908231" y="418527"/>
                  <a:pt x="906479" y="422054"/>
                  <a:pt x="909107" y="424700"/>
                </a:cubicBezTo>
                <a:cubicBezTo>
                  <a:pt x="913486" y="422936"/>
                  <a:pt x="917866" y="426464"/>
                  <a:pt x="920493" y="429992"/>
                </a:cubicBezTo>
                <a:cubicBezTo>
                  <a:pt x="923121" y="432638"/>
                  <a:pt x="923121" y="437047"/>
                  <a:pt x="922245" y="440575"/>
                </a:cubicBezTo>
                <a:cubicBezTo>
                  <a:pt x="922245" y="442339"/>
                  <a:pt x="919617" y="444103"/>
                  <a:pt x="917866" y="444985"/>
                </a:cubicBezTo>
                <a:cubicBezTo>
                  <a:pt x="916114" y="445867"/>
                  <a:pt x="913486" y="444985"/>
                  <a:pt x="912611" y="443221"/>
                </a:cubicBezTo>
                <a:cubicBezTo>
                  <a:pt x="912611" y="441457"/>
                  <a:pt x="911735" y="439693"/>
                  <a:pt x="912611" y="437929"/>
                </a:cubicBezTo>
                <a:cubicBezTo>
                  <a:pt x="913486" y="437047"/>
                  <a:pt x="914362" y="435283"/>
                  <a:pt x="913486" y="434402"/>
                </a:cubicBezTo>
                <a:cubicBezTo>
                  <a:pt x="911735" y="430874"/>
                  <a:pt x="908231" y="433520"/>
                  <a:pt x="905604" y="434402"/>
                </a:cubicBezTo>
                <a:cubicBezTo>
                  <a:pt x="902100" y="437047"/>
                  <a:pt x="900348" y="441457"/>
                  <a:pt x="900348" y="444985"/>
                </a:cubicBezTo>
                <a:cubicBezTo>
                  <a:pt x="901224" y="452922"/>
                  <a:pt x="905604" y="458214"/>
                  <a:pt x="909983" y="463506"/>
                </a:cubicBezTo>
                <a:cubicBezTo>
                  <a:pt x="909107" y="465269"/>
                  <a:pt x="909983" y="469679"/>
                  <a:pt x="907355" y="467915"/>
                </a:cubicBezTo>
                <a:cubicBezTo>
                  <a:pt x="902976" y="467033"/>
                  <a:pt x="901224" y="460860"/>
                  <a:pt x="897721" y="460860"/>
                </a:cubicBezTo>
                <a:cubicBezTo>
                  <a:pt x="898597" y="459978"/>
                  <a:pt x="897721" y="458214"/>
                  <a:pt x="896845" y="456450"/>
                </a:cubicBezTo>
                <a:cubicBezTo>
                  <a:pt x="895969" y="454686"/>
                  <a:pt x="892466" y="452040"/>
                  <a:pt x="890714" y="454686"/>
                </a:cubicBezTo>
                <a:cubicBezTo>
                  <a:pt x="889838" y="455568"/>
                  <a:pt x="889838" y="456450"/>
                  <a:pt x="889838" y="457332"/>
                </a:cubicBezTo>
                <a:cubicBezTo>
                  <a:pt x="894217" y="459096"/>
                  <a:pt x="892466" y="462624"/>
                  <a:pt x="892466" y="465269"/>
                </a:cubicBezTo>
                <a:cubicBezTo>
                  <a:pt x="889838" y="467033"/>
                  <a:pt x="886335" y="467915"/>
                  <a:pt x="884583" y="465269"/>
                </a:cubicBezTo>
                <a:cubicBezTo>
                  <a:pt x="881955" y="461742"/>
                  <a:pt x="881079" y="458214"/>
                  <a:pt x="881955" y="453804"/>
                </a:cubicBezTo>
                <a:cubicBezTo>
                  <a:pt x="883707" y="447631"/>
                  <a:pt x="889838" y="449395"/>
                  <a:pt x="893342" y="444985"/>
                </a:cubicBezTo>
                <a:cubicBezTo>
                  <a:pt x="893342" y="444985"/>
                  <a:pt x="893342" y="444985"/>
                  <a:pt x="894217" y="435283"/>
                </a:cubicBezTo>
                <a:cubicBezTo>
                  <a:pt x="898597" y="430874"/>
                  <a:pt x="902100" y="425582"/>
                  <a:pt x="901224" y="419409"/>
                </a:cubicBezTo>
                <a:cubicBezTo>
                  <a:pt x="900348" y="414999"/>
                  <a:pt x="897721" y="413235"/>
                  <a:pt x="894217" y="412353"/>
                </a:cubicBezTo>
                <a:cubicBezTo>
                  <a:pt x="890714" y="412353"/>
                  <a:pt x="886335" y="412353"/>
                  <a:pt x="885459" y="416763"/>
                </a:cubicBezTo>
                <a:cubicBezTo>
                  <a:pt x="885459" y="417645"/>
                  <a:pt x="884583" y="419409"/>
                  <a:pt x="886335" y="419409"/>
                </a:cubicBezTo>
                <a:cubicBezTo>
                  <a:pt x="888086" y="419409"/>
                  <a:pt x="889838" y="420291"/>
                  <a:pt x="889838" y="422054"/>
                </a:cubicBezTo>
                <a:cubicBezTo>
                  <a:pt x="888962" y="424700"/>
                  <a:pt x="887211" y="426464"/>
                  <a:pt x="885459" y="427346"/>
                </a:cubicBezTo>
                <a:cubicBezTo>
                  <a:pt x="882831" y="427346"/>
                  <a:pt x="880204" y="426464"/>
                  <a:pt x="879328" y="423818"/>
                </a:cubicBezTo>
                <a:cubicBezTo>
                  <a:pt x="874073" y="417645"/>
                  <a:pt x="880204" y="411471"/>
                  <a:pt x="881079" y="405297"/>
                </a:cubicBezTo>
                <a:cubicBezTo>
                  <a:pt x="877576" y="399124"/>
                  <a:pt x="873197" y="392950"/>
                  <a:pt x="872321" y="385013"/>
                </a:cubicBezTo>
                <a:cubicBezTo>
                  <a:pt x="872321" y="385013"/>
                  <a:pt x="872321" y="385013"/>
                  <a:pt x="873197" y="382367"/>
                </a:cubicBezTo>
                <a:close/>
                <a:moveTo>
                  <a:pt x="143658" y="372843"/>
                </a:moveTo>
                <a:cubicBezTo>
                  <a:pt x="141046" y="379016"/>
                  <a:pt x="134082" y="382544"/>
                  <a:pt x="132341" y="388718"/>
                </a:cubicBezTo>
                <a:cubicBezTo>
                  <a:pt x="133211" y="394891"/>
                  <a:pt x="136693" y="400183"/>
                  <a:pt x="134082" y="405475"/>
                </a:cubicBezTo>
                <a:cubicBezTo>
                  <a:pt x="131470" y="409003"/>
                  <a:pt x="128858" y="410766"/>
                  <a:pt x="125376" y="411649"/>
                </a:cubicBezTo>
                <a:cubicBezTo>
                  <a:pt x="123635" y="411649"/>
                  <a:pt x="121023" y="409885"/>
                  <a:pt x="121023" y="406357"/>
                </a:cubicBezTo>
                <a:cubicBezTo>
                  <a:pt x="121023" y="404593"/>
                  <a:pt x="122764" y="401947"/>
                  <a:pt x="124506" y="401065"/>
                </a:cubicBezTo>
                <a:cubicBezTo>
                  <a:pt x="125376" y="401065"/>
                  <a:pt x="127117" y="401065"/>
                  <a:pt x="127117" y="400183"/>
                </a:cubicBezTo>
                <a:cubicBezTo>
                  <a:pt x="127117" y="396655"/>
                  <a:pt x="125376" y="394891"/>
                  <a:pt x="122764" y="394010"/>
                </a:cubicBezTo>
                <a:cubicBezTo>
                  <a:pt x="121023" y="394010"/>
                  <a:pt x="117541" y="393128"/>
                  <a:pt x="115800" y="394891"/>
                </a:cubicBezTo>
                <a:cubicBezTo>
                  <a:pt x="112318" y="397537"/>
                  <a:pt x="110576" y="400183"/>
                  <a:pt x="110576" y="404593"/>
                </a:cubicBezTo>
                <a:cubicBezTo>
                  <a:pt x="109706" y="413413"/>
                  <a:pt x="121023" y="416940"/>
                  <a:pt x="121023" y="425760"/>
                </a:cubicBezTo>
                <a:cubicBezTo>
                  <a:pt x="121023" y="428406"/>
                  <a:pt x="119282" y="431051"/>
                  <a:pt x="121023" y="433697"/>
                </a:cubicBezTo>
                <a:cubicBezTo>
                  <a:pt x="124506" y="433697"/>
                  <a:pt x="127117" y="434579"/>
                  <a:pt x="129729" y="436343"/>
                </a:cubicBezTo>
                <a:cubicBezTo>
                  <a:pt x="132341" y="440753"/>
                  <a:pt x="133211" y="445163"/>
                  <a:pt x="131470" y="449572"/>
                </a:cubicBezTo>
                <a:cubicBezTo>
                  <a:pt x="129729" y="450454"/>
                  <a:pt x="127988" y="452218"/>
                  <a:pt x="126247" y="452218"/>
                </a:cubicBezTo>
                <a:cubicBezTo>
                  <a:pt x="124506" y="451336"/>
                  <a:pt x="122764" y="450454"/>
                  <a:pt x="121894" y="448690"/>
                </a:cubicBezTo>
                <a:cubicBezTo>
                  <a:pt x="121894" y="446045"/>
                  <a:pt x="125376" y="444281"/>
                  <a:pt x="123635" y="442517"/>
                </a:cubicBezTo>
                <a:cubicBezTo>
                  <a:pt x="114929" y="438107"/>
                  <a:pt x="113188" y="449572"/>
                  <a:pt x="106224" y="451336"/>
                </a:cubicBezTo>
                <a:cubicBezTo>
                  <a:pt x="104483" y="449572"/>
                  <a:pt x="104483" y="446926"/>
                  <a:pt x="104483" y="445163"/>
                </a:cubicBezTo>
                <a:cubicBezTo>
                  <a:pt x="106224" y="441635"/>
                  <a:pt x="110576" y="439871"/>
                  <a:pt x="111447" y="436343"/>
                </a:cubicBezTo>
                <a:cubicBezTo>
                  <a:pt x="114059" y="431051"/>
                  <a:pt x="112318" y="425760"/>
                  <a:pt x="110576" y="420468"/>
                </a:cubicBezTo>
                <a:cubicBezTo>
                  <a:pt x="107965" y="417822"/>
                  <a:pt x="105353" y="416940"/>
                  <a:pt x="101871" y="416940"/>
                </a:cubicBezTo>
                <a:cubicBezTo>
                  <a:pt x="100130" y="417822"/>
                  <a:pt x="98389" y="417822"/>
                  <a:pt x="97518" y="419586"/>
                </a:cubicBezTo>
                <a:cubicBezTo>
                  <a:pt x="97518" y="423114"/>
                  <a:pt x="103612" y="424878"/>
                  <a:pt x="101000" y="428406"/>
                </a:cubicBezTo>
                <a:cubicBezTo>
                  <a:pt x="99259" y="431051"/>
                  <a:pt x="95777" y="431933"/>
                  <a:pt x="94036" y="431051"/>
                </a:cubicBezTo>
                <a:cubicBezTo>
                  <a:pt x="89683" y="429288"/>
                  <a:pt x="90554" y="424878"/>
                  <a:pt x="89683" y="421350"/>
                </a:cubicBezTo>
                <a:cubicBezTo>
                  <a:pt x="89683" y="415176"/>
                  <a:pt x="94036" y="411649"/>
                  <a:pt x="98389" y="409885"/>
                </a:cubicBezTo>
                <a:cubicBezTo>
                  <a:pt x="100130" y="409003"/>
                  <a:pt x="101871" y="409885"/>
                  <a:pt x="103612" y="407239"/>
                </a:cubicBezTo>
                <a:cubicBezTo>
                  <a:pt x="103612" y="400183"/>
                  <a:pt x="104483" y="391364"/>
                  <a:pt x="111447" y="388718"/>
                </a:cubicBezTo>
                <a:cubicBezTo>
                  <a:pt x="114929" y="384308"/>
                  <a:pt x="121023" y="386954"/>
                  <a:pt x="125376" y="385190"/>
                </a:cubicBezTo>
                <a:cubicBezTo>
                  <a:pt x="128858" y="381662"/>
                  <a:pt x="129729" y="376371"/>
                  <a:pt x="134952" y="374607"/>
                </a:cubicBezTo>
                <a:cubicBezTo>
                  <a:pt x="137564" y="374607"/>
                  <a:pt x="140176" y="372843"/>
                  <a:pt x="143658" y="372843"/>
                </a:cubicBezTo>
                <a:close/>
                <a:moveTo>
                  <a:pt x="956855" y="368268"/>
                </a:moveTo>
                <a:cubicBezTo>
                  <a:pt x="965785" y="366492"/>
                  <a:pt x="971143" y="375370"/>
                  <a:pt x="979179" y="378034"/>
                </a:cubicBezTo>
                <a:cubicBezTo>
                  <a:pt x="989002" y="386024"/>
                  <a:pt x="996146" y="398454"/>
                  <a:pt x="998825" y="411772"/>
                </a:cubicBezTo>
                <a:cubicBezTo>
                  <a:pt x="1000610" y="421538"/>
                  <a:pt x="1002396" y="431305"/>
                  <a:pt x="1003289" y="441959"/>
                </a:cubicBezTo>
                <a:cubicBezTo>
                  <a:pt x="1005968" y="459716"/>
                  <a:pt x="1006861" y="480136"/>
                  <a:pt x="1006861" y="498781"/>
                </a:cubicBezTo>
                <a:cubicBezTo>
                  <a:pt x="1006861" y="498781"/>
                  <a:pt x="1006861" y="498781"/>
                  <a:pt x="1004182" y="506771"/>
                </a:cubicBezTo>
                <a:cubicBezTo>
                  <a:pt x="1005075" y="510323"/>
                  <a:pt x="1010433" y="504995"/>
                  <a:pt x="1007754" y="509435"/>
                </a:cubicBezTo>
                <a:cubicBezTo>
                  <a:pt x="1005075" y="509435"/>
                  <a:pt x="1004182" y="511210"/>
                  <a:pt x="1003289" y="512986"/>
                </a:cubicBezTo>
                <a:cubicBezTo>
                  <a:pt x="1004182" y="514762"/>
                  <a:pt x="1003289" y="515650"/>
                  <a:pt x="1004182" y="515650"/>
                </a:cubicBezTo>
                <a:cubicBezTo>
                  <a:pt x="1005075" y="516537"/>
                  <a:pt x="1005968" y="514762"/>
                  <a:pt x="1006861" y="515650"/>
                </a:cubicBezTo>
                <a:cubicBezTo>
                  <a:pt x="1009540" y="519201"/>
                  <a:pt x="1005075" y="521864"/>
                  <a:pt x="1006861" y="525416"/>
                </a:cubicBezTo>
                <a:cubicBezTo>
                  <a:pt x="1006861" y="525416"/>
                  <a:pt x="1006861" y="525416"/>
                  <a:pt x="1005968" y="540509"/>
                </a:cubicBezTo>
                <a:cubicBezTo>
                  <a:pt x="1005968" y="540509"/>
                  <a:pt x="1005968" y="540509"/>
                  <a:pt x="1002396" y="572471"/>
                </a:cubicBezTo>
                <a:cubicBezTo>
                  <a:pt x="1005075" y="576023"/>
                  <a:pt x="1001503" y="578686"/>
                  <a:pt x="1000610" y="581350"/>
                </a:cubicBezTo>
                <a:cubicBezTo>
                  <a:pt x="999718" y="591116"/>
                  <a:pt x="998825" y="602658"/>
                  <a:pt x="994360" y="612424"/>
                </a:cubicBezTo>
                <a:cubicBezTo>
                  <a:pt x="989002" y="632845"/>
                  <a:pt x="973821" y="654153"/>
                  <a:pt x="951497" y="657704"/>
                </a:cubicBezTo>
                <a:cubicBezTo>
                  <a:pt x="942568" y="658592"/>
                  <a:pt x="934531" y="654153"/>
                  <a:pt x="927387" y="648826"/>
                </a:cubicBezTo>
                <a:cubicBezTo>
                  <a:pt x="926494" y="647050"/>
                  <a:pt x="924708" y="644387"/>
                  <a:pt x="926494" y="643499"/>
                </a:cubicBezTo>
                <a:cubicBezTo>
                  <a:pt x="929173" y="640835"/>
                  <a:pt x="931852" y="639060"/>
                  <a:pt x="935423" y="639947"/>
                </a:cubicBezTo>
                <a:cubicBezTo>
                  <a:pt x="941675" y="645275"/>
                  <a:pt x="951497" y="647938"/>
                  <a:pt x="959534" y="644387"/>
                </a:cubicBezTo>
                <a:cubicBezTo>
                  <a:pt x="974714" y="635508"/>
                  <a:pt x="984537" y="618639"/>
                  <a:pt x="987216" y="601770"/>
                </a:cubicBezTo>
                <a:cubicBezTo>
                  <a:pt x="993467" y="572471"/>
                  <a:pt x="995253" y="544948"/>
                  <a:pt x="996146" y="515650"/>
                </a:cubicBezTo>
                <a:cubicBezTo>
                  <a:pt x="994360" y="514762"/>
                  <a:pt x="993467" y="512986"/>
                  <a:pt x="992574" y="513874"/>
                </a:cubicBezTo>
                <a:cubicBezTo>
                  <a:pt x="992574" y="525416"/>
                  <a:pt x="991681" y="536958"/>
                  <a:pt x="990788" y="548500"/>
                </a:cubicBezTo>
                <a:cubicBezTo>
                  <a:pt x="989895" y="549388"/>
                  <a:pt x="988109" y="549388"/>
                  <a:pt x="988109" y="550275"/>
                </a:cubicBezTo>
                <a:cubicBezTo>
                  <a:pt x="988109" y="550275"/>
                  <a:pt x="988109" y="550275"/>
                  <a:pt x="989895" y="553827"/>
                </a:cubicBezTo>
                <a:cubicBezTo>
                  <a:pt x="987216" y="576023"/>
                  <a:pt x="985430" y="599995"/>
                  <a:pt x="977393" y="619527"/>
                </a:cubicBezTo>
                <a:cubicBezTo>
                  <a:pt x="972035" y="631069"/>
                  <a:pt x="961320" y="643499"/>
                  <a:pt x="947925" y="642611"/>
                </a:cubicBezTo>
                <a:cubicBezTo>
                  <a:pt x="945246" y="642611"/>
                  <a:pt x="942568" y="639947"/>
                  <a:pt x="940782" y="638172"/>
                </a:cubicBezTo>
                <a:cubicBezTo>
                  <a:pt x="944353" y="635508"/>
                  <a:pt x="948818" y="640835"/>
                  <a:pt x="953283" y="638172"/>
                </a:cubicBezTo>
                <a:cubicBezTo>
                  <a:pt x="971143" y="631957"/>
                  <a:pt x="978286" y="611537"/>
                  <a:pt x="980072" y="594668"/>
                </a:cubicBezTo>
                <a:cubicBezTo>
                  <a:pt x="985430" y="568920"/>
                  <a:pt x="988109" y="539621"/>
                  <a:pt x="989002" y="512986"/>
                </a:cubicBezTo>
                <a:cubicBezTo>
                  <a:pt x="989895" y="512098"/>
                  <a:pt x="990788" y="512986"/>
                  <a:pt x="991681" y="512986"/>
                </a:cubicBezTo>
                <a:cubicBezTo>
                  <a:pt x="993467" y="512986"/>
                  <a:pt x="992574" y="511210"/>
                  <a:pt x="992574" y="510323"/>
                </a:cubicBezTo>
                <a:cubicBezTo>
                  <a:pt x="987216" y="509435"/>
                  <a:pt x="989895" y="504108"/>
                  <a:pt x="989002" y="499668"/>
                </a:cubicBezTo>
                <a:cubicBezTo>
                  <a:pt x="989002" y="499668"/>
                  <a:pt x="989002" y="499668"/>
                  <a:pt x="988109" y="497005"/>
                </a:cubicBezTo>
                <a:cubicBezTo>
                  <a:pt x="989002" y="468594"/>
                  <a:pt x="984537" y="441071"/>
                  <a:pt x="980965" y="415323"/>
                </a:cubicBezTo>
                <a:cubicBezTo>
                  <a:pt x="976500" y="404669"/>
                  <a:pt x="972035" y="388688"/>
                  <a:pt x="956855" y="386912"/>
                </a:cubicBezTo>
                <a:cubicBezTo>
                  <a:pt x="953283" y="386024"/>
                  <a:pt x="950604" y="388688"/>
                  <a:pt x="947032" y="386912"/>
                </a:cubicBezTo>
                <a:cubicBezTo>
                  <a:pt x="947032" y="386024"/>
                  <a:pt x="949711" y="384249"/>
                  <a:pt x="951497" y="384249"/>
                </a:cubicBezTo>
                <a:cubicBezTo>
                  <a:pt x="962213" y="382473"/>
                  <a:pt x="972035" y="388688"/>
                  <a:pt x="977393" y="397566"/>
                </a:cubicBezTo>
                <a:cubicBezTo>
                  <a:pt x="989002" y="420650"/>
                  <a:pt x="989895" y="449949"/>
                  <a:pt x="992574" y="474809"/>
                </a:cubicBezTo>
                <a:cubicBezTo>
                  <a:pt x="992574" y="474809"/>
                  <a:pt x="992574" y="474809"/>
                  <a:pt x="993467" y="494341"/>
                </a:cubicBezTo>
                <a:cubicBezTo>
                  <a:pt x="993467" y="496117"/>
                  <a:pt x="994360" y="495229"/>
                  <a:pt x="996146" y="495229"/>
                </a:cubicBezTo>
                <a:cubicBezTo>
                  <a:pt x="995253" y="490790"/>
                  <a:pt x="996146" y="486351"/>
                  <a:pt x="995253" y="481912"/>
                </a:cubicBezTo>
                <a:cubicBezTo>
                  <a:pt x="994360" y="457052"/>
                  <a:pt x="991681" y="430417"/>
                  <a:pt x="985430" y="406445"/>
                </a:cubicBezTo>
                <a:cubicBezTo>
                  <a:pt x="982751" y="400230"/>
                  <a:pt x="980072" y="392239"/>
                  <a:pt x="973821" y="387800"/>
                </a:cubicBezTo>
                <a:cubicBezTo>
                  <a:pt x="966678" y="382473"/>
                  <a:pt x="957748" y="377146"/>
                  <a:pt x="948818" y="380697"/>
                </a:cubicBezTo>
                <a:cubicBezTo>
                  <a:pt x="944353" y="381585"/>
                  <a:pt x="942568" y="388688"/>
                  <a:pt x="938103" y="384249"/>
                </a:cubicBezTo>
                <a:cubicBezTo>
                  <a:pt x="936316" y="384249"/>
                  <a:pt x="933638" y="384249"/>
                  <a:pt x="933638" y="381585"/>
                </a:cubicBezTo>
                <a:cubicBezTo>
                  <a:pt x="934531" y="378034"/>
                  <a:pt x="938103" y="375370"/>
                  <a:pt x="941675" y="372707"/>
                </a:cubicBezTo>
                <a:cubicBezTo>
                  <a:pt x="946139" y="370043"/>
                  <a:pt x="951497" y="370043"/>
                  <a:pt x="956855" y="368268"/>
                </a:cubicBezTo>
                <a:close/>
                <a:moveTo>
                  <a:pt x="55773" y="361730"/>
                </a:moveTo>
                <a:cubicBezTo>
                  <a:pt x="60198" y="361730"/>
                  <a:pt x="65507" y="363504"/>
                  <a:pt x="69046" y="367054"/>
                </a:cubicBezTo>
                <a:cubicBezTo>
                  <a:pt x="65507" y="367941"/>
                  <a:pt x="62852" y="366166"/>
                  <a:pt x="60198" y="364392"/>
                </a:cubicBezTo>
                <a:cubicBezTo>
                  <a:pt x="50464" y="363504"/>
                  <a:pt x="41616" y="370603"/>
                  <a:pt x="36307" y="378588"/>
                </a:cubicBezTo>
                <a:cubicBezTo>
                  <a:pt x="32768" y="390123"/>
                  <a:pt x="30113" y="402545"/>
                  <a:pt x="27459" y="414080"/>
                </a:cubicBezTo>
                <a:cubicBezTo>
                  <a:pt x="27459" y="414080"/>
                  <a:pt x="27459" y="414080"/>
                  <a:pt x="26574" y="421179"/>
                </a:cubicBezTo>
                <a:cubicBezTo>
                  <a:pt x="22150" y="448685"/>
                  <a:pt x="20380" y="477078"/>
                  <a:pt x="20380" y="505471"/>
                </a:cubicBezTo>
                <a:cubicBezTo>
                  <a:pt x="20380" y="533864"/>
                  <a:pt x="23034" y="558708"/>
                  <a:pt x="26574" y="584440"/>
                </a:cubicBezTo>
                <a:cubicBezTo>
                  <a:pt x="28343" y="595087"/>
                  <a:pt x="33652" y="604847"/>
                  <a:pt x="41616" y="611946"/>
                </a:cubicBezTo>
                <a:cubicBezTo>
                  <a:pt x="47810" y="616382"/>
                  <a:pt x="56658" y="619931"/>
                  <a:pt x="64622" y="618157"/>
                </a:cubicBezTo>
                <a:cubicBezTo>
                  <a:pt x="65507" y="619044"/>
                  <a:pt x="64622" y="619931"/>
                  <a:pt x="64622" y="619931"/>
                </a:cubicBezTo>
                <a:cubicBezTo>
                  <a:pt x="54889" y="625255"/>
                  <a:pt x="46040" y="619044"/>
                  <a:pt x="38962" y="614608"/>
                </a:cubicBezTo>
                <a:cubicBezTo>
                  <a:pt x="18610" y="595975"/>
                  <a:pt x="20380" y="565807"/>
                  <a:pt x="16841" y="539188"/>
                </a:cubicBezTo>
                <a:cubicBezTo>
                  <a:pt x="15071" y="515231"/>
                  <a:pt x="15956" y="491274"/>
                  <a:pt x="16841" y="467318"/>
                </a:cubicBezTo>
                <a:cubicBezTo>
                  <a:pt x="19495" y="450459"/>
                  <a:pt x="21265" y="432713"/>
                  <a:pt x="23919" y="416742"/>
                </a:cubicBezTo>
                <a:cubicBezTo>
                  <a:pt x="25689" y="402545"/>
                  <a:pt x="27459" y="389236"/>
                  <a:pt x="33652" y="375927"/>
                </a:cubicBezTo>
                <a:cubicBezTo>
                  <a:pt x="38962" y="369715"/>
                  <a:pt x="46040" y="362617"/>
                  <a:pt x="55773" y="361730"/>
                </a:cubicBezTo>
                <a:close/>
                <a:moveTo>
                  <a:pt x="65478" y="346745"/>
                </a:moveTo>
                <a:cubicBezTo>
                  <a:pt x="65478" y="346745"/>
                  <a:pt x="71664" y="347636"/>
                  <a:pt x="76967" y="351198"/>
                </a:cubicBezTo>
                <a:cubicBezTo>
                  <a:pt x="81386" y="353870"/>
                  <a:pt x="84921" y="357432"/>
                  <a:pt x="84921" y="359213"/>
                </a:cubicBezTo>
                <a:cubicBezTo>
                  <a:pt x="81386" y="361885"/>
                  <a:pt x="77851" y="366337"/>
                  <a:pt x="73432" y="364556"/>
                </a:cubicBezTo>
                <a:cubicBezTo>
                  <a:pt x="68129" y="358323"/>
                  <a:pt x="59292" y="356541"/>
                  <a:pt x="50454" y="357432"/>
                </a:cubicBezTo>
                <a:cubicBezTo>
                  <a:pt x="29244" y="362775"/>
                  <a:pt x="23941" y="385930"/>
                  <a:pt x="21290" y="404631"/>
                </a:cubicBezTo>
                <a:cubicBezTo>
                  <a:pt x="16871" y="426005"/>
                  <a:pt x="14220" y="448268"/>
                  <a:pt x="12452" y="470532"/>
                </a:cubicBezTo>
                <a:cubicBezTo>
                  <a:pt x="11569" y="491015"/>
                  <a:pt x="10685" y="508826"/>
                  <a:pt x="12452" y="529308"/>
                </a:cubicBezTo>
                <a:cubicBezTo>
                  <a:pt x="15104" y="556025"/>
                  <a:pt x="13336" y="585413"/>
                  <a:pt x="28360" y="608567"/>
                </a:cubicBezTo>
                <a:cubicBezTo>
                  <a:pt x="34546" y="618363"/>
                  <a:pt x="45152" y="624597"/>
                  <a:pt x="55757" y="626378"/>
                </a:cubicBezTo>
                <a:cubicBezTo>
                  <a:pt x="61943" y="626378"/>
                  <a:pt x="66362" y="623706"/>
                  <a:pt x="69897" y="620144"/>
                </a:cubicBezTo>
                <a:cubicBezTo>
                  <a:pt x="73432" y="620144"/>
                  <a:pt x="76083" y="622816"/>
                  <a:pt x="77851" y="625487"/>
                </a:cubicBezTo>
                <a:cubicBezTo>
                  <a:pt x="70781" y="637065"/>
                  <a:pt x="57524" y="637955"/>
                  <a:pt x="46919" y="637065"/>
                </a:cubicBezTo>
                <a:cubicBezTo>
                  <a:pt x="28360" y="631721"/>
                  <a:pt x="14220" y="615691"/>
                  <a:pt x="8917" y="596990"/>
                </a:cubicBezTo>
                <a:cubicBezTo>
                  <a:pt x="6266" y="589865"/>
                  <a:pt x="6266" y="581851"/>
                  <a:pt x="4499" y="573836"/>
                </a:cubicBezTo>
                <a:cubicBezTo>
                  <a:pt x="4499" y="560477"/>
                  <a:pt x="80" y="548010"/>
                  <a:pt x="1847" y="534651"/>
                </a:cubicBezTo>
                <a:cubicBezTo>
                  <a:pt x="80" y="532870"/>
                  <a:pt x="1847" y="531089"/>
                  <a:pt x="963" y="528418"/>
                </a:cubicBezTo>
                <a:cubicBezTo>
                  <a:pt x="-804" y="504373"/>
                  <a:pt x="80" y="477656"/>
                  <a:pt x="1847" y="453612"/>
                </a:cubicBezTo>
                <a:cubicBezTo>
                  <a:pt x="1847" y="453612"/>
                  <a:pt x="1847" y="453612"/>
                  <a:pt x="4499" y="442925"/>
                </a:cubicBezTo>
                <a:cubicBezTo>
                  <a:pt x="5382" y="425114"/>
                  <a:pt x="8917" y="408193"/>
                  <a:pt x="12452" y="391273"/>
                </a:cubicBezTo>
                <a:cubicBezTo>
                  <a:pt x="15987" y="374352"/>
                  <a:pt x="24825" y="356541"/>
                  <a:pt x="42500" y="349417"/>
                </a:cubicBezTo>
                <a:cubicBezTo>
                  <a:pt x="48687" y="345855"/>
                  <a:pt x="58408" y="345855"/>
                  <a:pt x="65478" y="346745"/>
                </a:cubicBezTo>
                <a:close/>
                <a:moveTo>
                  <a:pt x="956326" y="346178"/>
                </a:moveTo>
                <a:cubicBezTo>
                  <a:pt x="958090" y="346516"/>
                  <a:pt x="960074" y="347415"/>
                  <a:pt x="962279" y="347865"/>
                </a:cubicBezTo>
                <a:cubicBezTo>
                  <a:pt x="965807" y="348765"/>
                  <a:pt x="968453" y="351463"/>
                  <a:pt x="971098" y="354162"/>
                </a:cubicBezTo>
                <a:cubicBezTo>
                  <a:pt x="974626" y="358660"/>
                  <a:pt x="975508" y="364057"/>
                  <a:pt x="975508" y="370354"/>
                </a:cubicBezTo>
                <a:cubicBezTo>
                  <a:pt x="975508" y="371254"/>
                  <a:pt x="972862" y="370354"/>
                  <a:pt x="971980" y="370354"/>
                </a:cubicBezTo>
                <a:cubicBezTo>
                  <a:pt x="970217" y="363158"/>
                  <a:pt x="967571" y="353263"/>
                  <a:pt x="959633" y="352363"/>
                </a:cubicBezTo>
                <a:cubicBezTo>
                  <a:pt x="956988" y="349664"/>
                  <a:pt x="953460" y="351463"/>
                  <a:pt x="951696" y="347865"/>
                </a:cubicBezTo>
                <a:cubicBezTo>
                  <a:pt x="953019" y="346066"/>
                  <a:pt x="954562" y="345841"/>
                  <a:pt x="956326" y="346178"/>
                </a:cubicBezTo>
                <a:close/>
                <a:moveTo>
                  <a:pt x="929735" y="333155"/>
                </a:moveTo>
                <a:cubicBezTo>
                  <a:pt x="932513" y="333949"/>
                  <a:pt x="936217" y="333155"/>
                  <a:pt x="938995" y="334742"/>
                </a:cubicBezTo>
                <a:cubicBezTo>
                  <a:pt x="937143" y="336330"/>
                  <a:pt x="935291" y="339505"/>
                  <a:pt x="932513" y="339505"/>
                </a:cubicBezTo>
                <a:cubicBezTo>
                  <a:pt x="929735" y="339505"/>
                  <a:pt x="928809" y="337917"/>
                  <a:pt x="928809" y="336330"/>
                </a:cubicBezTo>
                <a:cubicBezTo>
                  <a:pt x="928809" y="335536"/>
                  <a:pt x="927883" y="333949"/>
                  <a:pt x="929735" y="333155"/>
                </a:cubicBezTo>
                <a:close/>
                <a:moveTo>
                  <a:pt x="922724" y="329980"/>
                </a:moveTo>
                <a:cubicBezTo>
                  <a:pt x="925502" y="333472"/>
                  <a:pt x="923650" y="341330"/>
                  <a:pt x="930132" y="343949"/>
                </a:cubicBezTo>
                <a:cubicBezTo>
                  <a:pt x="931058" y="344823"/>
                  <a:pt x="930132" y="347442"/>
                  <a:pt x="929206" y="347442"/>
                </a:cubicBezTo>
                <a:cubicBezTo>
                  <a:pt x="924576" y="347442"/>
                  <a:pt x="922724" y="343076"/>
                  <a:pt x="920872" y="340457"/>
                </a:cubicBezTo>
                <a:cubicBezTo>
                  <a:pt x="919946" y="336965"/>
                  <a:pt x="919946" y="332599"/>
                  <a:pt x="922724" y="329980"/>
                </a:cubicBezTo>
                <a:close/>
                <a:moveTo>
                  <a:pt x="61863" y="326045"/>
                </a:moveTo>
                <a:cubicBezTo>
                  <a:pt x="61863" y="326045"/>
                  <a:pt x="61863" y="326045"/>
                  <a:pt x="62695" y="326873"/>
                </a:cubicBezTo>
                <a:cubicBezTo>
                  <a:pt x="58537" y="331015"/>
                  <a:pt x="51885" y="332671"/>
                  <a:pt x="50222" y="338469"/>
                </a:cubicBezTo>
                <a:cubicBezTo>
                  <a:pt x="49391" y="340126"/>
                  <a:pt x="48559" y="344267"/>
                  <a:pt x="45233" y="342610"/>
                </a:cubicBezTo>
                <a:cubicBezTo>
                  <a:pt x="46064" y="337641"/>
                  <a:pt x="48559" y="331843"/>
                  <a:pt x="53548" y="328530"/>
                </a:cubicBezTo>
                <a:cubicBezTo>
                  <a:pt x="56043" y="326873"/>
                  <a:pt x="58537" y="325217"/>
                  <a:pt x="61863" y="326045"/>
                </a:cubicBezTo>
                <a:close/>
                <a:moveTo>
                  <a:pt x="913541" y="322042"/>
                </a:moveTo>
                <a:cubicBezTo>
                  <a:pt x="916168" y="322042"/>
                  <a:pt x="917044" y="324650"/>
                  <a:pt x="917920" y="326389"/>
                </a:cubicBezTo>
                <a:cubicBezTo>
                  <a:pt x="917920" y="331605"/>
                  <a:pt x="914416" y="335951"/>
                  <a:pt x="917044" y="340298"/>
                </a:cubicBezTo>
                <a:cubicBezTo>
                  <a:pt x="916168" y="349861"/>
                  <a:pt x="931058" y="348991"/>
                  <a:pt x="928430" y="357685"/>
                </a:cubicBezTo>
                <a:cubicBezTo>
                  <a:pt x="923175" y="358554"/>
                  <a:pt x="918796" y="355946"/>
                  <a:pt x="915292" y="353338"/>
                </a:cubicBezTo>
                <a:cubicBezTo>
                  <a:pt x="910037" y="348122"/>
                  <a:pt x="905658" y="340298"/>
                  <a:pt x="907410" y="333343"/>
                </a:cubicBezTo>
                <a:cubicBezTo>
                  <a:pt x="910037" y="328997"/>
                  <a:pt x="909161" y="324650"/>
                  <a:pt x="913541" y="322042"/>
                </a:cubicBezTo>
                <a:close/>
                <a:moveTo>
                  <a:pt x="959489" y="321381"/>
                </a:moveTo>
                <a:cubicBezTo>
                  <a:pt x="959489" y="321381"/>
                  <a:pt x="959489" y="321381"/>
                  <a:pt x="961221" y="326011"/>
                </a:cubicBezTo>
                <a:cubicBezTo>
                  <a:pt x="961221" y="331567"/>
                  <a:pt x="955160" y="326937"/>
                  <a:pt x="952562" y="328789"/>
                </a:cubicBezTo>
                <a:cubicBezTo>
                  <a:pt x="952562" y="328789"/>
                  <a:pt x="952562" y="328789"/>
                  <a:pt x="951696" y="327863"/>
                </a:cubicBezTo>
                <a:cubicBezTo>
                  <a:pt x="954294" y="325085"/>
                  <a:pt x="956026" y="320455"/>
                  <a:pt x="959489" y="321381"/>
                </a:cubicBezTo>
                <a:close/>
                <a:moveTo>
                  <a:pt x="962632" y="312726"/>
                </a:moveTo>
                <a:cubicBezTo>
                  <a:pt x="963514" y="310930"/>
                  <a:pt x="965278" y="311828"/>
                  <a:pt x="966160" y="312726"/>
                </a:cubicBezTo>
                <a:cubicBezTo>
                  <a:pt x="966160" y="312726"/>
                  <a:pt x="966160" y="312726"/>
                  <a:pt x="970569" y="319014"/>
                </a:cubicBezTo>
                <a:cubicBezTo>
                  <a:pt x="971451" y="322606"/>
                  <a:pt x="973215" y="327097"/>
                  <a:pt x="971451" y="331588"/>
                </a:cubicBezTo>
                <a:cubicBezTo>
                  <a:pt x="971451" y="333384"/>
                  <a:pt x="970569" y="332486"/>
                  <a:pt x="969687" y="333384"/>
                </a:cubicBezTo>
                <a:cubicBezTo>
                  <a:pt x="971451" y="336079"/>
                  <a:pt x="974979" y="336977"/>
                  <a:pt x="976743" y="339672"/>
                </a:cubicBezTo>
                <a:cubicBezTo>
                  <a:pt x="982917" y="346857"/>
                  <a:pt x="987326" y="354043"/>
                  <a:pt x="988208" y="363923"/>
                </a:cubicBezTo>
                <a:cubicBezTo>
                  <a:pt x="987326" y="369312"/>
                  <a:pt x="988208" y="374701"/>
                  <a:pt x="985562" y="379192"/>
                </a:cubicBezTo>
                <a:cubicBezTo>
                  <a:pt x="982917" y="378294"/>
                  <a:pt x="980271" y="375599"/>
                  <a:pt x="978507" y="372905"/>
                </a:cubicBezTo>
                <a:cubicBezTo>
                  <a:pt x="979389" y="363923"/>
                  <a:pt x="976743" y="353145"/>
                  <a:pt x="969687" y="347755"/>
                </a:cubicBezTo>
                <a:cubicBezTo>
                  <a:pt x="964396" y="343265"/>
                  <a:pt x="957340" y="340570"/>
                  <a:pt x="950285" y="343265"/>
                </a:cubicBezTo>
                <a:cubicBezTo>
                  <a:pt x="948521" y="344163"/>
                  <a:pt x="944993" y="345061"/>
                  <a:pt x="944111" y="347755"/>
                </a:cubicBezTo>
                <a:cubicBezTo>
                  <a:pt x="947639" y="352246"/>
                  <a:pt x="954695" y="354941"/>
                  <a:pt x="952049" y="361228"/>
                </a:cubicBezTo>
                <a:cubicBezTo>
                  <a:pt x="952049" y="365719"/>
                  <a:pt x="947639" y="366617"/>
                  <a:pt x="944111" y="366617"/>
                </a:cubicBezTo>
                <a:cubicBezTo>
                  <a:pt x="941465" y="365719"/>
                  <a:pt x="937938" y="365719"/>
                  <a:pt x="936174" y="363025"/>
                </a:cubicBezTo>
                <a:cubicBezTo>
                  <a:pt x="933528" y="359432"/>
                  <a:pt x="932646" y="353145"/>
                  <a:pt x="933528" y="347755"/>
                </a:cubicBezTo>
                <a:cubicBezTo>
                  <a:pt x="935292" y="343265"/>
                  <a:pt x="937938" y="337875"/>
                  <a:pt x="944111" y="336079"/>
                </a:cubicBezTo>
                <a:cubicBezTo>
                  <a:pt x="949403" y="331588"/>
                  <a:pt x="956458" y="332486"/>
                  <a:pt x="963514" y="331588"/>
                </a:cubicBezTo>
                <a:cubicBezTo>
                  <a:pt x="967924" y="329792"/>
                  <a:pt x="964396" y="325301"/>
                  <a:pt x="964396" y="322606"/>
                </a:cubicBezTo>
                <a:cubicBezTo>
                  <a:pt x="962632" y="319014"/>
                  <a:pt x="960868" y="315421"/>
                  <a:pt x="962632" y="312726"/>
                </a:cubicBezTo>
                <a:close/>
                <a:moveTo>
                  <a:pt x="92593" y="312517"/>
                </a:moveTo>
                <a:cubicBezTo>
                  <a:pt x="92593" y="312517"/>
                  <a:pt x="92593" y="312517"/>
                  <a:pt x="93519" y="315981"/>
                </a:cubicBezTo>
                <a:cubicBezTo>
                  <a:pt x="94445" y="319444"/>
                  <a:pt x="91667" y="321176"/>
                  <a:pt x="88889" y="322042"/>
                </a:cubicBezTo>
                <a:cubicBezTo>
                  <a:pt x="86111" y="321176"/>
                  <a:pt x="86111" y="317712"/>
                  <a:pt x="83333" y="315115"/>
                </a:cubicBezTo>
                <a:cubicBezTo>
                  <a:pt x="86111" y="313383"/>
                  <a:pt x="89815" y="313383"/>
                  <a:pt x="92593" y="312517"/>
                </a:cubicBezTo>
                <a:close/>
                <a:moveTo>
                  <a:pt x="56441" y="311808"/>
                </a:moveTo>
                <a:cubicBezTo>
                  <a:pt x="67121" y="310930"/>
                  <a:pt x="79580" y="312686"/>
                  <a:pt x="84030" y="323225"/>
                </a:cubicBezTo>
                <a:cubicBezTo>
                  <a:pt x="84920" y="327616"/>
                  <a:pt x="84920" y="332006"/>
                  <a:pt x="82250" y="336397"/>
                </a:cubicBezTo>
                <a:cubicBezTo>
                  <a:pt x="79580" y="339032"/>
                  <a:pt x="76020" y="340788"/>
                  <a:pt x="72461" y="340788"/>
                </a:cubicBezTo>
                <a:cubicBezTo>
                  <a:pt x="69791" y="340788"/>
                  <a:pt x="67121" y="339032"/>
                  <a:pt x="66231" y="336397"/>
                </a:cubicBezTo>
                <a:cubicBezTo>
                  <a:pt x="62671" y="331128"/>
                  <a:pt x="70681" y="328494"/>
                  <a:pt x="70681" y="323225"/>
                </a:cubicBezTo>
                <a:cubicBezTo>
                  <a:pt x="63561" y="320590"/>
                  <a:pt x="54661" y="322346"/>
                  <a:pt x="48432" y="327616"/>
                </a:cubicBezTo>
                <a:cubicBezTo>
                  <a:pt x="44872" y="332885"/>
                  <a:pt x="39532" y="339032"/>
                  <a:pt x="39532" y="346936"/>
                </a:cubicBezTo>
                <a:cubicBezTo>
                  <a:pt x="39532" y="346936"/>
                  <a:pt x="39532" y="346936"/>
                  <a:pt x="28853" y="352205"/>
                </a:cubicBezTo>
                <a:cubicBezTo>
                  <a:pt x="26183" y="347814"/>
                  <a:pt x="32413" y="331128"/>
                  <a:pt x="33303" y="328494"/>
                </a:cubicBezTo>
                <a:cubicBezTo>
                  <a:pt x="38642" y="319712"/>
                  <a:pt x="47542" y="313564"/>
                  <a:pt x="56441" y="311808"/>
                </a:cubicBezTo>
                <a:close/>
                <a:moveTo>
                  <a:pt x="97376" y="310930"/>
                </a:moveTo>
                <a:cubicBezTo>
                  <a:pt x="99940" y="311796"/>
                  <a:pt x="99940" y="315259"/>
                  <a:pt x="99940" y="317857"/>
                </a:cubicBezTo>
                <a:cubicBezTo>
                  <a:pt x="100795" y="323053"/>
                  <a:pt x="97376" y="325650"/>
                  <a:pt x="93957" y="328248"/>
                </a:cubicBezTo>
                <a:cubicBezTo>
                  <a:pt x="92247" y="328248"/>
                  <a:pt x="91392" y="329980"/>
                  <a:pt x="89683" y="329114"/>
                </a:cubicBezTo>
                <a:cubicBezTo>
                  <a:pt x="90538" y="325650"/>
                  <a:pt x="95666" y="323919"/>
                  <a:pt x="97376" y="320455"/>
                </a:cubicBezTo>
                <a:cubicBezTo>
                  <a:pt x="97376" y="317857"/>
                  <a:pt x="97376" y="313528"/>
                  <a:pt x="97376" y="310930"/>
                </a:cubicBezTo>
                <a:close/>
                <a:moveTo>
                  <a:pt x="59067" y="302992"/>
                </a:moveTo>
                <a:cubicBezTo>
                  <a:pt x="59975" y="303672"/>
                  <a:pt x="61789" y="304352"/>
                  <a:pt x="62696" y="305713"/>
                </a:cubicBezTo>
                <a:cubicBezTo>
                  <a:pt x="62696" y="305713"/>
                  <a:pt x="62696" y="305713"/>
                  <a:pt x="62696" y="306393"/>
                </a:cubicBezTo>
                <a:cubicBezTo>
                  <a:pt x="59975" y="305713"/>
                  <a:pt x="56346" y="307754"/>
                  <a:pt x="56346" y="305033"/>
                </a:cubicBezTo>
                <a:cubicBezTo>
                  <a:pt x="56346" y="304352"/>
                  <a:pt x="58160" y="303672"/>
                  <a:pt x="59067" y="302992"/>
                </a:cubicBezTo>
                <a:close/>
                <a:moveTo>
                  <a:pt x="103356" y="300740"/>
                </a:moveTo>
                <a:cubicBezTo>
                  <a:pt x="110731" y="307201"/>
                  <a:pt x="113496" y="318276"/>
                  <a:pt x="109809" y="327505"/>
                </a:cubicBezTo>
                <a:cubicBezTo>
                  <a:pt x="108887" y="331197"/>
                  <a:pt x="105200" y="333043"/>
                  <a:pt x="104278" y="335812"/>
                </a:cubicBezTo>
                <a:cubicBezTo>
                  <a:pt x="98748" y="338581"/>
                  <a:pt x="92295" y="339504"/>
                  <a:pt x="85843" y="339504"/>
                </a:cubicBezTo>
                <a:cubicBezTo>
                  <a:pt x="84921" y="338581"/>
                  <a:pt x="85843" y="336735"/>
                  <a:pt x="85843" y="336735"/>
                </a:cubicBezTo>
                <a:cubicBezTo>
                  <a:pt x="93217" y="333966"/>
                  <a:pt x="99669" y="330274"/>
                  <a:pt x="103356" y="323814"/>
                </a:cubicBezTo>
                <a:cubicBezTo>
                  <a:pt x="107044" y="315507"/>
                  <a:pt x="97826" y="309046"/>
                  <a:pt x="101513" y="301663"/>
                </a:cubicBezTo>
                <a:cubicBezTo>
                  <a:pt x="101513" y="300740"/>
                  <a:pt x="102435" y="299817"/>
                  <a:pt x="103356" y="300740"/>
                </a:cubicBezTo>
                <a:close/>
                <a:moveTo>
                  <a:pt x="53726" y="293261"/>
                </a:moveTo>
                <a:cubicBezTo>
                  <a:pt x="54916" y="294706"/>
                  <a:pt x="55869" y="297150"/>
                  <a:pt x="56345" y="298484"/>
                </a:cubicBezTo>
                <a:cubicBezTo>
                  <a:pt x="55392" y="301151"/>
                  <a:pt x="52535" y="304707"/>
                  <a:pt x="51583" y="308263"/>
                </a:cubicBezTo>
                <a:cubicBezTo>
                  <a:pt x="49678" y="309152"/>
                  <a:pt x="46820" y="310930"/>
                  <a:pt x="43963" y="310041"/>
                </a:cubicBezTo>
                <a:cubicBezTo>
                  <a:pt x="42058" y="304707"/>
                  <a:pt x="44915" y="298484"/>
                  <a:pt x="49678" y="294039"/>
                </a:cubicBezTo>
                <a:cubicBezTo>
                  <a:pt x="51106" y="291372"/>
                  <a:pt x="52535" y="291816"/>
                  <a:pt x="53726" y="293261"/>
                </a:cubicBezTo>
                <a:close/>
                <a:moveTo>
                  <a:pt x="901551" y="291880"/>
                </a:moveTo>
                <a:cubicBezTo>
                  <a:pt x="899791" y="299058"/>
                  <a:pt x="899791" y="307134"/>
                  <a:pt x="902431" y="314312"/>
                </a:cubicBezTo>
                <a:cubicBezTo>
                  <a:pt x="902431" y="316106"/>
                  <a:pt x="899791" y="315209"/>
                  <a:pt x="898911" y="317004"/>
                </a:cubicBezTo>
                <a:cubicBezTo>
                  <a:pt x="889231" y="323285"/>
                  <a:pt x="883951" y="331360"/>
                  <a:pt x="883951" y="343025"/>
                </a:cubicBezTo>
                <a:cubicBezTo>
                  <a:pt x="883951" y="352895"/>
                  <a:pt x="890991" y="360073"/>
                  <a:pt x="896271" y="367251"/>
                </a:cubicBezTo>
                <a:cubicBezTo>
                  <a:pt x="903311" y="371738"/>
                  <a:pt x="912112" y="374429"/>
                  <a:pt x="920032" y="374429"/>
                </a:cubicBezTo>
                <a:cubicBezTo>
                  <a:pt x="927952" y="388786"/>
                  <a:pt x="943793" y="394170"/>
                  <a:pt x="957873" y="391478"/>
                </a:cubicBezTo>
                <a:cubicBezTo>
                  <a:pt x="958753" y="392375"/>
                  <a:pt x="959633" y="392375"/>
                  <a:pt x="959633" y="393272"/>
                </a:cubicBezTo>
                <a:cubicBezTo>
                  <a:pt x="954353" y="395067"/>
                  <a:pt x="945553" y="395067"/>
                  <a:pt x="939393" y="393272"/>
                </a:cubicBezTo>
                <a:cubicBezTo>
                  <a:pt x="930592" y="392375"/>
                  <a:pt x="921792" y="386094"/>
                  <a:pt x="917392" y="377121"/>
                </a:cubicBezTo>
                <a:cubicBezTo>
                  <a:pt x="905952" y="379813"/>
                  <a:pt x="895391" y="372635"/>
                  <a:pt x="888351" y="363662"/>
                </a:cubicBezTo>
                <a:cubicBezTo>
                  <a:pt x="883071" y="354689"/>
                  <a:pt x="878671" y="343025"/>
                  <a:pt x="882191" y="333155"/>
                </a:cubicBezTo>
                <a:cubicBezTo>
                  <a:pt x="883951" y="324182"/>
                  <a:pt x="890111" y="316106"/>
                  <a:pt x="898911" y="313415"/>
                </a:cubicBezTo>
                <a:cubicBezTo>
                  <a:pt x="899791" y="309825"/>
                  <a:pt x="898031" y="306236"/>
                  <a:pt x="898031" y="302647"/>
                </a:cubicBezTo>
                <a:cubicBezTo>
                  <a:pt x="898031" y="299058"/>
                  <a:pt x="897151" y="292777"/>
                  <a:pt x="901551" y="291880"/>
                </a:cubicBezTo>
                <a:close/>
                <a:moveTo>
                  <a:pt x="939260" y="285530"/>
                </a:moveTo>
                <a:cubicBezTo>
                  <a:pt x="943890" y="286396"/>
                  <a:pt x="943890" y="291591"/>
                  <a:pt x="946668" y="295055"/>
                </a:cubicBezTo>
                <a:cubicBezTo>
                  <a:pt x="948520" y="299384"/>
                  <a:pt x="948520" y="306312"/>
                  <a:pt x="945742" y="310641"/>
                </a:cubicBezTo>
                <a:cubicBezTo>
                  <a:pt x="942964" y="311507"/>
                  <a:pt x="942038" y="314105"/>
                  <a:pt x="939260" y="313239"/>
                </a:cubicBezTo>
                <a:cubicBezTo>
                  <a:pt x="937408" y="309775"/>
                  <a:pt x="942964" y="308909"/>
                  <a:pt x="943890" y="306312"/>
                </a:cubicBezTo>
                <a:cubicBezTo>
                  <a:pt x="945742" y="299384"/>
                  <a:pt x="943890" y="293323"/>
                  <a:pt x="938334" y="288128"/>
                </a:cubicBezTo>
                <a:cubicBezTo>
                  <a:pt x="938334" y="287262"/>
                  <a:pt x="938334" y="286396"/>
                  <a:pt x="939260" y="285530"/>
                </a:cubicBezTo>
                <a:close/>
                <a:moveTo>
                  <a:pt x="909627" y="279180"/>
                </a:moveTo>
                <a:cubicBezTo>
                  <a:pt x="911215" y="279180"/>
                  <a:pt x="912008" y="279180"/>
                  <a:pt x="913596" y="279180"/>
                </a:cubicBezTo>
                <a:cubicBezTo>
                  <a:pt x="910421" y="282037"/>
                  <a:pt x="906452" y="284895"/>
                  <a:pt x="904071" y="288705"/>
                </a:cubicBezTo>
                <a:cubicBezTo>
                  <a:pt x="904071" y="284895"/>
                  <a:pt x="907246" y="282037"/>
                  <a:pt x="909627" y="279180"/>
                </a:cubicBezTo>
                <a:close/>
                <a:moveTo>
                  <a:pt x="944139" y="268067"/>
                </a:moveTo>
                <a:cubicBezTo>
                  <a:pt x="947695" y="269836"/>
                  <a:pt x="950362" y="274258"/>
                  <a:pt x="953029" y="277796"/>
                </a:cubicBezTo>
                <a:cubicBezTo>
                  <a:pt x="956585" y="285756"/>
                  <a:pt x="962808" y="292832"/>
                  <a:pt x="961919" y="302561"/>
                </a:cubicBezTo>
                <a:cubicBezTo>
                  <a:pt x="961030" y="314943"/>
                  <a:pt x="953029" y="324672"/>
                  <a:pt x="941472" y="329094"/>
                </a:cubicBezTo>
                <a:cubicBezTo>
                  <a:pt x="935249" y="329094"/>
                  <a:pt x="930804" y="329979"/>
                  <a:pt x="926359" y="327326"/>
                </a:cubicBezTo>
                <a:cubicBezTo>
                  <a:pt x="922803" y="324672"/>
                  <a:pt x="919247" y="320250"/>
                  <a:pt x="918358" y="314059"/>
                </a:cubicBezTo>
                <a:cubicBezTo>
                  <a:pt x="919247" y="311405"/>
                  <a:pt x="919247" y="306983"/>
                  <a:pt x="923692" y="305214"/>
                </a:cubicBezTo>
                <a:cubicBezTo>
                  <a:pt x="926359" y="303445"/>
                  <a:pt x="929915" y="304330"/>
                  <a:pt x="933471" y="305214"/>
                </a:cubicBezTo>
                <a:cubicBezTo>
                  <a:pt x="937027" y="307867"/>
                  <a:pt x="936138" y="313174"/>
                  <a:pt x="935249" y="316712"/>
                </a:cubicBezTo>
                <a:cubicBezTo>
                  <a:pt x="935249" y="318481"/>
                  <a:pt x="937027" y="319365"/>
                  <a:pt x="938805" y="318481"/>
                </a:cubicBezTo>
                <a:cubicBezTo>
                  <a:pt x="944139" y="319365"/>
                  <a:pt x="947695" y="314059"/>
                  <a:pt x="949473" y="310521"/>
                </a:cubicBezTo>
                <a:cubicBezTo>
                  <a:pt x="953918" y="299907"/>
                  <a:pt x="950362" y="288409"/>
                  <a:pt x="941472" y="280449"/>
                </a:cubicBezTo>
                <a:cubicBezTo>
                  <a:pt x="941472" y="280449"/>
                  <a:pt x="941472" y="280449"/>
                  <a:pt x="944139" y="268067"/>
                </a:cubicBezTo>
                <a:close/>
                <a:moveTo>
                  <a:pt x="914329" y="263305"/>
                </a:moveTo>
                <a:cubicBezTo>
                  <a:pt x="916120" y="263305"/>
                  <a:pt x="918806" y="263305"/>
                  <a:pt x="918806" y="265977"/>
                </a:cubicBezTo>
                <a:cubicBezTo>
                  <a:pt x="919702" y="267758"/>
                  <a:pt x="917911" y="270429"/>
                  <a:pt x="917911" y="272210"/>
                </a:cubicBezTo>
                <a:cubicBezTo>
                  <a:pt x="911642" y="274882"/>
                  <a:pt x="905373" y="277554"/>
                  <a:pt x="900000" y="282897"/>
                </a:cubicBezTo>
                <a:cubicBezTo>
                  <a:pt x="899105" y="289131"/>
                  <a:pt x="894627" y="293584"/>
                  <a:pt x="894627" y="300708"/>
                </a:cubicBezTo>
                <a:cubicBezTo>
                  <a:pt x="894627" y="304270"/>
                  <a:pt x="894627" y="306942"/>
                  <a:pt x="895523" y="310504"/>
                </a:cubicBezTo>
                <a:cubicBezTo>
                  <a:pt x="883881" y="315847"/>
                  <a:pt x="879404" y="329205"/>
                  <a:pt x="877613" y="340783"/>
                </a:cubicBezTo>
                <a:cubicBezTo>
                  <a:pt x="877613" y="355922"/>
                  <a:pt x="883881" y="370171"/>
                  <a:pt x="898209" y="376405"/>
                </a:cubicBezTo>
                <a:cubicBezTo>
                  <a:pt x="902687" y="381748"/>
                  <a:pt x="909851" y="381748"/>
                  <a:pt x="916120" y="382638"/>
                </a:cubicBezTo>
                <a:cubicBezTo>
                  <a:pt x="926866" y="395106"/>
                  <a:pt x="942090" y="402230"/>
                  <a:pt x="958209" y="397778"/>
                </a:cubicBezTo>
                <a:cubicBezTo>
                  <a:pt x="961791" y="397778"/>
                  <a:pt x="966269" y="393325"/>
                  <a:pt x="968955" y="397778"/>
                </a:cubicBezTo>
                <a:cubicBezTo>
                  <a:pt x="968955" y="397778"/>
                  <a:pt x="968955" y="397778"/>
                  <a:pt x="970746" y="401340"/>
                </a:cubicBezTo>
                <a:cubicBezTo>
                  <a:pt x="964478" y="408464"/>
                  <a:pt x="954627" y="407574"/>
                  <a:pt x="946567" y="408464"/>
                </a:cubicBezTo>
                <a:cubicBezTo>
                  <a:pt x="940299" y="409355"/>
                  <a:pt x="935821" y="404902"/>
                  <a:pt x="929552" y="404902"/>
                </a:cubicBezTo>
                <a:cubicBezTo>
                  <a:pt x="924179" y="402230"/>
                  <a:pt x="917911" y="398668"/>
                  <a:pt x="914329" y="393325"/>
                </a:cubicBezTo>
                <a:cubicBezTo>
                  <a:pt x="912538" y="389763"/>
                  <a:pt x="908955" y="391544"/>
                  <a:pt x="907164" y="391544"/>
                </a:cubicBezTo>
                <a:cubicBezTo>
                  <a:pt x="890150" y="387982"/>
                  <a:pt x="872239" y="372842"/>
                  <a:pt x="868657" y="355922"/>
                </a:cubicBezTo>
                <a:cubicBezTo>
                  <a:pt x="867762" y="348798"/>
                  <a:pt x="865971" y="342564"/>
                  <a:pt x="865971" y="335439"/>
                </a:cubicBezTo>
                <a:cubicBezTo>
                  <a:pt x="869553" y="323862"/>
                  <a:pt x="875822" y="313176"/>
                  <a:pt x="884777" y="306051"/>
                </a:cubicBezTo>
                <a:cubicBezTo>
                  <a:pt x="885672" y="302489"/>
                  <a:pt x="885672" y="298036"/>
                  <a:pt x="885672" y="293584"/>
                </a:cubicBezTo>
                <a:cubicBezTo>
                  <a:pt x="887463" y="288240"/>
                  <a:pt x="889254" y="282897"/>
                  <a:pt x="891941" y="277554"/>
                </a:cubicBezTo>
                <a:cubicBezTo>
                  <a:pt x="898209" y="270429"/>
                  <a:pt x="906269" y="265086"/>
                  <a:pt x="914329" y="263305"/>
                </a:cubicBezTo>
                <a:close/>
                <a:moveTo>
                  <a:pt x="78426" y="263305"/>
                </a:moveTo>
                <a:cubicBezTo>
                  <a:pt x="78426" y="263305"/>
                  <a:pt x="78426" y="263305"/>
                  <a:pt x="79292" y="265173"/>
                </a:cubicBezTo>
                <a:cubicBezTo>
                  <a:pt x="76694" y="271709"/>
                  <a:pt x="72365" y="281048"/>
                  <a:pt x="76694" y="287584"/>
                </a:cubicBezTo>
                <a:cubicBezTo>
                  <a:pt x="77560" y="289452"/>
                  <a:pt x="80158" y="290386"/>
                  <a:pt x="79292" y="293187"/>
                </a:cubicBezTo>
                <a:cubicBezTo>
                  <a:pt x="78426" y="295055"/>
                  <a:pt x="76694" y="292253"/>
                  <a:pt x="75828" y="292253"/>
                </a:cubicBezTo>
                <a:cubicBezTo>
                  <a:pt x="70633" y="285717"/>
                  <a:pt x="70633" y="277312"/>
                  <a:pt x="73231" y="269842"/>
                </a:cubicBezTo>
                <a:cubicBezTo>
                  <a:pt x="74097" y="267040"/>
                  <a:pt x="75828" y="264239"/>
                  <a:pt x="78426" y="263305"/>
                </a:cubicBezTo>
                <a:close/>
                <a:moveTo>
                  <a:pt x="885310" y="258543"/>
                </a:moveTo>
                <a:cubicBezTo>
                  <a:pt x="891371" y="261235"/>
                  <a:pt x="885310" y="265721"/>
                  <a:pt x="886175" y="270207"/>
                </a:cubicBezTo>
                <a:cubicBezTo>
                  <a:pt x="886175" y="273796"/>
                  <a:pt x="890505" y="277385"/>
                  <a:pt x="887041" y="279180"/>
                </a:cubicBezTo>
                <a:cubicBezTo>
                  <a:pt x="881846" y="275591"/>
                  <a:pt x="882712" y="270207"/>
                  <a:pt x="882712" y="263926"/>
                </a:cubicBezTo>
                <a:cubicBezTo>
                  <a:pt x="883578" y="262132"/>
                  <a:pt x="884444" y="260337"/>
                  <a:pt x="885310" y="258543"/>
                </a:cubicBezTo>
                <a:close/>
                <a:moveTo>
                  <a:pt x="824952" y="255367"/>
                </a:moveTo>
                <a:cubicBezTo>
                  <a:pt x="826744" y="255367"/>
                  <a:pt x="828536" y="255367"/>
                  <a:pt x="830329" y="256272"/>
                </a:cubicBezTo>
                <a:cubicBezTo>
                  <a:pt x="829433" y="258986"/>
                  <a:pt x="829433" y="261700"/>
                  <a:pt x="827640" y="262604"/>
                </a:cubicBezTo>
                <a:cubicBezTo>
                  <a:pt x="828536" y="270747"/>
                  <a:pt x="830329" y="278889"/>
                  <a:pt x="838394" y="283413"/>
                </a:cubicBezTo>
                <a:cubicBezTo>
                  <a:pt x="841083" y="285222"/>
                  <a:pt x="845563" y="285222"/>
                  <a:pt x="848252" y="283413"/>
                </a:cubicBezTo>
                <a:cubicBezTo>
                  <a:pt x="850044" y="280698"/>
                  <a:pt x="853629" y="277984"/>
                  <a:pt x="851837" y="274366"/>
                </a:cubicBezTo>
                <a:cubicBezTo>
                  <a:pt x="849148" y="273461"/>
                  <a:pt x="842875" y="277080"/>
                  <a:pt x="842875" y="271651"/>
                </a:cubicBezTo>
                <a:cubicBezTo>
                  <a:pt x="841083" y="267128"/>
                  <a:pt x="844667" y="265319"/>
                  <a:pt x="847356" y="263509"/>
                </a:cubicBezTo>
                <a:cubicBezTo>
                  <a:pt x="850940" y="264414"/>
                  <a:pt x="857214" y="265319"/>
                  <a:pt x="859006" y="269842"/>
                </a:cubicBezTo>
                <a:cubicBezTo>
                  <a:pt x="859902" y="276175"/>
                  <a:pt x="859902" y="281603"/>
                  <a:pt x="856317" y="286127"/>
                </a:cubicBezTo>
                <a:cubicBezTo>
                  <a:pt x="860798" y="290650"/>
                  <a:pt x="863487" y="295174"/>
                  <a:pt x="863487" y="301507"/>
                </a:cubicBezTo>
                <a:cubicBezTo>
                  <a:pt x="864383" y="308744"/>
                  <a:pt x="853629" y="313268"/>
                  <a:pt x="858110" y="320505"/>
                </a:cubicBezTo>
                <a:cubicBezTo>
                  <a:pt x="860798" y="327743"/>
                  <a:pt x="854525" y="332266"/>
                  <a:pt x="853629" y="338599"/>
                </a:cubicBezTo>
                <a:cubicBezTo>
                  <a:pt x="852733" y="339504"/>
                  <a:pt x="851837" y="338599"/>
                  <a:pt x="850940" y="338599"/>
                </a:cubicBezTo>
                <a:cubicBezTo>
                  <a:pt x="847356" y="331362"/>
                  <a:pt x="854525" y="317791"/>
                  <a:pt x="842875" y="315077"/>
                </a:cubicBezTo>
                <a:cubicBezTo>
                  <a:pt x="839290" y="314172"/>
                  <a:pt x="835706" y="311458"/>
                  <a:pt x="834810" y="306935"/>
                </a:cubicBezTo>
                <a:cubicBezTo>
                  <a:pt x="834810" y="306935"/>
                  <a:pt x="834810" y="306935"/>
                  <a:pt x="833913" y="301507"/>
                </a:cubicBezTo>
                <a:cubicBezTo>
                  <a:pt x="836602" y="301507"/>
                  <a:pt x="839290" y="299697"/>
                  <a:pt x="841979" y="300602"/>
                </a:cubicBezTo>
                <a:cubicBezTo>
                  <a:pt x="843771" y="304221"/>
                  <a:pt x="841979" y="309649"/>
                  <a:pt x="846460" y="311458"/>
                </a:cubicBezTo>
                <a:cubicBezTo>
                  <a:pt x="850044" y="311458"/>
                  <a:pt x="852733" y="307839"/>
                  <a:pt x="854525" y="305125"/>
                </a:cubicBezTo>
                <a:cubicBezTo>
                  <a:pt x="856317" y="303316"/>
                  <a:pt x="856317" y="300602"/>
                  <a:pt x="855421" y="297888"/>
                </a:cubicBezTo>
                <a:cubicBezTo>
                  <a:pt x="850940" y="288841"/>
                  <a:pt x="840187" y="294269"/>
                  <a:pt x="833017" y="287936"/>
                </a:cubicBezTo>
                <a:cubicBezTo>
                  <a:pt x="831225" y="287031"/>
                  <a:pt x="829433" y="283413"/>
                  <a:pt x="826744" y="283413"/>
                </a:cubicBezTo>
                <a:cubicBezTo>
                  <a:pt x="824056" y="288841"/>
                  <a:pt x="818679" y="287031"/>
                  <a:pt x="814198" y="286127"/>
                </a:cubicBezTo>
                <a:cubicBezTo>
                  <a:pt x="810613" y="283413"/>
                  <a:pt x="808821" y="279794"/>
                  <a:pt x="809717" y="276175"/>
                </a:cubicBezTo>
                <a:cubicBezTo>
                  <a:pt x="809717" y="274366"/>
                  <a:pt x="812406" y="274366"/>
                  <a:pt x="813302" y="273461"/>
                </a:cubicBezTo>
                <a:cubicBezTo>
                  <a:pt x="815094" y="273461"/>
                  <a:pt x="816886" y="275270"/>
                  <a:pt x="816886" y="277080"/>
                </a:cubicBezTo>
                <a:cubicBezTo>
                  <a:pt x="816886" y="277984"/>
                  <a:pt x="816886" y="278889"/>
                  <a:pt x="818679" y="279794"/>
                </a:cubicBezTo>
                <a:cubicBezTo>
                  <a:pt x="820471" y="279794"/>
                  <a:pt x="821367" y="278889"/>
                  <a:pt x="822263" y="277080"/>
                </a:cubicBezTo>
                <a:cubicBezTo>
                  <a:pt x="820471" y="272556"/>
                  <a:pt x="821367" y="267128"/>
                  <a:pt x="820471" y="262604"/>
                </a:cubicBezTo>
                <a:cubicBezTo>
                  <a:pt x="822263" y="259890"/>
                  <a:pt x="823159" y="257176"/>
                  <a:pt x="824952" y="255367"/>
                </a:cubicBezTo>
                <a:close/>
                <a:moveTo>
                  <a:pt x="75622" y="249914"/>
                </a:moveTo>
                <a:cubicBezTo>
                  <a:pt x="77437" y="252606"/>
                  <a:pt x="76529" y="254401"/>
                  <a:pt x="77437" y="257990"/>
                </a:cubicBezTo>
                <a:cubicBezTo>
                  <a:pt x="76529" y="261579"/>
                  <a:pt x="71994" y="263373"/>
                  <a:pt x="70179" y="266065"/>
                </a:cubicBezTo>
                <a:cubicBezTo>
                  <a:pt x="65644" y="275038"/>
                  <a:pt x="65644" y="286702"/>
                  <a:pt x="71994" y="294778"/>
                </a:cubicBezTo>
                <a:cubicBezTo>
                  <a:pt x="74715" y="296572"/>
                  <a:pt x="76529" y="300162"/>
                  <a:pt x="80158" y="299264"/>
                </a:cubicBezTo>
                <a:cubicBezTo>
                  <a:pt x="83787" y="296572"/>
                  <a:pt x="82879" y="290292"/>
                  <a:pt x="89229" y="288497"/>
                </a:cubicBezTo>
                <a:cubicBezTo>
                  <a:pt x="91044" y="287600"/>
                  <a:pt x="94672" y="288497"/>
                  <a:pt x="97394" y="290292"/>
                </a:cubicBezTo>
                <a:cubicBezTo>
                  <a:pt x="99208" y="292983"/>
                  <a:pt x="99208" y="297470"/>
                  <a:pt x="98301" y="300162"/>
                </a:cubicBezTo>
                <a:cubicBezTo>
                  <a:pt x="95579" y="307340"/>
                  <a:pt x="89229" y="310929"/>
                  <a:pt x="82879" y="310929"/>
                </a:cubicBezTo>
                <a:cubicBezTo>
                  <a:pt x="71087" y="310929"/>
                  <a:pt x="61108" y="300162"/>
                  <a:pt x="57479" y="290292"/>
                </a:cubicBezTo>
                <a:cubicBezTo>
                  <a:pt x="54758" y="284011"/>
                  <a:pt x="56572" y="277730"/>
                  <a:pt x="57479" y="270551"/>
                </a:cubicBezTo>
                <a:cubicBezTo>
                  <a:pt x="60201" y="264271"/>
                  <a:pt x="64737" y="258887"/>
                  <a:pt x="70179" y="252606"/>
                </a:cubicBezTo>
                <a:cubicBezTo>
                  <a:pt x="71994" y="251709"/>
                  <a:pt x="73808" y="249017"/>
                  <a:pt x="75622" y="249914"/>
                </a:cubicBezTo>
                <a:close/>
                <a:moveTo>
                  <a:pt x="104676" y="244255"/>
                </a:moveTo>
                <a:cubicBezTo>
                  <a:pt x="116141" y="246023"/>
                  <a:pt x="126725" y="253095"/>
                  <a:pt x="131134" y="263704"/>
                </a:cubicBezTo>
                <a:cubicBezTo>
                  <a:pt x="135544" y="271661"/>
                  <a:pt x="138190" y="281385"/>
                  <a:pt x="136426" y="291110"/>
                </a:cubicBezTo>
                <a:cubicBezTo>
                  <a:pt x="147009" y="297298"/>
                  <a:pt x="148773" y="309675"/>
                  <a:pt x="151419" y="320284"/>
                </a:cubicBezTo>
                <a:cubicBezTo>
                  <a:pt x="151419" y="320284"/>
                  <a:pt x="151419" y="320284"/>
                  <a:pt x="150537" y="322936"/>
                </a:cubicBezTo>
                <a:cubicBezTo>
                  <a:pt x="153183" y="337965"/>
                  <a:pt x="145245" y="351225"/>
                  <a:pt x="135544" y="361834"/>
                </a:cubicBezTo>
                <a:cubicBezTo>
                  <a:pt x="126725" y="368022"/>
                  <a:pt x="116141" y="373327"/>
                  <a:pt x="104676" y="372443"/>
                </a:cubicBezTo>
                <a:cubicBezTo>
                  <a:pt x="98502" y="368022"/>
                  <a:pt x="94975" y="376863"/>
                  <a:pt x="90565" y="378631"/>
                </a:cubicBezTo>
                <a:cubicBezTo>
                  <a:pt x="78218" y="386588"/>
                  <a:pt x="60579" y="391892"/>
                  <a:pt x="47350" y="382167"/>
                </a:cubicBezTo>
                <a:cubicBezTo>
                  <a:pt x="45586" y="380399"/>
                  <a:pt x="42940" y="379515"/>
                  <a:pt x="42940" y="375979"/>
                </a:cubicBezTo>
                <a:cubicBezTo>
                  <a:pt x="42058" y="373327"/>
                  <a:pt x="45586" y="372443"/>
                  <a:pt x="47350" y="370675"/>
                </a:cubicBezTo>
                <a:cubicBezTo>
                  <a:pt x="50877" y="370675"/>
                  <a:pt x="51759" y="375095"/>
                  <a:pt x="55287" y="375979"/>
                </a:cubicBezTo>
                <a:cubicBezTo>
                  <a:pt x="64988" y="378631"/>
                  <a:pt x="76454" y="379515"/>
                  <a:pt x="84391" y="372443"/>
                </a:cubicBezTo>
                <a:cubicBezTo>
                  <a:pt x="84391" y="372443"/>
                  <a:pt x="84391" y="372443"/>
                  <a:pt x="96738" y="364486"/>
                </a:cubicBezTo>
                <a:cubicBezTo>
                  <a:pt x="111732" y="365370"/>
                  <a:pt x="128488" y="360066"/>
                  <a:pt x="137308" y="345037"/>
                </a:cubicBezTo>
                <a:lnTo>
                  <a:pt x="138183" y="337580"/>
                </a:lnTo>
                <a:lnTo>
                  <a:pt x="125980" y="354280"/>
                </a:lnTo>
                <a:cubicBezTo>
                  <a:pt x="120017" y="358190"/>
                  <a:pt x="112816" y="360424"/>
                  <a:pt x="106065" y="361318"/>
                </a:cubicBezTo>
                <a:cubicBezTo>
                  <a:pt x="106065" y="361318"/>
                  <a:pt x="106065" y="361318"/>
                  <a:pt x="94363" y="360424"/>
                </a:cubicBezTo>
                <a:cubicBezTo>
                  <a:pt x="85362" y="369361"/>
                  <a:pt x="72760" y="379192"/>
                  <a:pt x="58358" y="372936"/>
                </a:cubicBezTo>
                <a:cubicBezTo>
                  <a:pt x="57458" y="371149"/>
                  <a:pt x="55658" y="371149"/>
                  <a:pt x="54758" y="370255"/>
                </a:cubicBezTo>
                <a:cubicBezTo>
                  <a:pt x="57458" y="366680"/>
                  <a:pt x="61959" y="370255"/>
                  <a:pt x="64659" y="371149"/>
                </a:cubicBezTo>
                <a:cubicBezTo>
                  <a:pt x="73661" y="371149"/>
                  <a:pt x="83562" y="368467"/>
                  <a:pt x="88963" y="361318"/>
                </a:cubicBezTo>
                <a:cubicBezTo>
                  <a:pt x="94363" y="353274"/>
                  <a:pt x="105165" y="358637"/>
                  <a:pt x="113266" y="354168"/>
                </a:cubicBezTo>
                <a:cubicBezTo>
                  <a:pt x="122267" y="352381"/>
                  <a:pt x="130368" y="343444"/>
                  <a:pt x="133969" y="334507"/>
                </a:cubicBezTo>
                <a:cubicBezTo>
                  <a:pt x="136669" y="320207"/>
                  <a:pt x="130368" y="305014"/>
                  <a:pt x="119567" y="296077"/>
                </a:cubicBezTo>
                <a:cubicBezTo>
                  <a:pt x="119567" y="296077"/>
                  <a:pt x="119567" y="296077"/>
                  <a:pt x="123167" y="286247"/>
                </a:cubicBezTo>
                <a:cubicBezTo>
                  <a:pt x="122267" y="276416"/>
                  <a:pt x="119567" y="265692"/>
                  <a:pt x="110566" y="262117"/>
                </a:cubicBezTo>
                <a:cubicBezTo>
                  <a:pt x="108765" y="261223"/>
                  <a:pt x="106065" y="261223"/>
                  <a:pt x="106065" y="259436"/>
                </a:cubicBezTo>
                <a:cubicBezTo>
                  <a:pt x="106065" y="259436"/>
                  <a:pt x="106065" y="259436"/>
                  <a:pt x="106065" y="258542"/>
                </a:cubicBezTo>
                <a:cubicBezTo>
                  <a:pt x="115066" y="259436"/>
                  <a:pt x="121367" y="266585"/>
                  <a:pt x="124067" y="274629"/>
                </a:cubicBezTo>
                <a:cubicBezTo>
                  <a:pt x="127668" y="280884"/>
                  <a:pt x="125868" y="288034"/>
                  <a:pt x="124067" y="295184"/>
                </a:cubicBezTo>
                <a:cubicBezTo>
                  <a:pt x="130368" y="300546"/>
                  <a:pt x="134869" y="307025"/>
                  <a:pt x="137344" y="314175"/>
                </a:cubicBezTo>
                <a:lnTo>
                  <a:pt x="138399" y="335743"/>
                </a:lnTo>
                <a:lnTo>
                  <a:pt x="140836" y="314979"/>
                </a:lnTo>
                <a:cubicBezTo>
                  <a:pt x="139072" y="307023"/>
                  <a:pt x="132898" y="300834"/>
                  <a:pt x="128488" y="294646"/>
                </a:cubicBezTo>
                <a:cubicBezTo>
                  <a:pt x="128488" y="287574"/>
                  <a:pt x="130252" y="282269"/>
                  <a:pt x="128488" y="276081"/>
                </a:cubicBezTo>
                <a:cubicBezTo>
                  <a:pt x="125843" y="269008"/>
                  <a:pt x="120551" y="261052"/>
                  <a:pt x="113495" y="257516"/>
                </a:cubicBezTo>
                <a:cubicBezTo>
                  <a:pt x="112613" y="257516"/>
                  <a:pt x="102030" y="254864"/>
                  <a:pt x="102030" y="251327"/>
                </a:cubicBezTo>
                <a:cubicBezTo>
                  <a:pt x="102030" y="248675"/>
                  <a:pt x="102030" y="245139"/>
                  <a:pt x="104676" y="244255"/>
                </a:cubicBezTo>
                <a:close/>
                <a:moveTo>
                  <a:pt x="891030" y="241080"/>
                </a:moveTo>
                <a:cubicBezTo>
                  <a:pt x="893638" y="241080"/>
                  <a:pt x="896246" y="242856"/>
                  <a:pt x="897115" y="245519"/>
                </a:cubicBezTo>
                <a:cubicBezTo>
                  <a:pt x="897115" y="246407"/>
                  <a:pt x="897985" y="249071"/>
                  <a:pt x="898854" y="248183"/>
                </a:cubicBezTo>
                <a:cubicBezTo>
                  <a:pt x="901462" y="248183"/>
                  <a:pt x="903201" y="249959"/>
                  <a:pt x="902331" y="252623"/>
                </a:cubicBezTo>
                <a:cubicBezTo>
                  <a:pt x="904070" y="257062"/>
                  <a:pt x="899723" y="258838"/>
                  <a:pt x="897115" y="259726"/>
                </a:cubicBezTo>
                <a:cubicBezTo>
                  <a:pt x="895377" y="260614"/>
                  <a:pt x="892769" y="260614"/>
                  <a:pt x="890161" y="259726"/>
                </a:cubicBezTo>
                <a:cubicBezTo>
                  <a:pt x="888422" y="257950"/>
                  <a:pt x="889291" y="254399"/>
                  <a:pt x="885814" y="253511"/>
                </a:cubicBezTo>
                <a:cubicBezTo>
                  <a:pt x="880598" y="256174"/>
                  <a:pt x="878859" y="263278"/>
                  <a:pt x="878859" y="269493"/>
                </a:cubicBezTo>
                <a:cubicBezTo>
                  <a:pt x="879729" y="275709"/>
                  <a:pt x="880598" y="281924"/>
                  <a:pt x="884945" y="286364"/>
                </a:cubicBezTo>
                <a:cubicBezTo>
                  <a:pt x="884945" y="286364"/>
                  <a:pt x="884945" y="286364"/>
                  <a:pt x="882337" y="293467"/>
                </a:cubicBezTo>
                <a:cubicBezTo>
                  <a:pt x="879729" y="292579"/>
                  <a:pt x="876251" y="289027"/>
                  <a:pt x="874513" y="286364"/>
                </a:cubicBezTo>
                <a:cubicBezTo>
                  <a:pt x="869297" y="277484"/>
                  <a:pt x="867558" y="265054"/>
                  <a:pt x="871035" y="254399"/>
                </a:cubicBezTo>
                <a:cubicBezTo>
                  <a:pt x="874513" y="246407"/>
                  <a:pt x="883206" y="241080"/>
                  <a:pt x="891030" y="241080"/>
                </a:cubicBezTo>
                <a:close/>
                <a:moveTo>
                  <a:pt x="830163" y="241080"/>
                </a:moveTo>
                <a:cubicBezTo>
                  <a:pt x="834573" y="242773"/>
                  <a:pt x="838101" y="246160"/>
                  <a:pt x="838983" y="251240"/>
                </a:cubicBezTo>
                <a:cubicBezTo>
                  <a:pt x="838983" y="252087"/>
                  <a:pt x="838101" y="252933"/>
                  <a:pt x="837219" y="253780"/>
                </a:cubicBezTo>
                <a:cubicBezTo>
                  <a:pt x="831927" y="252933"/>
                  <a:pt x="826636" y="251240"/>
                  <a:pt x="823108" y="247853"/>
                </a:cubicBezTo>
                <a:cubicBezTo>
                  <a:pt x="825754" y="245313"/>
                  <a:pt x="827518" y="243620"/>
                  <a:pt x="830163" y="241080"/>
                </a:cubicBezTo>
                <a:close/>
                <a:moveTo>
                  <a:pt x="137660" y="241080"/>
                </a:moveTo>
                <a:cubicBezTo>
                  <a:pt x="141188" y="245379"/>
                  <a:pt x="142070" y="249679"/>
                  <a:pt x="142070" y="253978"/>
                </a:cubicBezTo>
                <a:cubicBezTo>
                  <a:pt x="141188" y="257417"/>
                  <a:pt x="140306" y="260857"/>
                  <a:pt x="137660" y="261717"/>
                </a:cubicBezTo>
                <a:cubicBezTo>
                  <a:pt x="134133" y="258277"/>
                  <a:pt x="142070" y="255698"/>
                  <a:pt x="138542" y="251398"/>
                </a:cubicBezTo>
                <a:cubicBezTo>
                  <a:pt x="140306" y="247959"/>
                  <a:pt x="136779" y="245379"/>
                  <a:pt x="135897" y="242800"/>
                </a:cubicBezTo>
                <a:cubicBezTo>
                  <a:pt x="135015" y="241080"/>
                  <a:pt x="136779" y="241080"/>
                  <a:pt x="137660" y="241080"/>
                </a:cubicBezTo>
                <a:close/>
                <a:moveTo>
                  <a:pt x="200524" y="239665"/>
                </a:moveTo>
                <a:cubicBezTo>
                  <a:pt x="201540" y="238773"/>
                  <a:pt x="202444" y="238549"/>
                  <a:pt x="203348" y="240782"/>
                </a:cubicBezTo>
                <a:cubicBezTo>
                  <a:pt x="204251" y="247032"/>
                  <a:pt x="200637" y="251497"/>
                  <a:pt x="198829" y="257748"/>
                </a:cubicBezTo>
                <a:cubicBezTo>
                  <a:pt x="199733" y="259534"/>
                  <a:pt x="201540" y="260427"/>
                  <a:pt x="202444" y="261320"/>
                </a:cubicBezTo>
                <a:cubicBezTo>
                  <a:pt x="204251" y="261320"/>
                  <a:pt x="206058" y="261320"/>
                  <a:pt x="206962" y="259534"/>
                </a:cubicBezTo>
                <a:cubicBezTo>
                  <a:pt x="206058" y="257748"/>
                  <a:pt x="206058" y="256855"/>
                  <a:pt x="206962" y="255069"/>
                </a:cubicBezTo>
                <a:cubicBezTo>
                  <a:pt x="208769" y="254176"/>
                  <a:pt x="210577" y="254176"/>
                  <a:pt x="211480" y="255069"/>
                </a:cubicBezTo>
                <a:cubicBezTo>
                  <a:pt x="213288" y="256855"/>
                  <a:pt x="215095" y="260427"/>
                  <a:pt x="213288" y="263106"/>
                </a:cubicBezTo>
                <a:cubicBezTo>
                  <a:pt x="211480" y="265785"/>
                  <a:pt x="208769" y="268464"/>
                  <a:pt x="206058" y="269357"/>
                </a:cubicBezTo>
                <a:cubicBezTo>
                  <a:pt x="200637" y="270250"/>
                  <a:pt x="197022" y="267571"/>
                  <a:pt x="192504" y="265785"/>
                </a:cubicBezTo>
                <a:cubicBezTo>
                  <a:pt x="187986" y="264892"/>
                  <a:pt x="184371" y="267571"/>
                  <a:pt x="179853" y="268464"/>
                </a:cubicBezTo>
                <a:cubicBezTo>
                  <a:pt x="174431" y="271143"/>
                  <a:pt x="167202" y="277393"/>
                  <a:pt x="166298" y="283644"/>
                </a:cubicBezTo>
                <a:cubicBezTo>
                  <a:pt x="166298" y="287216"/>
                  <a:pt x="169009" y="290788"/>
                  <a:pt x="171720" y="291681"/>
                </a:cubicBezTo>
                <a:cubicBezTo>
                  <a:pt x="173527" y="292574"/>
                  <a:pt x="176238" y="291681"/>
                  <a:pt x="178045" y="290788"/>
                </a:cubicBezTo>
                <a:cubicBezTo>
                  <a:pt x="179853" y="288109"/>
                  <a:pt x="176238" y="284537"/>
                  <a:pt x="178949" y="281858"/>
                </a:cubicBezTo>
                <a:cubicBezTo>
                  <a:pt x="180756" y="279179"/>
                  <a:pt x="184371" y="280072"/>
                  <a:pt x="187082" y="280965"/>
                </a:cubicBezTo>
                <a:cubicBezTo>
                  <a:pt x="189793" y="281858"/>
                  <a:pt x="189793" y="284537"/>
                  <a:pt x="190696" y="286323"/>
                </a:cubicBezTo>
                <a:cubicBezTo>
                  <a:pt x="189793" y="290788"/>
                  <a:pt x="187986" y="295253"/>
                  <a:pt x="183467" y="297932"/>
                </a:cubicBezTo>
                <a:cubicBezTo>
                  <a:pt x="180756" y="298825"/>
                  <a:pt x="177142" y="300611"/>
                  <a:pt x="174431" y="300611"/>
                </a:cubicBezTo>
                <a:cubicBezTo>
                  <a:pt x="167202" y="306861"/>
                  <a:pt x="171720" y="317577"/>
                  <a:pt x="165394" y="322042"/>
                </a:cubicBezTo>
                <a:cubicBezTo>
                  <a:pt x="166298" y="314005"/>
                  <a:pt x="156358" y="304182"/>
                  <a:pt x="166298" y="298825"/>
                </a:cubicBezTo>
                <a:cubicBezTo>
                  <a:pt x="167202" y="297039"/>
                  <a:pt x="163587" y="297039"/>
                  <a:pt x="163587" y="295253"/>
                </a:cubicBezTo>
                <a:cubicBezTo>
                  <a:pt x="159973" y="290788"/>
                  <a:pt x="158165" y="284537"/>
                  <a:pt x="159973" y="279179"/>
                </a:cubicBezTo>
                <a:cubicBezTo>
                  <a:pt x="160876" y="273822"/>
                  <a:pt x="168105" y="271143"/>
                  <a:pt x="168105" y="265785"/>
                </a:cubicBezTo>
                <a:cubicBezTo>
                  <a:pt x="164491" y="263106"/>
                  <a:pt x="164491" y="258641"/>
                  <a:pt x="164491" y="255069"/>
                </a:cubicBezTo>
                <a:cubicBezTo>
                  <a:pt x="164491" y="250604"/>
                  <a:pt x="167202" y="247032"/>
                  <a:pt x="171720" y="246140"/>
                </a:cubicBezTo>
                <a:cubicBezTo>
                  <a:pt x="175335" y="245247"/>
                  <a:pt x="177142" y="247032"/>
                  <a:pt x="178949" y="249711"/>
                </a:cubicBezTo>
                <a:cubicBezTo>
                  <a:pt x="178949" y="251497"/>
                  <a:pt x="178045" y="253283"/>
                  <a:pt x="175335" y="254176"/>
                </a:cubicBezTo>
                <a:cubicBezTo>
                  <a:pt x="174431" y="253283"/>
                  <a:pt x="172624" y="254176"/>
                  <a:pt x="172624" y="255962"/>
                </a:cubicBezTo>
                <a:cubicBezTo>
                  <a:pt x="171720" y="259534"/>
                  <a:pt x="177142" y="260427"/>
                  <a:pt x="178949" y="261320"/>
                </a:cubicBezTo>
                <a:cubicBezTo>
                  <a:pt x="184371" y="263106"/>
                  <a:pt x="187986" y="258641"/>
                  <a:pt x="190696" y="255962"/>
                </a:cubicBezTo>
                <a:cubicBezTo>
                  <a:pt x="195215" y="252390"/>
                  <a:pt x="196118" y="247925"/>
                  <a:pt x="197022" y="242568"/>
                </a:cubicBezTo>
                <a:cubicBezTo>
                  <a:pt x="198378" y="242121"/>
                  <a:pt x="199507" y="240558"/>
                  <a:pt x="200524" y="239665"/>
                </a:cubicBezTo>
                <a:close/>
                <a:moveTo>
                  <a:pt x="196419" y="229471"/>
                </a:moveTo>
                <a:cubicBezTo>
                  <a:pt x="196419" y="229471"/>
                  <a:pt x="196419" y="229471"/>
                  <a:pt x="199221" y="233935"/>
                </a:cubicBezTo>
                <a:cubicBezTo>
                  <a:pt x="198287" y="239293"/>
                  <a:pt x="191750" y="240186"/>
                  <a:pt x="187081" y="241079"/>
                </a:cubicBezTo>
                <a:cubicBezTo>
                  <a:pt x="183346" y="239293"/>
                  <a:pt x="187081" y="236614"/>
                  <a:pt x="186147" y="233935"/>
                </a:cubicBezTo>
                <a:cubicBezTo>
                  <a:pt x="188949" y="232149"/>
                  <a:pt x="191750" y="226792"/>
                  <a:pt x="196419" y="229471"/>
                </a:cubicBezTo>
                <a:close/>
                <a:moveTo>
                  <a:pt x="774812" y="225205"/>
                </a:moveTo>
                <a:cubicBezTo>
                  <a:pt x="779391" y="229534"/>
                  <a:pt x="787634" y="226937"/>
                  <a:pt x="794044" y="226071"/>
                </a:cubicBezTo>
                <a:cubicBezTo>
                  <a:pt x="794044" y="228669"/>
                  <a:pt x="791297" y="231266"/>
                  <a:pt x="791297" y="233864"/>
                </a:cubicBezTo>
                <a:cubicBezTo>
                  <a:pt x="790381" y="238194"/>
                  <a:pt x="797708" y="242523"/>
                  <a:pt x="792213" y="244255"/>
                </a:cubicBezTo>
                <a:cubicBezTo>
                  <a:pt x="786718" y="244255"/>
                  <a:pt x="782138" y="242523"/>
                  <a:pt x="778475" y="239925"/>
                </a:cubicBezTo>
                <a:cubicBezTo>
                  <a:pt x="776643" y="235596"/>
                  <a:pt x="773896" y="231266"/>
                  <a:pt x="773896" y="226071"/>
                </a:cubicBezTo>
                <a:cubicBezTo>
                  <a:pt x="773896" y="226071"/>
                  <a:pt x="773896" y="226071"/>
                  <a:pt x="774812" y="225205"/>
                </a:cubicBezTo>
                <a:close/>
                <a:moveTo>
                  <a:pt x="130515" y="223617"/>
                </a:moveTo>
                <a:cubicBezTo>
                  <a:pt x="136053" y="223617"/>
                  <a:pt x="141591" y="225393"/>
                  <a:pt x="146205" y="228056"/>
                </a:cubicBezTo>
                <a:cubicBezTo>
                  <a:pt x="155435" y="236048"/>
                  <a:pt x="156358" y="247591"/>
                  <a:pt x="153589" y="258246"/>
                </a:cubicBezTo>
                <a:cubicBezTo>
                  <a:pt x="150820" y="265349"/>
                  <a:pt x="148974" y="273340"/>
                  <a:pt x="141591" y="276004"/>
                </a:cubicBezTo>
                <a:cubicBezTo>
                  <a:pt x="139745" y="273340"/>
                  <a:pt x="138822" y="270676"/>
                  <a:pt x="138822" y="267125"/>
                </a:cubicBezTo>
                <a:cubicBezTo>
                  <a:pt x="145282" y="263573"/>
                  <a:pt x="144360" y="255582"/>
                  <a:pt x="145282" y="249366"/>
                </a:cubicBezTo>
                <a:cubicBezTo>
                  <a:pt x="145282" y="244039"/>
                  <a:pt x="141591" y="238711"/>
                  <a:pt x="136053" y="234272"/>
                </a:cubicBezTo>
                <a:cubicBezTo>
                  <a:pt x="135130" y="234272"/>
                  <a:pt x="133284" y="234272"/>
                  <a:pt x="132361" y="235160"/>
                </a:cubicBezTo>
                <a:cubicBezTo>
                  <a:pt x="131438" y="237824"/>
                  <a:pt x="130515" y="240487"/>
                  <a:pt x="127746" y="242263"/>
                </a:cubicBezTo>
                <a:cubicBezTo>
                  <a:pt x="124978" y="242263"/>
                  <a:pt x="121286" y="243151"/>
                  <a:pt x="119440" y="240487"/>
                </a:cubicBezTo>
                <a:cubicBezTo>
                  <a:pt x="116671" y="237824"/>
                  <a:pt x="116671" y="234272"/>
                  <a:pt x="118517" y="230720"/>
                </a:cubicBezTo>
                <a:cubicBezTo>
                  <a:pt x="120363" y="226281"/>
                  <a:pt x="125900" y="224505"/>
                  <a:pt x="130515" y="223617"/>
                </a:cubicBezTo>
                <a:close/>
                <a:moveTo>
                  <a:pt x="863040" y="215680"/>
                </a:moveTo>
                <a:cubicBezTo>
                  <a:pt x="866459" y="215680"/>
                  <a:pt x="869878" y="220442"/>
                  <a:pt x="870733" y="224252"/>
                </a:cubicBezTo>
                <a:cubicBezTo>
                  <a:pt x="870733" y="227109"/>
                  <a:pt x="866459" y="229014"/>
                  <a:pt x="863895" y="229967"/>
                </a:cubicBezTo>
                <a:cubicBezTo>
                  <a:pt x="863040" y="226157"/>
                  <a:pt x="862185" y="221395"/>
                  <a:pt x="859621" y="218537"/>
                </a:cubicBezTo>
                <a:cubicBezTo>
                  <a:pt x="859621" y="217585"/>
                  <a:pt x="861330" y="216632"/>
                  <a:pt x="863040" y="215680"/>
                </a:cubicBezTo>
                <a:close/>
                <a:moveTo>
                  <a:pt x="828203" y="215680"/>
                </a:moveTo>
                <a:cubicBezTo>
                  <a:pt x="828203" y="215680"/>
                  <a:pt x="828203" y="215680"/>
                  <a:pt x="829975" y="215680"/>
                </a:cubicBezTo>
                <a:cubicBezTo>
                  <a:pt x="832633" y="221760"/>
                  <a:pt x="831747" y="231315"/>
                  <a:pt x="828203" y="236527"/>
                </a:cubicBezTo>
                <a:cubicBezTo>
                  <a:pt x="821114" y="246082"/>
                  <a:pt x="808710" y="249556"/>
                  <a:pt x="805165" y="260848"/>
                </a:cubicBezTo>
                <a:cubicBezTo>
                  <a:pt x="804279" y="261717"/>
                  <a:pt x="802507" y="260848"/>
                  <a:pt x="800735" y="260848"/>
                </a:cubicBezTo>
                <a:cubicBezTo>
                  <a:pt x="794533" y="256505"/>
                  <a:pt x="798077" y="247819"/>
                  <a:pt x="798963" y="242607"/>
                </a:cubicBezTo>
                <a:cubicBezTo>
                  <a:pt x="796305" y="238264"/>
                  <a:pt x="796305" y="233921"/>
                  <a:pt x="797191" y="229578"/>
                </a:cubicBezTo>
                <a:cubicBezTo>
                  <a:pt x="798077" y="227841"/>
                  <a:pt x="800735" y="226103"/>
                  <a:pt x="802507" y="225235"/>
                </a:cubicBezTo>
                <a:cubicBezTo>
                  <a:pt x="806051" y="225235"/>
                  <a:pt x="809596" y="225235"/>
                  <a:pt x="811368" y="228709"/>
                </a:cubicBezTo>
                <a:cubicBezTo>
                  <a:pt x="813140" y="231315"/>
                  <a:pt x="814026" y="233921"/>
                  <a:pt x="811368" y="236527"/>
                </a:cubicBezTo>
                <a:cubicBezTo>
                  <a:pt x="810482" y="237395"/>
                  <a:pt x="808710" y="236527"/>
                  <a:pt x="806938" y="236527"/>
                </a:cubicBezTo>
                <a:cubicBezTo>
                  <a:pt x="806051" y="236527"/>
                  <a:pt x="805165" y="233921"/>
                  <a:pt x="804279" y="234790"/>
                </a:cubicBezTo>
                <a:cubicBezTo>
                  <a:pt x="802507" y="236527"/>
                  <a:pt x="803393" y="237395"/>
                  <a:pt x="804279" y="238264"/>
                </a:cubicBezTo>
                <a:cubicBezTo>
                  <a:pt x="806051" y="240870"/>
                  <a:pt x="810482" y="240870"/>
                  <a:pt x="813140" y="240001"/>
                </a:cubicBezTo>
                <a:cubicBezTo>
                  <a:pt x="818456" y="237395"/>
                  <a:pt x="816684" y="232184"/>
                  <a:pt x="816684" y="227841"/>
                </a:cubicBezTo>
                <a:cubicBezTo>
                  <a:pt x="814912" y="226972"/>
                  <a:pt x="814912" y="226103"/>
                  <a:pt x="814912" y="224366"/>
                </a:cubicBezTo>
                <a:cubicBezTo>
                  <a:pt x="819342" y="221760"/>
                  <a:pt x="825545" y="220892"/>
                  <a:pt x="828203" y="215680"/>
                </a:cubicBezTo>
                <a:close/>
                <a:moveTo>
                  <a:pt x="834407" y="214093"/>
                </a:moveTo>
                <a:cubicBezTo>
                  <a:pt x="834407" y="214093"/>
                  <a:pt x="834407" y="214093"/>
                  <a:pt x="842391" y="217682"/>
                </a:cubicBezTo>
                <a:cubicBezTo>
                  <a:pt x="843278" y="220374"/>
                  <a:pt x="840617" y="219477"/>
                  <a:pt x="838843" y="220374"/>
                </a:cubicBezTo>
                <a:cubicBezTo>
                  <a:pt x="837956" y="224860"/>
                  <a:pt x="837956" y="230244"/>
                  <a:pt x="840617" y="233833"/>
                </a:cubicBezTo>
                <a:cubicBezTo>
                  <a:pt x="843278" y="236525"/>
                  <a:pt x="847714" y="234730"/>
                  <a:pt x="849488" y="237422"/>
                </a:cubicBezTo>
                <a:cubicBezTo>
                  <a:pt x="850375" y="237422"/>
                  <a:pt x="851262" y="236525"/>
                  <a:pt x="851262" y="236525"/>
                </a:cubicBezTo>
                <a:cubicBezTo>
                  <a:pt x="849488" y="234730"/>
                  <a:pt x="853924" y="231141"/>
                  <a:pt x="849488" y="231141"/>
                </a:cubicBezTo>
                <a:cubicBezTo>
                  <a:pt x="847714" y="232936"/>
                  <a:pt x="845053" y="232039"/>
                  <a:pt x="843278" y="231141"/>
                </a:cubicBezTo>
                <a:cubicBezTo>
                  <a:pt x="842391" y="229347"/>
                  <a:pt x="841504" y="225758"/>
                  <a:pt x="843278" y="223963"/>
                </a:cubicBezTo>
                <a:cubicBezTo>
                  <a:pt x="845053" y="221271"/>
                  <a:pt x="848601" y="218579"/>
                  <a:pt x="852149" y="220374"/>
                </a:cubicBezTo>
                <a:cubicBezTo>
                  <a:pt x="855698" y="221271"/>
                  <a:pt x="858359" y="223963"/>
                  <a:pt x="859246" y="226655"/>
                </a:cubicBezTo>
                <a:cubicBezTo>
                  <a:pt x="860134" y="231141"/>
                  <a:pt x="854811" y="234730"/>
                  <a:pt x="858359" y="238320"/>
                </a:cubicBezTo>
                <a:cubicBezTo>
                  <a:pt x="861908" y="240114"/>
                  <a:pt x="861021" y="242806"/>
                  <a:pt x="862795" y="246395"/>
                </a:cubicBezTo>
                <a:cubicBezTo>
                  <a:pt x="862795" y="249984"/>
                  <a:pt x="860134" y="251779"/>
                  <a:pt x="859246" y="254471"/>
                </a:cubicBezTo>
                <a:cubicBezTo>
                  <a:pt x="856585" y="255368"/>
                  <a:pt x="856585" y="251779"/>
                  <a:pt x="853924" y="250881"/>
                </a:cubicBezTo>
                <a:cubicBezTo>
                  <a:pt x="845940" y="247292"/>
                  <a:pt x="837956" y="243703"/>
                  <a:pt x="832633" y="236525"/>
                </a:cubicBezTo>
                <a:cubicBezTo>
                  <a:pt x="837068" y="229347"/>
                  <a:pt x="834407" y="221271"/>
                  <a:pt x="834407" y="214093"/>
                </a:cubicBezTo>
                <a:close/>
                <a:moveTo>
                  <a:pt x="878353" y="211356"/>
                </a:moveTo>
                <a:cubicBezTo>
                  <a:pt x="882401" y="212341"/>
                  <a:pt x="886449" y="214750"/>
                  <a:pt x="889147" y="217377"/>
                </a:cubicBezTo>
                <a:cubicBezTo>
                  <a:pt x="891846" y="220881"/>
                  <a:pt x="894545" y="225260"/>
                  <a:pt x="891846" y="229639"/>
                </a:cubicBezTo>
                <a:cubicBezTo>
                  <a:pt x="890947" y="230515"/>
                  <a:pt x="890047" y="233143"/>
                  <a:pt x="888248" y="232267"/>
                </a:cubicBezTo>
                <a:cubicBezTo>
                  <a:pt x="885549" y="230515"/>
                  <a:pt x="882851" y="230515"/>
                  <a:pt x="881951" y="227888"/>
                </a:cubicBezTo>
                <a:cubicBezTo>
                  <a:pt x="881951" y="226136"/>
                  <a:pt x="881951" y="226136"/>
                  <a:pt x="881951" y="225260"/>
                </a:cubicBezTo>
                <a:cubicBezTo>
                  <a:pt x="883750" y="224384"/>
                  <a:pt x="884650" y="223508"/>
                  <a:pt x="884650" y="221757"/>
                </a:cubicBezTo>
                <a:cubicBezTo>
                  <a:pt x="881051" y="215626"/>
                  <a:pt x="872056" y="219129"/>
                  <a:pt x="867558" y="213874"/>
                </a:cubicBezTo>
                <a:cubicBezTo>
                  <a:pt x="870257" y="210808"/>
                  <a:pt x="874305" y="210370"/>
                  <a:pt x="878353" y="211356"/>
                </a:cubicBezTo>
                <a:close/>
                <a:moveTo>
                  <a:pt x="227796" y="211050"/>
                </a:moveTo>
                <a:cubicBezTo>
                  <a:pt x="229516" y="209330"/>
                  <a:pt x="230376" y="212769"/>
                  <a:pt x="232095" y="212769"/>
                </a:cubicBezTo>
                <a:cubicBezTo>
                  <a:pt x="232095" y="212769"/>
                  <a:pt x="232095" y="212769"/>
                  <a:pt x="237255" y="212769"/>
                </a:cubicBezTo>
                <a:cubicBezTo>
                  <a:pt x="241554" y="210190"/>
                  <a:pt x="244134" y="212769"/>
                  <a:pt x="246713" y="215349"/>
                </a:cubicBezTo>
                <a:cubicBezTo>
                  <a:pt x="248433" y="219648"/>
                  <a:pt x="244993" y="222228"/>
                  <a:pt x="243274" y="225667"/>
                </a:cubicBezTo>
                <a:cubicBezTo>
                  <a:pt x="239834" y="228247"/>
                  <a:pt x="233815" y="229967"/>
                  <a:pt x="229516" y="229107"/>
                </a:cubicBezTo>
                <a:cubicBezTo>
                  <a:pt x="230376" y="223088"/>
                  <a:pt x="229516" y="216209"/>
                  <a:pt x="227796" y="211050"/>
                </a:cubicBezTo>
                <a:close/>
                <a:moveTo>
                  <a:pt x="178341" y="206694"/>
                </a:moveTo>
                <a:cubicBezTo>
                  <a:pt x="180932" y="206582"/>
                  <a:pt x="183409" y="207253"/>
                  <a:pt x="184761" y="209940"/>
                </a:cubicBezTo>
                <a:cubicBezTo>
                  <a:pt x="186563" y="213522"/>
                  <a:pt x="184761" y="217104"/>
                  <a:pt x="181157" y="218000"/>
                </a:cubicBezTo>
                <a:cubicBezTo>
                  <a:pt x="178454" y="219791"/>
                  <a:pt x="176652" y="213522"/>
                  <a:pt x="173949" y="217104"/>
                </a:cubicBezTo>
                <a:cubicBezTo>
                  <a:pt x="173949" y="219791"/>
                  <a:pt x="176652" y="221582"/>
                  <a:pt x="179355" y="221582"/>
                </a:cubicBezTo>
                <a:cubicBezTo>
                  <a:pt x="182959" y="223373"/>
                  <a:pt x="185662" y="219791"/>
                  <a:pt x="188365" y="217104"/>
                </a:cubicBezTo>
                <a:cubicBezTo>
                  <a:pt x="188365" y="217104"/>
                  <a:pt x="188365" y="217104"/>
                  <a:pt x="189266" y="210835"/>
                </a:cubicBezTo>
                <a:cubicBezTo>
                  <a:pt x="191068" y="215313"/>
                  <a:pt x="191068" y="219791"/>
                  <a:pt x="192870" y="224268"/>
                </a:cubicBezTo>
                <a:cubicBezTo>
                  <a:pt x="186563" y="229641"/>
                  <a:pt x="177553" y="232328"/>
                  <a:pt x="170345" y="235014"/>
                </a:cubicBezTo>
                <a:cubicBezTo>
                  <a:pt x="167642" y="235910"/>
                  <a:pt x="166741" y="239492"/>
                  <a:pt x="164038" y="239492"/>
                </a:cubicBezTo>
                <a:cubicBezTo>
                  <a:pt x="161335" y="236805"/>
                  <a:pt x="159533" y="232328"/>
                  <a:pt x="160434" y="227850"/>
                </a:cubicBezTo>
                <a:cubicBezTo>
                  <a:pt x="162236" y="225164"/>
                  <a:pt x="163137" y="220686"/>
                  <a:pt x="166741" y="218895"/>
                </a:cubicBezTo>
                <a:cubicBezTo>
                  <a:pt x="165840" y="214418"/>
                  <a:pt x="167642" y="210835"/>
                  <a:pt x="171246" y="208149"/>
                </a:cubicBezTo>
                <a:cubicBezTo>
                  <a:pt x="173048" y="207701"/>
                  <a:pt x="175751" y="206806"/>
                  <a:pt x="178341" y="206694"/>
                </a:cubicBezTo>
                <a:close/>
                <a:moveTo>
                  <a:pt x="188638" y="202980"/>
                </a:moveTo>
                <a:cubicBezTo>
                  <a:pt x="189696" y="203887"/>
                  <a:pt x="189696" y="207516"/>
                  <a:pt x="188638" y="209330"/>
                </a:cubicBezTo>
                <a:cubicBezTo>
                  <a:pt x="187579" y="208423"/>
                  <a:pt x="186521" y="205701"/>
                  <a:pt x="187579" y="203887"/>
                </a:cubicBezTo>
                <a:cubicBezTo>
                  <a:pt x="187579" y="203887"/>
                  <a:pt x="187579" y="203887"/>
                  <a:pt x="188638" y="202980"/>
                </a:cubicBezTo>
                <a:close/>
                <a:moveTo>
                  <a:pt x="194581" y="201392"/>
                </a:moveTo>
                <a:cubicBezTo>
                  <a:pt x="196290" y="201392"/>
                  <a:pt x="196290" y="204113"/>
                  <a:pt x="197145" y="204113"/>
                </a:cubicBezTo>
                <a:cubicBezTo>
                  <a:pt x="200564" y="212278"/>
                  <a:pt x="215096" y="205928"/>
                  <a:pt x="209967" y="216813"/>
                </a:cubicBezTo>
                <a:cubicBezTo>
                  <a:pt x="209967" y="220442"/>
                  <a:pt x="212531" y="222256"/>
                  <a:pt x="214241" y="224070"/>
                </a:cubicBezTo>
                <a:cubicBezTo>
                  <a:pt x="217660" y="224978"/>
                  <a:pt x="220224" y="224070"/>
                  <a:pt x="221934" y="221349"/>
                </a:cubicBezTo>
                <a:cubicBezTo>
                  <a:pt x="220224" y="218628"/>
                  <a:pt x="215950" y="222256"/>
                  <a:pt x="215096" y="218628"/>
                </a:cubicBezTo>
                <a:cubicBezTo>
                  <a:pt x="214241" y="215906"/>
                  <a:pt x="215096" y="213185"/>
                  <a:pt x="216805" y="212278"/>
                </a:cubicBezTo>
                <a:cubicBezTo>
                  <a:pt x="220224" y="211370"/>
                  <a:pt x="223644" y="214092"/>
                  <a:pt x="224498" y="216813"/>
                </a:cubicBezTo>
                <a:cubicBezTo>
                  <a:pt x="226208" y="221349"/>
                  <a:pt x="225353" y="226792"/>
                  <a:pt x="223644" y="230420"/>
                </a:cubicBezTo>
                <a:cubicBezTo>
                  <a:pt x="225353" y="234049"/>
                  <a:pt x="224498" y="239492"/>
                  <a:pt x="222789" y="243120"/>
                </a:cubicBezTo>
                <a:cubicBezTo>
                  <a:pt x="221934" y="245842"/>
                  <a:pt x="219370" y="245842"/>
                  <a:pt x="217660" y="244028"/>
                </a:cubicBezTo>
                <a:cubicBezTo>
                  <a:pt x="214241" y="239492"/>
                  <a:pt x="208257" y="237678"/>
                  <a:pt x="205693" y="232235"/>
                </a:cubicBezTo>
                <a:cubicBezTo>
                  <a:pt x="202274" y="231328"/>
                  <a:pt x="199709" y="227699"/>
                  <a:pt x="198000" y="224978"/>
                </a:cubicBezTo>
                <a:cubicBezTo>
                  <a:pt x="195435" y="220442"/>
                  <a:pt x="195435" y="215906"/>
                  <a:pt x="193726" y="211370"/>
                </a:cubicBezTo>
                <a:cubicBezTo>
                  <a:pt x="195435" y="207742"/>
                  <a:pt x="192871" y="204113"/>
                  <a:pt x="194581" y="201392"/>
                </a:cubicBezTo>
                <a:close/>
                <a:moveTo>
                  <a:pt x="161219" y="199805"/>
                </a:moveTo>
                <a:cubicBezTo>
                  <a:pt x="161219" y="199805"/>
                  <a:pt x="161219" y="199805"/>
                  <a:pt x="167470" y="203615"/>
                </a:cubicBezTo>
                <a:cubicBezTo>
                  <a:pt x="167470" y="207425"/>
                  <a:pt x="163898" y="209330"/>
                  <a:pt x="163005" y="213139"/>
                </a:cubicBezTo>
                <a:cubicBezTo>
                  <a:pt x="159433" y="214092"/>
                  <a:pt x="157648" y="209330"/>
                  <a:pt x="153183" y="210282"/>
                </a:cubicBezTo>
                <a:lnTo>
                  <a:pt x="153183" y="208377"/>
                </a:lnTo>
                <a:cubicBezTo>
                  <a:pt x="155862" y="205520"/>
                  <a:pt x="157648" y="199805"/>
                  <a:pt x="161219" y="199805"/>
                </a:cubicBezTo>
                <a:close/>
                <a:moveTo>
                  <a:pt x="145069" y="195219"/>
                </a:moveTo>
                <a:cubicBezTo>
                  <a:pt x="148832" y="194337"/>
                  <a:pt x="154476" y="193455"/>
                  <a:pt x="156358" y="196983"/>
                </a:cubicBezTo>
                <a:cubicBezTo>
                  <a:pt x="156358" y="196983"/>
                  <a:pt x="156358" y="196983"/>
                  <a:pt x="155417" y="198746"/>
                </a:cubicBezTo>
                <a:cubicBezTo>
                  <a:pt x="150713" y="202274"/>
                  <a:pt x="139425" y="201392"/>
                  <a:pt x="142247" y="209330"/>
                </a:cubicBezTo>
                <a:cubicBezTo>
                  <a:pt x="145069" y="211093"/>
                  <a:pt x="143188" y="212857"/>
                  <a:pt x="142247" y="214621"/>
                </a:cubicBezTo>
                <a:cubicBezTo>
                  <a:pt x="140365" y="217267"/>
                  <a:pt x="137543" y="216385"/>
                  <a:pt x="134721" y="217267"/>
                </a:cubicBezTo>
                <a:cubicBezTo>
                  <a:pt x="131899" y="215503"/>
                  <a:pt x="130958" y="212857"/>
                  <a:pt x="130958" y="210211"/>
                </a:cubicBezTo>
                <a:cubicBezTo>
                  <a:pt x="130958" y="201392"/>
                  <a:pt x="139425" y="197865"/>
                  <a:pt x="145069" y="195219"/>
                </a:cubicBezTo>
                <a:close/>
                <a:moveTo>
                  <a:pt x="817224" y="195187"/>
                </a:moveTo>
                <a:cubicBezTo>
                  <a:pt x="817224" y="195187"/>
                  <a:pt x="817224" y="195187"/>
                  <a:pt x="820773" y="203846"/>
                </a:cubicBezTo>
                <a:cubicBezTo>
                  <a:pt x="820773" y="206444"/>
                  <a:pt x="817224" y="208175"/>
                  <a:pt x="814563" y="209041"/>
                </a:cubicBezTo>
                <a:cubicBezTo>
                  <a:pt x="812789" y="209907"/>
                  <a:pt x="811015" y="209041"/>
                  <a:pt x="810128" y="207309"/>
                </a:cubicBezTo>
                <a:cubicBezTo>
                  <a:pt x="810128" y="203846"/>
                  <a:pt x="815450" y="204712"/>
                  <a:pt x="813676" y="202114"/>
                </a:cubicBezTo>
                <a:cubicBezTo>
                  <a:pt x="811902" y="202114"/>
                  <a:pt x="809240" y="201248"/>
                  <a:pt x="808353" y="202114"/>
                </a:cubicBezTo>
                <a:cubicBezTo>
                  <a:pt x="805692" y="204712"/>
                  <a:pt x="806579" y="208175"/>
                  <a:pt x="807466" y="209907"/>
                </a:cubicBezTo>
                <a:cubicBezTo>
                  <a:pt x="809240" y="211639"/>
                  <a:pt x="811015" y="213371"/>
                  <a:pt x="814563" y="213371"/>
                </a:cubicBezTo>
                <a:cubicBezTo>
                  <a:pt x="818999" y="213371"/>
                  <a:pt x="823434" y="209041"/>
                  <a:pt x="825209" y="205578"/>
                </a:cubicBezTo>
                <a:cubicBezTo>
                  <a:pt x="826983" y="205578"/>
                  <a:pt x="827870" y="207309"/>
                  <a:pt x="826983" y="208175"/>
                </a:cubicBezTo>
                <a:cubicBezTo>
                  <a:pt x="825209" y="214237"/>
                  <a:pt x="819886" y="218566"/>
                  <a:pt x="813676" y="220298"/>
                </a:cubicBezTo>
                <a:cubicBezTo>
                  <a:pt x="808353" y="220298"/>
                  <a:pt x="802143" y="222030"/>
                  <a:pt x="797708" y="219432"/>
                </a:cubicBezTo>
                <a:cubicBezTo>
                  <a:pt x="799482" y="212505"/>
                  <a:pt x="797708" y="203846"/>
                  <a:pt x="803031" y="197784"/>
                </a:cubicBezTo>
                <a:cubicBezTo>
                  <a:pt x="806579" y="195187"/>
                  <a:pt x="812789" y="193455"/>
                  <a:pt x="817224" y="195187"/>
                </a:cubicBezTo>
                <a:close/>
                <a:moveTo>
                  <a:pt x="852590" y="190280"/>
                </a:moveTo>
                <a:cubicBezTo>
                  <a:pt x="856964" y="190280"/>
                  <a:pt x="860463" y="192941"/>
                  <a:pt x="862212" y="196490"/>
                </a:cubicBezTo>
                <a:cubicBezTo>
                  <a:pt x="867461" y="193828"/>
                  <a:pt x="870960" y="198264"/>
                  <a:pt x="874459" y="201812"/>
                </a:cubicBezTo>
                <a:cubicBezTo>
                  <a:pt x="875333" y="202700"/>
                  <a:pt x="877083" y="204474"/>
                  <a:pt x="876208" y="206248"/>
                </a:cubicBezTo>
                <a:cubicBezTo>
                  <a:pt x="863962" y="210684"/>
                  <a:pt x="848217" y="220442"/>
                  <a:pt x="835970" y="210684"/>
                </a:cubicBezTo>
                <a:cubicBezTo>
                  <a:pt x="835096" y="208909"/>
                  <a:pt x="834221" y="208909"/>
                  <a:pt x="834221" y="207135"/>
                </a:cubicBezTo>
                <a:cubicBezTo>
                  <a:pt x="834221" y="207135"/>
                  <a:pt x="834221" y="207135"/>
                  <a:pt x="842968" y="203587"/>
                </a:cubicBezTo>
                <a:cubicBezTo>
                  <a:pt x="844718" y="207135"/>
                  <a:pt x="849091" y="208022"/>
                  <a:pt x="853465" y="207135"/>
                </a:cubicBezTo>
                <a:cubicBezTo>
                  <a:pt x="855215" y="206248"/>
                  <a:pt x="857839" y="203587"/>
                  <a:pt x="856964" y="200038"/>
                </a:cubicBezTo>
                <a:cubicBezTo>
                  <a:pt x="854340" y="198264"/>
                  <a:pt x="852590" y="205361"/>
                  <a:pt x="849091" y="203587"/>
                </a:cubicBezTo>
                <a:cubicBezTo>
                  <a:pt x="847342" y="201812"/>
                  <a:pt x="846467" y="200038"/>
                  <a:pt x="846467" y="197377"/>
                </a:cubicBezTo>
                <a:cubicBezTo>
                  <a:pt x="847342" y="194715"/>
                  <a:pt x="849091" y="191167"/>
                  <a:pt x="852590" y="190280"/>
                </a:cubicBezTo>
                <a:close/>
                <a:moveTo>
                  <a:pt x="794784" y="187989"/>
                </a:moveTo>
                <a:cubicBezTo>
                  <a:pt x="799463" y="186636"/>
                  <a:pt x="804365" y="186636"/>
                  <a:pt x="808821" y="189342"/>
                </a:cubicBezTo>
                <a:cubicBezTo>
                  <a:pt x="805256" y="192048"/>
                  <a:pt x="800800" y="192950"/>
                  <a:pt x="798126" y="197460"/>
                </a:cubicBezTo>
                <a:cubicBezTo>
                  <a:pt x="795452" y="199263"/>
                  <a:pt x="797235" y="207381"/>
                  <a:pt x="790996" y="202871"/>
                </a:cubicBezTo>
                <a:cubicBezTo>
                  <a:pt x="788323" y="200165"/>
                  <a:pt x="785649" y="202871"/>
                  <a:pt x="782975" y="203773"/>
                </a:cubicBezTo>
                <a:cubicBezTo>
                  <a:pt x="780302" y="206479"/>
                  <a:pt x="777628" y="210087"/>
                  <a:pt x="780302" y="213695"/>
                </a:cubicBezTo>
                <a:cubicBezTo>
                  <a:pt x="781193" y="216401"/>
                  <a:pt x="783866" y="217303"/>
                  <a:pt x="785649" y="216401"/>
                </a:cubicBezTo>
                <a:cubicBezTo>
                  <a:pt x="788323" y="212793"/>
                  <a:pt x="781193" y="212793"/>
                  <a:pt x="783866" y="208283"/>
                </a:cubicBezTo>
                <a:cubicBezTo>
                  <a:pt x="785649" y="205577"/>
                  <a:pt x="789214" y="206479"/>
                  <a:pt x="791888" y="207381"/>
                </a:cubicBezTo>
                <a:cubicBezTo>
                  <a:pt x="795452" y="210087"/>
                  <a:pt x="792779" y="215499"/>
                  <a:pt x="792779" y="218205"/>
                </a:cubicBezTo>
                <a:cubicBezTo>
                  <a:pt x="792779" y="222715"/>
                  <a:pt x="788323" y="222715"/>
                  <a:pt x="784758" y="223617"/>
                </a:cubicBezTo>
                <a:cubicBezTo>
                  <a:pt x="780302" y="223617"/>
                  <a:pt x="776737" y="221813"/>
                  <a:pt x="773172" y="220009"/>
                </a:cubicBezTo>
                <a:cubicBezTo>
                  <a:pt x="768716" y="220911"/>
                  <a:pt x="762477" y="220009"/>
                  <a:pt x="758912" y="216401"/>
                </a:cubicBezTo>
                <a:cubicBezTo>
                  <a:pt x="758021" y="211891"/>
                  <a:pt x="764259" y="213695"/>
                  <a:pt x="766933" y="210087"/>
                </a:cubicBezTo>
                <a:cubicBezTo>
                  <a:pt x="772281" y="204675"/>
                  <a:pt x="774954" y="197460"/>
                  <a:pt x="782084" y="194754"/>
                </a:cubicBezTo>
                <a:cubicBezTo>
                  <a:pt x="785649" y="192048"/>
                  <a:pt x="790105" y="189342"/>
                  <a:pt x="794784" y="187989"/>
                </a:cubicBezTo>
                <a:close/>
                <a:moveTo>
                  <a:pt x="772775" y="180755"/>
                </a:moveTo>
                <a:cubicBezTo>
                  <a:pt x="772775" y="180755"/>
                  <a:pt x="772775" y="180755"/>
                  <a:pt x="773615" y="180755"/>
                </a:cubicBezTo>
                <a:cubicBezTo>
                  <a:pt x="773615" y="180755"/>
                  <a:pt x="773615" y="180755"/>
                  <a:pt x="778658" y="191027"/>
                </a:cubicBezTo>
                <a:cubicBezTo>
                  <a:pt x="776977" y="192895"/>
                  <a:pt x="775296" y="195696"/>
                  <a:pt x="772775" y="196630"/>
                </a:cubicBezTo>
                <a:cubicBezTo>
                  <a:pt x="767733" y="195696"/>
                  <a:pt x="767733" y="189159"/>
                  <a:pt x="764371" y="186358"/>
                </a:cubicBezTo>
                <a:cubicBezTo>
                  <a:pt x="766052" y="182623"/>
                  <a:pt x="770254" y="182623"/>
                  <a:pt x="772775" y="180755"/>
                </a:cubicBezTo>
                <a:close/>
                <a:moveTo>
                  <a:pt x="211039" y="179167"/>
                </a:moveTo>
                <a:cubicBezTo>
                  <a:pt x="216331" y="179167"/>
                  <a:pt x="219858" y="180995"/>
                  <a:pt x="223386" y="184651"/>
                </a:cubicBezTo>
                <a:cubicBezTo>
                  <a:pt x="227796" y="191963"/>
                  <a:pt x="224268" y="199275"/>
                  <a:pt x="223386" y="206587"/>
                </a:cubicBezTo>
                <a:cubicBezTo>
                  <a:pt x="217213" y="209329"/>
                  <a:pt x="211039" y="207501"/>
                  <a:pt x="205747" y="206587"/>
                </a:cubicBezTo>
                <a:cubicBezTo>
                  <a:pt x="201338" y="204759"/>
                  <a:pt x="197810" y="200189"/>
                  <a:pt x="196928" y="195619"/>
                </a:cubicBezTo>
                <a:cubicBezTo>
                  <a:pt x="196046" y="191963"/>
                  <a:pt x="198692" y="190135"/>
                  <a:pt x="201338" y="187393"/>
                </a:cubicBezTo>
                <a:cubicBezTo>
                  <a:pt x="203983" y="187393"/>
                  <a:pt x="206629" y="184651"/>
                  <a:pt x="210157" y="187393"/>
                </a:cubicBezTo>
                <a:cubicBezTo>
                  <a:pt x="211921" y="189221"/>
                  <a:pt x="212803" y="191049"/>
                  <a:pt x="211921" y="193791"/>
                </a:cubicBezTo>
                <a:cubicBezTo>
                  <a:pt x="213685" y="196533"/>
                  <a:pt x="205747" y="198361"/>
                  <a:pt x="211039" y="199275"/>
                </a:cubicBezTo>
                <a:cubicBezTo>
                  <a:pt x="216331" y="198361"/>
                  <a:pt x="216331" y="191963"/>
                  <a:pt x="216331" y="189221"/>
                </a:cubicBezTo>
                <a:cubicBezTo>
                  <a:pt x="215449" y="185565"/>
                  <a:pt x="211921" y="182823"/>
                  <a:pt x="209275" y="181909"/>
                </a:cubicBezTo>
                <a:cubicBezTo>
                  <a:pt x="209275" y="180081"/>
                  <a:pt x="210157" y="180081"/>
                  <a:pt x="211039" y="179167"/>
                </a:cubicBezTo>
                <a:close/>
                <a:moveTo>
                  <a:pt x="229537" y="176322"/>
                </a:moveTo>
                <a:cubicBezTo>
                  <a:pt x="232293" y="176434"/>
                  <a:pt x="235380" y="177111"/>
                  <a:pt x="238026" y="177111"/>
                </a:cubicBezTo>
                <a:cubicBezTo>
                  <a:pt x="238026" y="177111"/>
                  <a:pt x="238026" y="177111"/>
                  <a:pt x="245081" y="180719"/>
                </a:cubicBezTo>
                <a:cubicBezTo>
                  <a:pt x="250373" y="186131"/>
                  <a:pt x="253019" y="193346"/>
                  <a:pt x="255664" y="199660"/>
                </a:cubicBezTo>
                <a:cubicBezTo>
                  <a:pt x="255664" y="199660"/>
                  <a:pt x="255664" y="199660"/>
                  <a:pt x="262720" y="208680"/>
                </a:cubicBezTo>
                <a:cubicBezTo>
                  <a:pt x="262720" y="211386"/>
                  <a:pt x="259192" y="212288"/>
                  <a:pt x="257428" y="213190"/>
                </a:cubicBezTo>
                <a:cubicBezTo>
                  <a:pt x="251255" y="214092"/>
                  <a:pt x="247727" y="211386"/>
                  <a:pt x="244199" y="207778"/>
                </a:cubicBezTo>
                <a:cubicBezTo>
                  <a:pt x="240672" y="206876"/>
                  <a:pt x="238026" y="210484"/>
                  <a:pt x="234498" y="209582"/>
                </a:cubicBezTo>
                <a:cubicBezTo>
                  <a:pt x="232734" y="205974"/>
                  <a:pt x="230088" y="203268"/>
                  <a:pt x="231852" y="199660"/>
                </a:cubicBezTo>
                <a:cubicBezTo>
                  <a:pt x="233616" y="197856"/>
                  <a:pt x="236262" y="196052"/>
                  <a:pt x="238908" y="197856"/>
                </a:cubicBezTo>
                <a:cubicBezTo>
                  <a:pt x="239790" y="199660"/>
                  <a:pt x="240672" y="200562"/>
                  <a:pt x="242435" y="201464"/>
                </a:cubicBezTo>
                <a:cubicBezTo>
                  <a:pt x="245081" y="199660"/>
                  <a:pt x="242435" y="196954"/>
                  <a:pt x="241554" y="195150"/>
                </a:cubicBezTo>
                <a:cubicBezTo>
                  <a:pt x="239790" y="192444"/>
                  <a:pt x="236262" y="193346"/>
                  <a:pt x="233616" y="193346"/>
                </a:cubicBezTo>
                <a:cubicBezTo>
                  <a:pt x="233616" y="194248"/>
                  <a:pt x="231852" y="194248"/>
                  <a:pt x="231852" y="193346"/>
                </a:cubicBezTo>
                <a:cubicBezTo>
                  <a:pt x="230088" y="188837"/>
                  <a:pt x="228325" y="181621"/>
                  <a:pt x="223033" y="178915"/>
                </a:cubicBezTo>
                <a:cubicBezTo>
                  <a:pt x="224356" y="176660"/>
                  <a:pt x="226781" y="176209"/>
                  <a:pt x="229537" y="176322"/>
                </a:cubicBezTo>
                <a:close/>
                <a:moveTo>
                  <a:pt x="843457" y="174592"/>
                </a:moveTo>
                <a:lnTo>
                  <a:pt x="846921" y="174592"/>
                </a:lnTo>
                <a:cubicBezTo>
                  <a:pt x="846921" y="182576"/>
                  <a:pt x="846921" y="191447"/>
                  <a:pt x="840860" y="196770"/>
                </a:cubicBezTo>
                <a:cubicBezTo>
                  <a:pt x="839128" y="200319"/>
                  <a:pt x="835664" y="201206"/>
                  <a:pt x="833066" y="202980"/>
                </a:cubicBezTo>
                <a:cubicBezTo>
                  <a:pt x="829603" y="202093"/>
                  <a:pt x="827005" y="201206"/>
                  <a:pt x="824407" y="198544"/>
                </a:cubicBezTo>
                <a:cubicBezTo>
                  <a:pt x="823541" y="195883"/>
                  <a:pt x="822675" y="194109"/>
                  <a:pt x="823541" y="190560"/>
                </a:cubicBezTo>
                <a:cubicBezTo>
                  <a:pt x="825273" y="187899"/>
                  <a:pt x="827871" y="187899"/>
                  <a:pt x="829603" y="187899"/>
                </a:cubicBezTo>
                <a:cubicBezTo>
                  <a:pt x="830469" y="187899"/>
                  <a:pt x="832200" y="188786"/>
                  <a:pt x="832200" y="190560"/>
                </a:cubicBezTo>
                <a:cubicBezTo>
                  <a:pt x="832200" y="191447"/>
                  <a:pt x="832200" y="192334"/>
                  <a:pt x="833066" y="193222"/>
                </a:cubicBezTo>
                <a:cubicBezTo>
                  <a:pt x="833932" y="193222"/>
                  <a:pt x="835664" y="191447"/>
                  <a:pt x="835664" y="190560"/>
                </a:cubicBezTo>
                <a:cubicBezTo>
                  <a:pt x="835664" y="187899"/>
                  <a:pt x="833932" y="185238"/>
                  <a:pt x="832200" y="183463"/>
                </a:cubicBezTo>
                <a:cubicBezTo>
                  <a:pt x="828737" y="182576"/>
                  <a:pt x="826139" y="184350"/>
                  <a:pt x="823541" y="185238"/>
                </a:cubicBezTo>
                <a:cubicBezTo>
                  <a:pt x="822675" y="185238"/>
                  <a:pt x="820944" y="189673"/>
                  <a:pt x="819212" y="187899"/>
                </a:cubicBezTo>
                <a:cubicBezTo>
                  <a:pt x="818346" y="185238"/>
                  <a:pt x="818346" y="182576"/>
                  <a:pt x="819212" y="179915"/>
                </a:cubicBezTo>
                <a:cubicBezTo>
                  <a:pt x="826139" y="174592"/>
                  <a:pt x="835664" y="172818"/>
                  <a:pt x="843457" y="174592"/>
                </a:cubicBezTo>
                <a:close/>
                <a:moveTo>
                  <a:pt x="170778" y="173699"/>
                </a:moveTo>
                <a:cubicBezTo>
                  <a:pt x="172498" y="174581"/>
                  <a:pt x="175078" y="172817"/>
                  <a:pt x="175078" y="176345"/>
                </a:cubicBezTo>
                <a:cubicBezTo>
                  <a:pt x="175078" y="180754"/>
                  <a:pt x="175078" y="184282"/>
                  <a:pt x="176797" y="187810"/>
                </a:cubicBezTo>
                <a:cubicBezTo>
                  <a:pt x="177657" y="189574"/>
                  <a:pt x="175078" y="189574"/>
                  <a:pt x="174218" y="188692"/>
                </a:cubicBezTo>
                <a:cubicBezTo>
                  <a:pt x="171638" y="188692"/>
                  <a:pt x="170778" y="184282"/>
                  <a:pt x="168199" y="186046"/>
                </a:cubicBezTo>
                <a:cubicBezTo>
                  <a:pt x="167339" y="188692"/>
                  <a:pt x="170778" y="191338"/>
                  <a:pt x="173358" y="193102"/>
                </a:cubicBezTo>
                <a:cubicBezTo>
                  <a:pt x="175938" y="194865"/>
                  <a:pt x="178517" y="192220"/>
                  <a:pt x="181097" y="191338"/>
                </a:cubicBezTo>
                <a:cubicBezTo>
                  <a:pt x="181097" y="191338"/>
                  <a:pt x="181097" y="191338"/>
                  <a:pt x="187976" y="195747"/>
                </a:cubicBezTo>
                <a:cubicBezTo>
                  <a:pt x="189696" y="197511"/>
                  <a:pt x="187116" y="198393"/>
                  <a:pt x="186256" y="199275"/>
                </a:cubicBezTo>
                <a:cubicBezTo>
                  <a:pt x="181957" y="201921"/>
                  <a:pt x="175078" y="204567"/>
                  <a:pt x="170778" y="201039"/>
                </a:cubicBezTo>
                <a:cubicBezTo>
                  <a:pt x="163039" y="198393"/>
                  <a:pt x="157020" y="191338"/>
                  <a:pt x="149281" y="190456"/>
                </a:cubicBezTo>
                <a:cubicBezTo>
                  <a:pt x="149281" y="190456"/>
                  <a:pt x="149281" y="190456"/>
                  <a:pt x="148421" y="190456"/>
                </a:cubicBezTo>
                <a:cubicBezTo>
                  <a:pt x="151001" y="183400"/>
                  <a:pt x="157880" y="179872"/>
                  <a:pt x="164759" y="178990"/>
                </a:cubicBezTo>
                <a:cubicBezTo>
                  <a:pt x="165619" y="175463"/>
                  <a:pt x="168199" y="175463"/>
                  <a:pt x="170778" y="173699"/>
                </a:cubicBezTo>
                <a:close/>
                <a:moveTo>
                  <a:pt x="253529" y="168055"/>
                </a:moveTo>
                <a:cubicBezTo>
                  <a:pt x="257206" y="168055"/>
                  <a:pt x="259963" y="168055"/>
                  <a:pt x="262720" y="168948"/>
                </a:cubicBezTo>
                <a:cubicBezTo>
                  <a:pt x="262720" y="172520"/>
                  <a:pt x="259963" y="175198"/>
                  <a:pt x="259044" y="178770"/>
                </a:cubicBezTo>
                <a:cubicBezTo>
                  <a:pt x="257206" y="180556"/>
                  <a:pt x="254448" y="181449"/>
                  <a:pt x="252610" y="182342"/>
                </a:cubicBezTo>
                <a:lnTo>
                  <a:pt x="245258" y="176091"/>
                </a:lnTo>
                <a:cubicBezTo>
                  <a:pt x="246177" y="172520"/>
                  <a:pt x="251691" y="170734"/>
                  <a:pt x="253529" y="168055"/>
                </a:cubicBezTo>
                <a:close/>
                <a:moveTo>
                  <a:pt x="181244" y="162619"/>
                </a:moveTo>
                <a:cubicBezTo>
                  <a:pt x="190115" y="163533"/>
                  <a:pt x="201648" y="161705"/>
                  <a:pt x="207858" y="169931"/>
                </a:cubicBezTo>
                <a:cubicBezTo>
                  <a:pt x="208745" y="172673"/>
                  <a:pt x="208745" y="176329"/>
                  <a:pt x="206971" y="178157"/>
                </a:cubicBezTo>
                <a:cubicBezTo>
                  <a:pt x="205196" y="180899"/>
                  <a:pt x="201648" y="183641"/>
                  <a:pt x="198100" y="182727"/>
                </a:cubicBezTo>
                <a:cubicBezTo>
                  <a:pt x="196325" y="183641"/>
                  <a:pt x="195438" y="180899"/>
                  <a:pt x="194551" y="179985"/>
                </a:cubicBezTo>
                <a:cubicBezTo>
                  <a:pt x="192777" y="176329"/>
                  <a:pt x="199874" y="175415"/>
                  <a:pt x="195438" y="172673"/>
                </a:cubicBezTo>
                <a:cubicBezTo>
                  <a:pt x="192777" y="172673"/>
                  <a:pt x="190115" y="173587"/>
                  <a:pt x="190115" y="176329"/>
                </a:cubicBezTo>
                <a:cubicBezTo>
                  <a:pt x="189228" y="180899"/>
                  <a:pt x="191890" y="184555"/>
                  <a:pt x="195438" y="186383"/>
                </a:cubicBezTo>
                <a:cubicBezTo>
                  <a:pt x="196325" y="186383"/>
                  <a:pt x="197212" y="186383"/>
                  <a:pt x="198100" y="187297"/>
                </a:cubicBezTo>
                <a:cubicBezTo>
                  <a:pt x="196325" y="190039"/>
                  <a:pt x="192777" y="191867"/>
                  <a:pt x="189228" y="191867"/>
                </a:cubicBezTo>
                <a:cubicBezTo>
                  <a:pt x="185680" y="190953"/>
                  <a:pt x="183019" y="188211"/>
                  <a:pt x="181244" y="184555"/>
                </a:cubicBezTo>
                <a:cubicBezTo>
                  <a:pt x="178583" y="178157"/>
                  <a:pt x="181244" y="169017"/>
                  <a:pt x="181244" y="162619"/>
                </a:cubicBezTo>
                <a:close/>
                <a:moveTo>
                  <a:pt x="714547" y="156943"/>
                </a:moveTo>
                <a:cubicBezTo>
                  <a:pt x="718996" y="157816"/>
                  <a:pt x="722554" y="156943"/>
                  <a:pt x="726113" y="156943"/>
                </a:cubicBezTo>
                <a:cubicBezTo>
                  <a:pt x="728782" y="160435"/>
                  <a:pt x="733231" y="159562"/>
                  <a:pt x="736789" y="163055"/>
                </a:cubicBezTo>
                <a:cubicBezTo>
                  <a:pt x="743017" y="161308"/>
                  <a:pt x="749245" y="158689"/>
                  <a:pt x="755473" y="162182"/>
                </a:cubicBezTo>
                <a:cubicBezTo>
                  <a:pt x="758142" y="165674"/>
                  <a:pt x="760811" y="169167"/>
                  <a:pt x="759032" y="172659"/>
                </a:cubicBezTo>
                <a:cubicBezTo>
                  <a:pt x="757252" y="175278"/>
                  <a:pt x="753694" y="177898"/>
                  <a:pt x="751024" y="176151"/>
                </a:cubicBezTo>
                <a:cubicBezTo>
                  <a:pt x="746576" y="174405"/>
                  <a:pt x="751024" y="169167"/>
                  <a:pt x="746576" y="168293"/>
                </a:cubicBezTo>
                <a:cubicBezTo>
                  <a:pt x="743017" y="168293"/>
                  <a:pt x="740348" y="170040"/>
                  <a:pt x="739458" y="173532"/>
                </a:cubicBezTo>
                <a:cubicBezTo>
                  <a:pt x="738569" y="177025"/>
                  <a:pt x="740348" y="181390"/>
                  <a:pt x="743017" y="184009"/>
                </a:cubicBezTo>
                <a:cubicBezTo>
                  <a:pt x="747466" y="188375"/>
                  <a:pt x="754583" y="191868"/>
                  <a:pt x="760811" y="188375"/>
                </a:cubicBezTo>
                <a:cubicBezTo>
                  <a:pt x="760811" y="188375"/>
                  <a:pt x="760811" y="188375"/>
                  <a:pt x="764370" y="195360"/>
                </a:cubicBezTo>
                <a:cubicBezTo>
                  <a:pt x="759032" y="197979"/>
                  <a:pt x="752804" y="195360"/>
                  <a:pt x="747466" y="195360"/>
                </a:cubicBezTo>
                <a:cubicBezTo>
                  <a:pt x="745686" y="196233"/>
                  <a:pt x="744797" y="198852"/>
                  <a:pt x="745686" y="199726"/>
                </a:cubicBezTo>
                <a:cubicBezTo>
                  <a:pt x="747466" y="201472"/>
                  <a:pt x="751024" y="200599"/>
                  <a:pt x="751914" y="204091"/>
                </a:cubicBezTo>
                <a:cubicBezTo>
                  <a:pt x="751914" y="205837"/>
                  <a:pt x="750135" y="207584"/>
                  <a:pt x="747466" y="208457"/>
                </a:cubicBezTo>
                <a:cubicBezTo>
                  <a:pt x="744797" y="209330"/>
                  <a:pt x="743017" y="207584"/>
                  <a:pt x="741238" y="206711"/>
                </a:cubicBezTo>
                <a:cubicBezTo>
                  <a:pt x="738569" y="204091"/>
                  <a:pt x="737679" y="200599"/>
                  <a:pt x="736789" y="197106"/>
                </a:cubicBezTo>
                <a:cubicBezTo>
                  <a:pt x="736789" y="197106"/>
                  <a:pt x="736789" y="197106"/>
                  <a:pt x="738569" y="190121"/>
                </a:cubicBezTo>
                <a:cubicBezTo>
                  <a:pt x="733231" y="184883"/>
                  <a:pt x="733231" y="177025"/>
                  <a:pt x="731451" y="170040"/>
                </a:cubicBezTo>
                <a:cubicBezTo>
                  <a:pt x="727892" y="164801"/>
                  <a:pt x="721665" y="163928"/>
                  <a:pt x="717216" y="164801"/>
                </a:cubicBezTo>
                <a:cubicBezTo>
                  <a:pt x="714547" y="165674"/>
                  <a:pt x="713657" y="167420"/>
                  <a:pt x="713657" y="169167"/>
                </a:cubicBezTo>
                <a:cubicBezTo>
                  <a:pt x="713657" y="171786"/>
                  <a:pt x="711878" y="176151"/>
                  <a:pt x="714547" y="177898"/>
                </a:cubicBezTo>
                <a:cubicBezTo>
                  <a:pt x="717216" y="177025"/>
                  <a:pt x="720775" y="174405"/>
                  <a:pt x="723444" y="177025"/>
                </a:cubicBezTo>
                <a:cubicBezTo>
                  <a:pt x="725223" y="178771"/>
                  <a:pt x="725223" y="181390"/>
                  <a:pt x="724334" y="183136"/>
                </a:cubicBezTo>
                <a:cubicBezTo>
                  <a:pt x="721665" y="187502"/>
                  <a:pt x="716326" y="186629"/>
                  <a:pt x="712768" y="184883"/>
                </a:cubicBezTo>
                <a:cubicBezTo>
                  <a:pt x="704760" y="180517"/>
                  <a:pt x="706540" y="168293"/>
                  <a:pt x="696753" y="165674"/>
                </a:cubicBezTo>
                <a:cubicBezTo>
                  <a:pt x="691415" y="165674"/>
                  <a:pt x="686077" y="167420"/>
                  <a:pt x="683408" y="163055"/>
                </a:cubicBezTo>
                <a:cubicBezTo>
                  <a:pt x="688746" y="161308"/>
                  <a:pt x="693194" y="160435"/>
                  <a:pt x="698533" y="159562"/>
                </a:cubicBezTo>
                <a:cubicBezTo>
                  <a:pt x="703871" y="163928"/>
                  <a:pt x="710099" y="159562"/>
                  <a:pt x="714547" y="156943"/>
                </a:cubicBezTo>
                <a:close/>
                <a:moveTo>
                  <a:pt x="778038" y="153768"/>
                </a:moveTo>
                <a:cubicBezTo>
                  <a:pt x="780710" y="153768"/>
                  <a:pt x="784272" y="154663"/>
                  <a:pt x="786053" y="157350"/>
                </a:cubicBezTo>
                <a:cubicBezTo>
                  <a:pt x="786053" y="161827"/>
                  <a:pt x="791396" y="158245"/>
                  <a:pt x="794958" y="160036"/>
                </a:cubicBezTo>
                <a:cubicBezTo>
                  <a:pt x="797630" y="160932"/>
                  <a:pt x="800302" y="163619"/>
                  <a:pt x="802083" y="166305"/>
                </a:cubicBezTo>
                <a:cubicBezTo>
                  <a:pt x="802083" y="169887"/>
                  <a:pt x="802083" y="173469"/>
                  <a:pt x="799411" y="176156"/>
                </a:cubicBezTo>
                <a:cubicBezTo>
                  <a:pt x="797630" y="177051"/>
                  <a:pt x="794068" y="178842"/>
                  <a:pt x="792287" y="177051"/>
                </a:cubicBezTo>
                <a:cubicBezTo>
                  <a:pt x="790506" y="175260"/>
                  <a:pt x="788725" y="172574"/>
                  <a:pt x="790506" y="170783"/>
                </a:cubicBezTo>
                <a:cubicBezTo>
                  <a:pt x="791396" y="169887"/>
                  <a:pt x="794068" y="170783"/>
                  <a:pt x="794068" y="168096"/>
                </a:cubicBezTo>
                <a:cubicBezTo>
                  <a:pt x="793177" y="166305"/>
                  <a:pt x="791396" y="166305"/>
                  <a:pt x="790506" y="168096"/>
                </a:cubicBezTo>
                <a:cubicBezTo>
                  <a:pt x="787834" y="168992"/>
                  <a:pt x="786053" y="171678"/>
                  <a:pt x="786944" y="173469"/>
                </a:cubicBezTo>
                <a:cubicBezTo>
                  <a:pt x="786944" y="177051"/>
                  <a:pt x="790506" y="181529"/>
                  <a:pt x="794068" y="181529"/>
                </a:cubicBezTo>
                <a:cubicBezTo>
                  <a:pt x="798521" y="184215"/>
                  <a:pt x="805645" y="172574"/>
                  <a:pt x="805645" y="182424"/>
                </a:cubicBezTo>
                <a:cubicBezTo>
                  <a:pt x="797630" y="183320"/>
                  <a:pt x="790506" y="185111"/>
                  <a:pt x="783381" y="188693"/>
                </a:cubicBezTo>
                <a:cubicBezTo>
                  <a:pt x="778038" y="184215"/>
                  <a:pt x="777148" y="177051"/>
                  <a:pt x="776257" y="170783"/>
                </a:cubicBezTo>
                <a:cubicBezTo>
                  <a:pt x="774476" y="166305"/>
                  <a:pt x="772695" y="161827"/>
                  <a:pt x="769133" y="158245"/>
                </a:cubicBezTo>
                <a:cubicBezTo>
                  <a:pt x="769133" y="154663"/>
                  <a:pt x="774476" y="154663"/>
                  <a:pt x="778038" y="153768"/>
                </a:cubicBezTo>
                <a:close/>
                <a:moveTo>
                  <a:pt x="799128" y="146964"/>
                </a:moveTo>
                <a:cubicBezTo>
                  <a:pt x="801885" y="144243"/>
                  <a:pt x="803723" y="149686"/>
                  <a:pt x="805562" y="150593"/>
                </a:cubicBezTo>
                <a:cubicBezTo>
                  <a:pt x="805562" y="150593"/>
                  <a:pt x="805562" y="150593"/>
                  <a:pt x="810157" y="155129"/>
                </a:cubicBezTo>
                <a:cubicBezTo>
                  <a:pt x="811995" y="158757"/>
                  <a:pt x="807400" y="160571"/>
                  <a:pt x="805562" y="163293"/>
                </a:cubicBezTo>
                <a:cubicBezTo>
                  <a:pt x="801885" y="162386"/>
                  <a:pt x="800966" y="156943"/>
                  <a:pt x="797290" y="156943"/>
                </a:cubicBezTo>
                <a:cubicBezTo>
                  <a:pt x="794533" y="153314"/>
                  <a:pt x="798209" y="149686"/>
                  <a:pt x="799128" y="146964"/>
                </a:cubicBezTo>
                <a:close/>
                <a:moveTo>
                  <a:pt x="818513" y="143530"/>
                </a:moveTo>
                <a:cubicBezTo>
                  <a:pt x="821270" y="142655"/>
                  <a:pt x="824027" y="145279"/>
                  <a:pt x="826785" y="147029"/>
                </a:cubicBezTo>
                <a:cubicBezTo>
                  <a:pt x="829542" y="149653"/>
                  <a:pt x="828623" y="155776"/>
                  <a:pt x="829542" y="158400"/>
                </a:cubicBezTo>
                <a:cubicBezTo>
                  <a:pt x="834137" y="157525"/>
                  <a:pt x="835975" y="161024"/>
                  <a:pt x="837814" y="164523"/>
                </a:cubicBezTo>
                <a:cubicBezTo>
                  <a:pt x="840571" y="175020"/>
                  <a:pt x="827704" y="168022"/>
                  <a:pt x="823108" y="172396"/>
                </a:cubicBezTo>
                <a:cubicBezTo>
                  <a:pt x="821270" y="172396"/>
                  <a:pt x="821270" y="170646"/>
                  <a:pt x="820351" y="168897"/>
                </a:cubicBezTo>
                <a:cubicBezTo>
                  <a:pt x="821270" y="168022"/>
                  <a:pt x="822189" y="165398"/>
                  <a:pt x="824027" y="166273"/>
                </a:cubicBezTo>
                <a:cubicBezTo>
                  <a:pt x="824947" y="166273"/>
                  <a:pt x="826785" y="168022"/>
                  <a:pt x="827704" y="166273"/>
                </a:cubicBezTo>
                <a:cubicBezTo>
                  <a:pt x="827704" y="165398"/>
                  <a:pt x="826785" y="163649"/>
                  <a:pt x="824947" y="162774"/>
                </a:cubicBezTo>
                <a:cubicBezTo>
                  <a:pt x="821270" y="162774"/>
                  <a:pt x="818513" y="164523"/>
                  <a:pt x="816675" y="167147"/>
                </a:cubicBezTo>
                <a:cubicBezTo>
                  <a:pt x="813918" y="171521"/>
                  <a:pt x="820351" y="175020"/>
                  <a:pt x="816675" y="177644"/>
                </a:cubicBezTo>
                <a:cubicBezTo>
                  <a:pt x="812999" y="180268"/>
                  <a:pt x="813918" y="183767"/>
                  <a:pt x="812999" y="185517"/>
                </a:cubicBezTo>
                <a:cubicBezTo>
                  <a:pt x="807484" y="181143"/>
                  <a:pt x="805646" y="175895"/>
                  <a:pt x="806565" y="169772"/>
                </a:cubicBezTo>
                <a:cubicBezTo>
                  <a:pt x="809322" y="161024"/>
                  <a:pt x="821270" y="154901"/>
                  <a:pt x="818513" y="143530"/>
                </a:cubicBezTo>
                <a:close/>
                <a:moveTo>
                  <a:pt x="305618" y="142655"/>
                </a:moveTo>
                <a:cubicBezTo>
                  <a:pt x="310956" y="142655"/>
                  <a:pt x="315404" y="146194"/>
                  <a:pt x="319853" y="149734"/>
                </a:cubicBezTo>
                <a:cubicBezTo>
                  <a:pt x="327860" y="146194"/>
                  <a:pt x="335867" y="150618"/>
                  <a:pt x="342095" y="155043"/>
                </a:cubicBezTo>
                <a:cubicBezTo>
                  <a:pt x="338536" y="158582"/>
                  <a:pt x="332308" y="155927"/>
                  <a:pt x="326080" y="156812"/>
                </a:cubicBezTo>
                <a:cubicBezTo>
                  <a:pt x="324301" y="158582"/>
                  <a:pt x="320742" y="157697"/>
                  <a:pt x="320742" y="160352"/>
                </a:cubicBezTo>
                <a:cubicBezTo>
                  <a:pt x="320742" y="165661"/>
                  <a:pt x="318073" y="170085"/>
                  <a:pt x="313625" y="171854"/>
                </a:cubicBezTo>
                <a:cubicBezTo>
                  <a:pt x="310956" y="171854"/>
                  <a:pt x="307397" y="172739"/>
                  <a:pt x="304728" y="170970"/>
                </a:cubicBezTo>
                <a:cubicBezTo>
                  <a:pt x="304728" y="169200"/>
                  <a:pt x="302948" y="167430"/>
                  <a:pt x="304728" y="164776"/>
                </a:cubicBezTo>
                <a:cubicBezTo>
                  <a:pt x="306507" y="160352"/>
                  <a:pt x="311845" y="164776"/>
                  <a:pt x="312735" y="159467"/>
                </a:cubicBezTo>
                <a:cubicBezTo>
                  <a:pt x="312735" y="156812"/>
                  <a:pt x="311845" y="152388"/>
                  <a:pt x="308287" y="151503"/>
                </a:cubicBezTo>
                <a:cubicBezTo>
                  <a:pt x="303838" y="150618"/>
                  <a:pt x="300279" y="154158"/>
                  <a:pt x="297610" y="155927"/>
                </a:cubicBezTo>
                <a:cubicBezTo>
                  <a:pt x="294052" y="163006"/>
                  <a:pt x="293162" y="170970"/>
                  <a:pt x="287824" y="177163"/>
                </a:cubicBezTo>
                <a:cubicBezTo>
                  <a:pt x="288713" y="180703"/>
                  <a:pt x="291382" y="185127"/>
                  <a:pt x="289603" y="188666"/>
                </a:cubicBezTo>
                <a:cubicBezTo>
                  <a:pt x="288713" y="192206"/>
                  <a:pt x="286044" y="193975"/>
                  <a:pt x="283375" y="194860"/>
                </a:cubicBezTo>
                <a:cubicBezTo>
                  <a:pt x="280706" y="195745"/>
                  <a:pt x="278037" y="196630"/>
                  <a:pt x="276258" y="194860"/>
                </a:cubicBezTo>
                <a:cubicBezTo>
                  <a:pt x="274478" y="193091"/>
                  <a:pt x="273589" y="190436"/>
                  <a:pt x="274478" y="187782"/>
                </a:cubicBezTo>
                <a:cubicBezTo>
                  <a:pt x="275368" y="185127"/>
                  <a:pt x="281596" y="187782"/>
                  <a:pt x="279816" y="183357"/>
                </a:cubicBezTo>
                <a:cubicBezTo>
                  <a:pt x="275368" y="180703"/>
                  <a:pt x="270030" y="183357"/>
                  <a:pt x="265581" y="182472"/>
                </a:cubicBezTo>
                <a:cubicBezTo>
                  <a:pt x="263802" y="182472"/>
                  <a:pt x="262912" y="181588"/>
                  <a:pt x="261133" y="180703"/>
                </a:cubicBezTo>
                <a:cubicBezTo>
                  <a:pt x="261133" y="178048"/>
                  <a:pt x="263802" y="176279"/>
                  <a:pt x="264692" y="174509"/>
                </a:cubicBezTo>
                <a:cubicBezTo>
                  <a:pt x="267361" y="174509"/>
                  <a:pt x="270030" y="174509"/>
                  <a:pt x="271809" y="176279"/>
                </a:cubicBezTo>
                <a:cubicBezTo>
                  <a:pt x="276258" y="174509"/>
                  <a:pt x="281596" y="174509"/>
                  <a:pt x="284265" y="170085"/>
                </a:cubicBezTo>
                <a:cubicBezTo>
                  <a:pt x="286044" y="167430"/>
                  <a:pt x="286934" y="163006"/>
                  <a:pt x="286044" y="159467"/>
                </a:cubicBezTo>
                <a:cubicBezTo>
                  <a:pt x="285155" y="158582"/>
                  <a:pt x="283375" y="156812"/>
                  <a:pt x="282486" y="155927"/>
                </a:cubicBezTo>
                <a:cubicBezTo>
                  <a:pt x="279816" y="156812"/>
                  <a:pt x="278037" y="161236"/>
                  <a:pt x="274478" y="159467"/>
                </a:cubicBezTo>
                <a:cubicBezTo>
                  <a:pt x="271809" y="157697"/>
                  <a:pt x="270030" y="155043"/>
                  <a:pt x="271809" y="151503"/>
                </a:cubicBezTo>
                <a:cubicBezTo>
                  <a:pt x="274478" y="149734"/>
                  <a:pt x="276258" y="146194"/>
                  <a:pt x="278927" y="146194"/>
                </a:cubicBezTo>
                <a:cubicBezTo>
                  <a:pt x="282486" y="147079"/>
                  <a:pt x="286934" y="147079"/>
                  <a:pt x="289603" y="150618"/>
                </a:cubicBezTo>
                <a:cubicBezTo>
                  <a:pt x="294941" y="147964"/>
                  <a:pt x="299390" y="143540"/>
                  <a:pt x="305618" y="142655"/>
                </a:cubicBezTo>
                <a:close/>
                <a:moveTo>
                  <a:pt x="250197" y="142655"/>
                </a:moveTo>
                <a:cubicBezTo>
                  <a:pt x="255489" y="142655"/>
                  <a:pt x="260780" y="144429"/>
                  <a:pt x="264308" y="149752"/>
                </a:cubicBezTo>
                <a:cubicBezTo>
                  <a:pt x="264308" y="152413"/>
                  <a:pt x="260780" y="150639"/>
                  <a:pt x="259898" y="151526"/>
                </a:cubicBezTo>
                <a:cubicBezTo>
                  <a:pt x="258134" y="153300"/>
                  <a:pt x="255489" y="154187"/>
                  <a:pt x="255489" y="155962"/>
                </a:cubicBezTo>
                <a:cubicBezTo>
                  <a:pt x="251079" y="161284"/>
                  <a:pt x="249315" y="170156"/>
                  <a:pt x="241378" y="171930"/>
                </a:cubicBezTo>
                <a:cubicBezTo>
                  <a:pt x="236086" y="172817"/>
                  <a:pt x="231676" y="170156"/>
                  <a:pt x="227267" y="171930"/>
                </a:cubicBezTo>
                <a:cubicBezTo>
                  <a:pt x="227267" y="171930"/>
                  <a:pt x="227267" y="171930"/>
                  <a:pt x="224621" y="171043"/>
                </a:cubicBezTo>
                <a:cubicBezTo>
                  <a:pt x="224621" y="169268"/>
                  <a:pt x="226385" y="166607"/>
                  <a:pt x="228149" y="164833"/>
                </a:cubicBezTo>
                <a:cubicBezTo>
                  <a:pt x="230794" y="165720"/>
                  <a:pt x="234322" y="165720"/>
                  <a:pt x="236968" y="163946"/>
                </a:cubicBezTo>
                <a:cubicBezTo>
                  <a:pt x="238732" y="163059"/>
                  <a:pt x="239614" y="160397"/>
                  <a:pt x="240496" y="157736"/>
                </a:cubicBezTo>
                <a:cubicBezTo>
                  <a:pt x="240496" y="155962"/>
                  <a:pt x="239614" y="155075"/>
                  <a:pt x="238732" y="154187"/>
                </a:cubicBezTo>
                <a:cubicBezTo>
                  <a:pt x="235204" y="155075"/>
                  <a:pt x="238732" y="158623"/>
                  <a:pt x="236086" y="159510"/>
                </a:cubicBezTo>
                <a:cubicBezTo>
                  <a:pt x="235204" y="161284"/>
                  <a:pt x="233440" y="162171"/>
                  <a:pt x="231676" y="161284"/>
                </a:cubicBezTo>
                <a:cubicBezTo>
                  <a:pt x="227267" y="160397"/>
                  <a:pt x="228149" y="155962"/>
                  <a:pt x="227267" y="153300"/>
                </a:cubicBezTo>
                <a:cubicBezTo>
                  <a:pt x="229913" y="147090"/>
                  <a:pt x="236968" y="147090"/>
                  <a:pt x="242260" y="147090"/>
                </a:cubicBezTo>
                <a:cubicBezTo>
                  <a:pt x="244023" y="143542"/>
                  <a:pt x="247551" y="143542"/>
                  <a:pt x="250197" y="142655"/>
                </a:cubicBezTo>
                <a:close/>
                <a:moveTo>
                  <a:pt x="230573" y="133130"/>
                </a:moveTo>
                <a:cubicBezTo>
                  <a:pt x="230573" y="133130"/>
                  <a:pt x="230573" y="133130"/>
                  <a:pt x="232359" y="133130"/>
                </a:cubicBezTo>
                <a:cubicBezTo>
                  <a:pt x="231466" y="136658"/>
                  <a:pt x="233252" y="140185"/>
                  <a:pt x="234145" y="143713"/>
                </a:cubicBezTo>
                <a:cubicBezTo>
                  <a:pt x="231466" y="146359"/>
                  <a:pt x="227001" y="145477"/>
                  <a:pt x="224323" y="149005"/>
                </a:cubicBezTo>
                <a:cubicBezTo>
                  <a:pt x="222537" y="148123"/>
                  <a:pt x="221644" y="145477"/>
                  <a:pt x="219858" y="142831"/>
                </a:cubicBezTo>
                <a:cubicBezTo>
                  <a:pt x="220751" y="137540"/>
                  <a:pt x="227894" y="136658"/>
                  <a:pt x="230573" y="133130"/>
                </a:cubicBezTo>
                <a:close/>
                <a:moveTo>
                  <a:pt x="747161" y="131398"/>
                </a:moveTo>
                <a:cubicBezTo>
                  <a:pt x="747919" y="132156"/>
                  <a:pt x="748785" y="133419"/>
                  <a:pt x="749650" y="133419"/>
                </a:cubicBezTo>
                <a:cubicBezTo>
                  <a:pt x="753980" y="136449"/>
                  <a:pt x="759175" y="134429"/>
                  <a:pt x="763505" y="134429"/>
                </a:cubicBezTo>
                <a:lnTo>
                  <a:pt x="764371" y="134429"/>
                </a:lnTo>
                <a:cubicBezTo>
                  <a:pt x="761773" y="138470"/>
                  <a:pt x="756578" y="139480"/>
                  <a:pt x="752248" y="138470"/>
                </a:cubicBezTo>
                <a:cubicBezTo>
                  <a:pt x="749650" y="137460"/>
                  <a:pt x="747053" y="135439"/>
                  <a:pt x="745321" y="132409"/>
                </a:cubicBezTo>
                <a:cubicBezTo>
                  <a:pt x="745754" y="130388"/>
                  <a:pt x="746403" y="130641"/>
                  <a:pt x="747161" y="131398"/>
                </a:cubicBezTo>
                <a:close/>
                <a:moveTo>
                  <a:pt x="209778" y="126780"/>
                </a:moveTo>
                <a:cubicBezTo>
                  <a:pt x="208865" y="140060"/>
                  <a:pt x="226208" y="148028"/>
                  <a:pt x="223470" y="162193"/>
                </a:cubicBezTo>
                <a:cubicBezTo>
                  <a:pt x="222557" y="166620"/>
                  <a:pt x="218906" y="171932"/>
                  <a:pt x="214342" y="172817"/>
                </a:cubicBezTo>
                <a:cubicBezTo>
                  <a:pt x="211603" y="171046"/>
                  <a:pt x="211603" y="166620"/>
                  <a:pt x="209778" y="163964"/>
                </a:cubicBezTo>
                <a:cubicBezTo>
                  <a:pt x="211603" y="160422"/>
                  <a:pt x="213429" y="155110"/>
                  <a:pt x="209778" y="151569"/>
                </a:cubicBezTo>
                <a:cubicBezTo>
                  <a:pt x="207039" y="149798"/>
                  <a:pt x="203388" y="149798"/>
                  <a:pt x="200650" y="149798"/>
                </a:cubicBezTo>
                <a:cubicBezTo>
                  <a:pt x="200650" y="149798"/>
                  <a:pt x="200650" y="149798"/>
                  <a:pt x="198824" y="150684"/>
                </a:cubicBezTo>
                <a:cubicBezTo>
                  <a:pt x="200650" y="152454"/>
                  <a:pt x="205214" y="152454"/>
                  <a:pt x="207039" y="155996"/>
                </a:cubicBezTo>
                <a:cubicBezTo>
                  <a:pt x="207952" y="157766"/>
                  <a:pt x="207039" y="159537"/>
                  <a:pt x="206126" y="161308"/>
                </a:cubicBezTo>
                <a:cubicBezTo>
                  <a:pt x="202475" y="162193"/>
                  <a:pt x="199737" y="158652"/>
                  <a:pt x="195173" y="159537"/>
                </a:cubicBezTo>
                <a:cubicBezTo>
                  <a:pt x="193347" y="158652"/>
                  <a:pt x="189696" y="159537"/>
                  <a:pt x="189696" y="155996"/>
                </a:cubicBezTo>
                <a:cubicBezTo>
                  <a:pt x="189696" y="151569"/>
                  <a:pt x="194260" y="145372"/>
                  <a:pt x="198824" y="143601"/>
                </a:cubicBezTo>
                <a:cubicBezTo>
                  <a:pt x="199737" y="140060"/>
                  <a:pt x="199737" y="136518"/>
                  <a:pt x="201562" y="133862"/>
                </a:cubicBezTo>
                <a:cubicBezTo>
                  <a:pt x="205214" y="132092"/>
                  <a:pt x="205214" y="126780"/>
                  <a:pt x="209778" y="126780"/>
                </a:cubicBezTo>
                <a:close/>
                <a:moveTo>
                  <a:pt x="801465" y="126063"/>
                </a:moveTo>
                <a:cubicBezTo>
                  <a:pt x="806863" y="129546"/>
                  <a:pt x="811360" y="134769"/>
                  <a:pt x="814059" y="140863"/>
                </a:cubicBezTo>
                <a:cubicBezTo>
                  <a:pt x="813160" y="145215"/>
                  <a:pt x="816758" y="147827"/>
                  <a:pt x="814059" y="152180"/>
                </a:cubicBezTo>
                <a:cubicBezTo>
                  <a:pt x="805064" y="150439"/>
                  <a:pt x="809561" y="140863"/>
                  <a:pt x="804164" y="136510"/>
                </a:cubicBezTo>
                <a:cubicBezTo>
                  <a:pt x="802365" y="136510"/>
                  <a:pt x="802365" y="133898"/>
                  <a:pt x="799666" y="134769"/>
                </a:cubicBezTo>
                <a:cubicBezTo>
                  <a:pt x="798767" y="136510"/>
                  <a:pt x="795168" y="137381"/>
                  <a:pt x="793369" y="136510"/>
                </a:cubicBezTo>
                <a:cubicBezTo>
                  <a:pt x="791570" y="134769"/>
                  <a:pt x="789771" y="132157"/>
                  <a:pt x="790670" y="129546"/>
                </a:cubicBezTo>
                <a:cubicBezTo>
                  <a:pt x="793369" y="126063"/>
                  <a:pt x="796967" y="125193"/>
                  <a:pt x="801465" y="126063"/>
                </a:cubicBezTo>
                <a:close/>
                <a:moveTo>
                  <a:pt x="279001" y="120203"/>
                </a:moveTo>
                <a:cubicBezTo>
                  <a:pt x="281132" y="119069"/>
                  <a:pt x="283150" y="118388"/>
                  <a:pt x="284945" y="121110"/>
                </a:cubicBezTo>
                <a:cubicBezTo>
                  <a:pt x="280459" y="125645"/>
                  <a:pt x="273281" y="128367"/>
                  <a:pt x="267000" y="125645"/>
                </a:cubicBezTo>
                <a:cubicBezTo>
                  <a:pt x="266102" y="124738"/>
                  <a:pt x="264308" y="124738"/>
                  <a:pt x="264308" y="122924"/>
                </a:cubicBezTo>
                <a:cubicBezTo>
                  <a:pt x="266102" y="118388"/>
                  <a:pt x="269692" y="122924"/>
                  <a:pt x="272383" y="122017"/>
                </a:cubicBezTo>
                <a:cubicBezTo>
                  <a:pt x="274626" y="122924"/>
                  <a:pt x="276870" y="121337"/>
                  <a:pt x="279001" y="120203"/>
                </a:cubicBezTo>
                <a:close/>
                <a:moveTo>
                  <a:pt x="768427" y="116714"/>
                </a:moveTo>
                <a:cubicBezTo>
                  <a:pt x="772837" y="114080"/>
                  <a:pt x="777246" y="118471"/>
                  <a:pt x="779892" y="121984"/>
                </a:cubicBezTo>
                <a:cubicBezTo>
                  <a:pt x="783420" y="130766"/>
                  <a:pt x="779892" y="138669"/>
                  <a:pt x="773719" y="145695"/>
                </a:cubicBezTo>
                <a:cubicBezTo>
                  <a:pt x="768427" y="150086"/>
                  <a:pt x="761371" y="151842"/>
                  <a:pt x="754316" y="151842"/>
                </a:cubicBezTo>
                <a:cubicBezTo>
                  <a:pt x="747260" y="155355"/>
                  <a:pt x="741969" y="148329"/>
                  <a:pt x="735795" y="149208"/>
                </a:cubicBezTo>
                <a:cubicBezTo>
                  <a:pt x="736677" y="151842"/>
                  <a:pt x="733149" y="152720"/>
                  <a:pt x="731386" y="154477"/>
                </a:cubicBezTo>
                <a:cubicBezTo>
                  <a:pt x="731386" y="154477"/>
                  <a:pt x="731386" y="154477"/>
                  <a:pt x="729622" y="154477"/>
                </a:cubicBezTo>
                <a:cubicBezTo>
                  <a:pt x="729622" y="154477"/>
                  <a:pt x="729622" y="154477"/>
                  <a:pt x="732268" y="150086"/>
                </a:cubicBezTo>
                <a:cubicBezTo>
                  <a:pt x="732268" y="147451"/>
                  <a:pt x="729622" y="148329"/>
                  <a:pt x="729622" y="146573"/>
                </a:cubicBezTo>
                <a:cubicBezTo>
                  <a:pt x="730504" y="144817"/>
                  <a:pt x="733149" y="142182"/>
                  <a:pt x="730504" y="140426"/>
                </a:cubicBezTo>
                <a:cubicBezTo>
                  <a:pt x="729622" y="139547"/>
                  <a:pt x="727858" y="137791"/>
                  <a:pt x="729622" y="136035"/>
                </a:cubicBezTo>
                <a:cubicBezTo>
                  <a:pt x="733149" y="136035"/>
                  <a:pt x="737559" y="132522"/>
                  <a:pt x="741087" y="135156"/>
                </a:cubicBezTo>
                <a:cubicBezTo>
                  <a:pt x="746379" y="140426"/>
                  <a:pt x="753434" y="143060"/>
                  <a:pt x="759608" y="140426"/>
                </a:cubicBezTo>
                <a:cubicBezTo>
                  <a:pt x="763135" y="138669"/>
                  <a:pt x="766663" y="137791"/>
                  <a:pt x="768427" y="134278"/>
                </a:cubicBezTo>
                <a:cubicBezTo>
                  <a:pt x="767545" y="130766"/>
                  <a:pt x="761371" y="129887"/>
                  <a:pt x="762253" y="124618"/>
                </a:cubicBezTo>
                <a:cubicBezTo>
                  <a:pt x="761371" y="121105"/>
                  <a:pt x="764899" y="118471"/>
                  <a:pt x="768427" y="116714"/>
                </a:cubicBezTo>
                <a:close/>
                <a:moveTo>
                  <a:pt x="226738" y="114080"/>
                </a:moveTo>
                <a:cubicBezTo>
                  <a:pt x="230442" y="114080"/>
                  <a:pt x="233220" y="115844"/>
                  <a:pt x="234146" y="120253"/>
                </a:cubicBezTo>
                <a:cubicBezTo>
                  <a:pt x="234146" y="122017"/>
                  <a:pt x="233220" y="123781"/>
                  <a:pt x="231368" y="124663"/>
                </a:cubicBezTo>
                <a:cubicBezTo>
                  <a:pt x="227664" y="124663"/>
                  <a:pt x="223033" y="124663"/>
                  <a:pt x="222107" y="128191"/>
                </a:cubicBezTo>
                <a:cubicBezTo>
                  <a:pt x="218403" y="131718"/>
                  <a:pt x="224886" y="137892"/>
                  <a:pt x="218403" y="137892"/>
                </a:cubicBezTo>
                <a:cubicBezTo>
                  <a:pt x="215625" y="137010"/>
                  <a:pt x="213773" y="134364"/>
                  <a:pt x="213773" y="131718"/>
                </a:cubicBezTo>
                <a:cubicBezTo>
                  <a:pt x="211921" y="127309"/>
                  <a:pt x="213773" y="122899"/>
                  <a:pt x="217477" y="119371"/>
                </a:cubicBezTo>
                <a:cubicBezTo>
                  <a:pt x="220255" y="117608"/>
                  <a:pt x="222107" y="114080"/>
                  <a:pt x="226738" y="114080"/>
                </a:cubicBezTo>
                <a:close/>
                <a:moveTo>
                  <a:pt x="257154" y="106010"/>
                </a:moveTo>
                <a:cubicBezTo>
                  <a:pt x="259446" y="106570"/>
                  <a:pt x="261411" y="108137"/>
                  <a:pt x="261847" y="110823"/>
                </a:cubicBezTo>
                <a:cubicBezTo>
                  <a:pt x="264467" y="113510"/>
                  <a:pt x="262720" y="117092"/>
                  <a:pt x="261847" y="119779"/>
                </a:cubicBezTo>
                <a:cubicBezTo>
                  <a:pt x="260101" y="120674"/>
                  <a:pt x="257482" y="123361"/>
                  <a:pt x="259228" y="125152"/>
                </a:cubicBezTo>
                <a:cubicBezTo>
                  <a:pt x="264467" y="129629"/>
                  <a:pt x="271451" y="132316"/>
                  <a:pt x="277563" y="129629"/>
                </a:cubicBezTo>
                <a:cubicBezTo>
                  <a:pt x="281929" y="129629"/>
                  <a:pt x="285421" y="125152"/>
                  <a:pt x="289787" y="123361"/>
                </a:cubicBezTo>
                <a:cubicBezTo>
                  <a:pt x="292406" y="125152"/>
                  <a:pt x="296772" y="123361"/>
                  <a:pt x="297645" y="126943"/>
                </a:cubicBezTo>
                <a:cubicBezTo>
                  <a:pt x="297645" y="126943"/>
                  <a:pt x="297645" y="126943"/>
                  <a:pt x="297645" y="127838"/>
                </a:cubicBezTo>
                <a:cubicBezTo>
                  <a:pt x="289787" y="135898"/>
                  <a:pt x="279309" y="139480"/>
                  <a:pt x="268832" y="139480"/>
                </a:cubicBezTo>
                <a:cubicBezTo>
                  <a:pt x="264467" y="138584"/>
                  <a:pt x="260974" y="137689"/>
                  <a:pt x="257482" y="135002"/>
                </a:cubicBezTo>
                <a:cubicBezTo>
                  <a:pt x="252243" y="132316"/>
                  <a:pt x="248750" y="126943"/>
                  <a:pt x="247004" y="120674"/>
                </a:cubicBezTo>
                <a:cubicBezTo>
                  <a:pt x="247004" y="115301"/>
                  <a:pt x="245258" y="110823"/>
                  <a:pt x="250497" y="107241"/>
                </a:cubicBezTo>
                <a:cubicBezTo>
                  <a:pt x="252243" y="105898"/>
                  <a:pt x="254862" y="105450"/>
                  <a:pt x="257154" y="106010"/>
                </a:cubicBezTo>
                <a:close/>
                <a:moveTo>
                  <a:pt x="298324" y="105414"/>
                </a:moveTo>
                <a:lnTo>
                  <a:pt x="300857" y="105720"/>
                </a:lnTo>
                <a:lnTo>
                  <a:pt x="299079" y="105820"/>
                </a:lnTo>
                <a:close/>
                <a:moveTo>
                  <a:pt x="511892" y="98205"/>
                </a:moveTo>
                <a:cubicBezTo>
                  <a:pt x="517911" y="99104"/>
                  <a:pt x="511032" y="103602"/>
                  <a:pt x="513611" y="107201"/>
                </a:cubicBezTo>
                <a:cubicBezTo>
                  <a:pt x="515331" y="111698"/>
                  <a:pt x="518771" y="115297"/>
                  <a:pt x="523070" y="117995"/>
                </a:cubicBezTo>
                <a:cubicBezTo>
                  <a:pt x="523070" y="121594"/>
                  <a:pt x="517911" y="121594"/>
                  <a:pt x="515331" y="123393"/>
                </a:cubicBezTo>
                <a:cubicBezTo>
                  <a:pt x="513611" y="125192"/>
                  <a:pt x="511032" y="125192"/>
                  <a:pt x="509312" y="123393"/>
                </a:cubicBezTo>
                <a:cubicBezTo>
                  <a:pt x="508452" y="120694"/>
                  <a:pt x="505013" y="122493"/>
                  <a:pt x="504153" y="119794"/>
                </a:cubicBezTo>
                <a:cubicBezTo>
                  <a:pt x="502433" y="120694"/>
                  <a:pt x="502433" y="117096"/>
                  <a:pt x="503293" y="116196"/>
                </a:cubicBezTo>
                <a:cubicBezTo>
                  <a:pt x="510172" y="113498"/>
                  <a:pt x="511892" y="105401"/>
                  <a:pt x="511892" y="98205"/>
                </a:cubicBezTo>
                <a:close/>
                <a:moveTo>
                  <a:pt x="759807" y="93442"/>
                </a:moveTo>
                <a:cubicBezTo>
                  <a:pt x="777593" y="93442"/>
                  <a:pt x="790043" y="105868"/>
                  <a:pt x="804271" y="115631"/>
                </a:cubicBezTo>
                <a:cubicBezTo>
                  <a:pt x="832729" y="136044"/>
                  <a:pt x="857629" y="162671"/>
                  <a:pt x="879861" y="189298"/>
                </a:cubicBezTo>
                <a:cubicBezTo>
                  <a:pt x="896758" y="207936"/>
                  <a:pt x="910986" y="229238"/>
                  <a:pt x="923436" y="251427"/>
                </a:cubicBezTo>
                <a:cubicBezTo>
                  <a:pt x="927883" y="260302"/>
                  <a:pt x="927883" y="272728"/>
                  <a:pt x="921658" y="281603"/>
                </a:cubicBezTo>
                <a:cubicBezTo>
                  <a:pt x="918101" y="285154"/>
                  <a:pt x="913654" y="287816"/>
                  <a:pt x="909208" y="288704"/>
                </a:cubicBezTo>
                <a:cubicBezTo>
                  <a:pt x="910097" y="284266"/>
                  <a:pt x="916322" y="283379"/>
                  <a:pt x="918990" y="279828"/>
                </a:cubicBezTo>
                <a:cubicBezTo>
                  <a:pt x="923436" y="273615"/>
                  <a:pt x="923436" y="266515"/>
                  <a:pt x="922547" y="259415"/>
                </a:cubicBezTo>
                <a:cubicBezTo>
                  <a:pt x="920769" y="254089"/>
                  <a:pt x="910986" y="238113"/>
                  <a:pt x="906540" y="231900"/>
                </a:cubicBezTo>
                <a:cubicBezTo>
                  <a:pt x="902983" y="225687"/>
                  <a:pt x="898536" y="220362"/>
                  <a:pt x="897647" y="218587"/>
                </a:cubicBezTo>
                <a:cubicBezTo>
                  <a:pt x="889643" y="206161"/>
                  <a:pt x="879861" y="195511"/>
                  <a:pt x="870968" y="183972"/>
                </a:cubicBezTo>
                <a:cubicBezTo>
                  <a:pt x="868300" y="182197"/>
                  <a:pt x="863854" y="176872"/>
                  <a:pt x="863854" y="176872"/>
                </a:cubicBezTo>
                <a:cubicBezTo>
                  <a:pt x="846957" y="159121"/>
                  <a:pt x="828282" y="140482"/>
                  <a:pt x="809607" y="125394"/>
                </a:cubicBezTo>
                <a:cubicBezTo>
                  <a:pt x="803382" y="122731"/>
                  <a:pt x="798936" y="115631"/>
                  <a:pt x="791821" y="112081"/>
                </a:cubicBezTo>
                <a:cubicBezTo>
                  <a:pt x="781150" y="103205"/>
                  <a:pt x="767810" y="96105"/>
                  <a:pt x="752692" y="99655"/>
                </a:cubicBezTo>
                <a:cubicBezTo>
                  <a:pt x="747357" y="101430"/>
                  <a:pt x="741132" y="103205"/>
                  <a:pt x="737574" y="108530"/>
                </a:cubicBezTo>
                <a:cubicBezTo>
                  <a:pt x="736685" y="108530"/>
                  <a:pt x="735796" y="106755"/>
                  <a:pt x="736685" y="105868"/>
                </a:cubicBezTo>
                <a:cubicBezTo>
                  <a:pt x="741132" y="96992"/>
                  <a:pt x="750914" y="94329"/>
                  <a:pt x="759807" y="93442"/>
                </a:cubicBezTo>
                <a:close/>
                <a:moveTo>
                  <a:pt x="281771" y="90985"/>
                </a:moveTo>
                <a:cubicBezTo>
                  <a:pt x="285299" y="92756"/>
                  <a:pt x="286181" y="97185"/>
                  <a:pt x="287945" y="99842"/>
                </a:cubicBezTo>
                <a:lnTo>
                  <a:pt x="298324" y="105414"/>
                </a:lnTo>
                <a:lnTo>
                  <a:pt x="288826" y="104270"/>
                </a:lnTo>
                <a:cubicBezTo>
                  <a:pt x="285299" y="100727"/>
                  <a:pt x="281771" y="96299"/>
                  <a:pt x="281771" y="91871"/>
                </a:cubicBezTo>
                <a:cubicBezTo>
                  <a:pt x="281771" y="91871"/>
                  <a:pt x="281771" y="91871"/>
                  <a:pt x="281771" y="90985"/>
                </a:cubicBezTo>
                <a:close/>
                <a:moveTo>
                  <a:pt x="583043" y="90267"/>
                </a:moveTo>
                <a:cubicBezTo>
                  <a:pt x="587453" y="91143"/>
                  <a:pt x="591863" y="92019"/>
                  <a:pt x="593626" y="96398"/>
                </a:cubicBezTo>
                <a:cubicBezTo>
                  <a:pt x="594508" y="98150"/>
                  <a:pt x="594508" y="99025"/>
                  <a:pt x="596272" y="99901"/>
                </a:cubicBezTo>
                <a:cubicBezTo>
                  <a:pt x="601564" y="98150"/>
                  <a:pt x="610383" y="96398"/>
                  <a:pt x="615675" y="101653"/>
                </a:cubicBezTo>
                <a:cubicBezTo>
                  <a:pt x="620085" y="106908"/>
                  <a:pt x="620085" y="113915"/>
                  <a:pt x="620085" y="120046"/>
                </a:cubicBezTo>
                <a:cubicBezTo>
                  <a:pt x="623613" y="124425"/>
                  <a:pt x="629786" y="127929"/>
                  <a:pt x="630668" y="134060"/>
                </a:cubicBezTo>
                <a:cubicBezTo>
                  <a:pt x="630668" y="136688"/>
                  <a:pt x="634196" y="138439"/>
                  <a:pt x="634196" y="141067"/>
                </a:cubicBezTo>
                <a:cubicBezTo>
                  <a:pt x="626258" y="141067"/>
                  <a:pt x="622731" y="132308"/>
                  <a:pt x="615675" y="130557"/>
                </a:cubicBezTo>
                <a:cubicBezTo>
                  <a:pt x="609501" y="133184"/>
                  <a:pt x="599800" y="135812"/>
                  <a:pt x="594508" y="130557"/>
                </a:cubicBezTo>
                <a:cubicBezTo>
                  <a:pt x="592744" y="128805"/>
                  <a:pt x="592744" y="126177"/>
                  <a:pt x="593626" y="123550"/>
                </a:cubicBezTo>
                <a:cubicBezTo>
                  <a:pt x="595390" y="121798"/>
                  <a:pt x="596272" y="120046"/>
                  <a:pt x="599800" y="120046"/>
                </a:cubicBezTo>
                <a:cubicBezTo>
                  <a:pt x="603328" y="119170"/>
                  <a:pt x="604210" y="127929"/>
                  <a:pt x="608619" y="122674"/>
                </a:cubicBezTo>
                <a:cubicBezTo>
                  <a:pt x="610383" y="120046"/>
                  <a:pt x="611265" y="114791"/>
                  <a:pt x="608619" y="111288"/>
                </a:cubicBezTo>
                <a:cubicBezTo>
                  <a:pt x="606856" y="108660"/>
                  <a:pt x="602446" y="108660"/>
                  <a:pt x="598918" y="108660"/>
                </a:cubicBezTo>
                <a:cubicBezTo>
                  <a:pt x="591863" y="109536"/>
                  <a:pt x="589217" y="118294"/>
                  <a:pt x="583043" y="120046"/>
                </a:cubicBezTo>
                <a:cubicBezTo>
                  <a:pt x="583043" y="120046"/>
                  <a:pt x="583043" y="120046"/>
                  <a:pt x="575988" y="120922"/>
                </a:cubicBezTo>
                <a:cubicBezTo>
                  <a:pt x="573342" y="124425"/>
                  <a:pt x="570696" y="128805"/>
                  <a:pt x="566286" y="129681"/>
                </a:cubicBezTo>
                <a:cubicBezTo>
                  <a:pt x="563640" y="129681"/>
                  <a:pt x="560994" y="128805"/>
                  <a:pt x="558349" y="127053"/>
                </a:cubicBezTo>
                <a:cubicBezTo>
                  <a:pt x="557467" y="124425"/>
                  <a:pt x="556585" y="120922"/>
                  <a:pt x="559231" y="120046"/>
                </a:cubicBezTo>
                <a:cubicBezTo>
                  <a:pt x="561876" y="118294"/>
                  <a:pt x="566286" y="122674"/>
                  <a:pt x="566286" y="118294"/>
                </a:cubicBezTo>
                <a:cubicBezTo>
                  <a:pt x="566286" y="113915"/>
                  <a:pt x="560113" y="113039"/>
                  <a:pt x="558349" y="110412"/>
                </a:cubicBezTo>
                <a:cubicBezTo>
                  <a:pt x="555703" y="108660"/>
                  <a:pt x="554821" y="105157"/>
                  <a:pt x="554821" y="102529"/>
                </a:cubicBezTo>
                <a:cubicBezTo>
                  <a:pt x="554821" y="102529"/>
                  <a:pt x="554821" y="102529"/>
                  <a:pt x="560113" y="102529"/>
                </a:cubicBezTo>
                <a:cubicBezTo>
                  <a:pt x="566286" y="106908"/>
                  <a:pt x="572460" y="113039"/>
                  <a:pt x="581279" y="110412"/>
                </a:cubicBezTo>
                <a:cubicBezTo>
                  <a:pt x="585689" y="110412"/>
                  <a:pt x="586571" y="106032"/>
                  <a:pt x="587453" y="103405"/>
                </a:cubicBezTo>
                <a:cubicBezTo>
                  <a:pt x="588335" y="100777"/>
                  <a:pt x="586571" y="99901"/>
                  <a:pt x="584807" y="98150"/>
                </a:cubicBezTo>
                <a:cubicBezTo>
                  <a:pt x="582161" y="99025"/>
                  <a:pt x="579515" y="102529"/>
                  <a:pt x="575988" y="99901"/>
                </a:cubicBezTo>
                <a:cubicBezTo>
                  <a:pt x="574224" y="99025"/>
                  <a:pt x="573342" y="96398"/>
                  <a:pt x="575106" y="94646"/>
                </a:cubicBezTo>
                <a:cubicBezTo>
                  <a:pt x="576869" y="92019"/>
                  <a:pt x="579515" y="90267"/>
                  <a:pt x="583043" y="90267"/>
                </a:cubicBezTo>
                <a:close/>
                <a:moveTo>
                  <a:pt x="557995" y="89535"/>
                </a:moveTo>
                <a:cubicBezTo>
                  <a:pt x="558789" y="92099"/>
                  <a:pt x="561170" y="93808"/>
                  <a:pt x="561170" y="97228"/>
                </a:cubicBezTo>
                <a:cubicBezTo>
                  <a:pt x="558789" y="99792"/>
                  <a:pt x="554820" y="98082"/>
                  <a:pt x="550852" y="98082"/>
                </a:cubicBezTo>
                <a:cubicBezTo>
                  <a:pt x="550058" y="95518"/>
                  <a:pt x="550852" y="92954"/>
                  <a:pt x="551645" y="90389"/>
                </a:cubicBezTo>
                <a:cubicBezTo>
                  <a:pt x="553233" y="89535"/>
                  <a:pt x="555614" y="88680"/>
                  <a:pt x="557995" y="89535"/>
                </a:cubicBezTo>
                <a:close/>
                <a:moveTo>
                  <a:pt x="467826" y="85505"/>
                </a:moveTo>
                <a:cubicBezTo>
                  <a:pt x="470366" y="85505"/>
                  <a:pt x="472906" y="86482"/>
                  <a:pt x="474599" y="87459"/>
                </a:cubicBezTo>
                <a:cubicBezTo>
                  <a:pt x="475446" y="90389"/>
                  <a:pt x="475446" y="93320"/>
                  <a:pt x="475446" y="96251"/>
                </a:cubicBezTo>
                <a:cubicBezTo>
                  <a:pt x="471213" y="98205"/>
                  <a:pt x="466979" y="93320"/>
                  <a:pt x="462746" y="92343"/>
                </a:cubicBezTo>
                <a:cubicBezTo>
                  <a:pt x="462746" y="88436"/>
                  <a:pt x="465286" y="86482"/>
                  <a:pt x="467826" y="85505"/>
                </a:cubicBezTo>
                <a:close/>
                <a:moveTo>
                  <a:pt x="438389" y="85277"/>
                </a:moveTo>
                <a:cubicBezTo>
                  <a:pt x="442129" y="84281"/>
                  <a:pt x="445869" y="85166"/>
                  <a:pt x="448509" y="89590"/>
                </a:cubicBezTo>
                <a:cubicBezTo>
                  <a:pt x="449389" y="92245"/>
                  <a:pt x="449389" y="94899"/>
                  <a:pt x="446749" y="96669"/>
                </a:cubicBezTo>
                <a:cubicBezTo>
                  <a:pt x="444989" y="98439"/>
                  <a:pt x="441469" y="97554"/>
                  <a:pt x="440589" y="96669"/>
                </a:cubicBezTo>
                <a:cubicBezTo>
                  <a:pt x="440589" y="96669"/>
                  <a:pt x="440589" y="96669"/>
                  <a:pt x="437949" y="94899"/>
                </a:cubicBezTo>
                <a:cubicBezTo>
                  <a:pt x="436189" y="95784"/>
                  <a:pt x="436189" y="98439"/>
                  <a:pt x="436189" y="99323"/>
                </a:cubicBezTo>
                <a:cubicBezTo>
                  <a:pt x="436189" y="102863"/>
                  <a:pt x="437949" y="105517"/>
                  <a:pt x="441469" y="107287"/>
                </a:cubicBezTo>
                <a:cubicBezTo>
                  <a:pt x="446749" y="109941"/>
                  <a:pt x="452029" y="109057"/>
                  <a:pt x="457310" y="107287"/>
                </a:cubicBezTo>
                <a:cubicBezTo>
                  <a:pt x="461710" y="104632"/>
                  <a:pt x="462590" y="96669"/>
                  <a:pt x="468750" y="98439"/>
                </a:cubicBezTo>
                <a:cubicBezTo>
                  <a:pt x="472270" y="100208"/>
                  <a:pt x="471390" y="103748"/>
                  <a:pt x="470510" y="105517"/>
                </a:cubicBezTo>
                <a:cubicBezTo>
                  <a:pt x="467870" y="110826"/>
                  <a:pt x="461710" y="112596"/>
                  <a:pt x="457310" y="117020"/>
                </a:cubicBezTo>
                <a:cubicBezTo>
                  <a:pt x="456430" y="117905"/>
                  <a:pt x="457310" y="119675"/>
                  <a:pt x="458190" y="120559"/>
                </a:cubicBezTo>
                <a:cubicBezTo>
                  <a:pt x="460830" y="120559"/>
                  <a:pt x="461710" y="116135"/>
                  <a:pt x="464350" y="118790"/>
                </a:cubicBezTo>
                <a:cubicBezTo>
                  <a:pt x="467870" y="119675"/>
                  <a:pt x="466990" y="123214"/>
                  <a:pt x="466990" y="125869"/>
                </a:cubicBezTo>
                <a:cubicBezTo>
                  <a:pt x="464350" y="131178"/>
                  <a:pt x="459070" y="127638"/>
                  <a:pt x="454670" y="127638"/>
                </a:cubicBezTo>
                <a:cubicBezTo>
                  <a:pt x="450269" y="124984"/>
                  <a:pt x="450269" y="119675"/>
                  <a:pt x="444989" y="118790"/>
                </a:cubicBezTo>
                <a:cubicBezTo>
                  <a:pt x="435309" y="118790"/>
                  <a:pt x="432669" y="107287"/>
                  <a:pt x="423869" y="107287"/>
                </a:cubicBezTo>
                <a:cubicBezTo>
                  <a:pt x="419469" y="107287"/>
                  <a:pt x="415069" y="109941"/>
                  <a:pt x="414189" y="114366"/>
                </a:cubicBezTo>
                <a:cubicBezTo>
                  <a:pt x="414189" y="116135"/>
                  <a:pt x="414189" y="120559"/>
                  <a:pt x="416829" y="122329"/>
                </a:cubicBezTo>
                <a:cubicBezTo>
                  <a:pt x="417709" y="123214"/>
                  <a:pt x="418589" y="124099"/>
                  <a:pt x="420349" y="123214"/>
                </a:cubicBezTo>
                <a:cubicBezTo>
                  <a:pt x="422109" y="119675"/>
                  <a:pt x="423869" y="117905"/>
                  <a:pt x="427389" y="116135"/>
                </a:cubicBezTo>
                <a:cubicBezTo>
                  <a:pt x="430029" y="119675"/>
                  <a:pt x="433549" y="123214"/>
                  <a:pt x="431789" y="127638"/>
                </a:cubicBezTo>
                <a:cubicBezTo>
                  <a:pt x="428269" y="132947"/>
                  <a:pt x="421229" y="132062"/>
                  <a:pt x="415069" y="132062"/>
                </a:cubicBezTo>
                <a:cubicBezTo>
                  <a:pt x="412428" y="129408"/>
                  <a:pt x="408028" y="125869"/>
                  <a:pt x="403628" y="127638"/>
                </a:cubicBezTo>
                <a:cubicBezTo>
                  <a:pt x="400988" y="132062"/>
                  <a:pt x="396588" y="134717"/>
                  <a:pt x="391308" y="134717"/>
                </a:cubicBezTo>
                <a:cubicBezTo>
                  <a:pt x="391308" y="132062"/>
                  <a:pt x="393948" y="131178"/>
                  <a:pt x="394828" y="128523"/>
                </a:cubicBezTo>
                <a:cubicBezTo>
                  <a:pt x="395708" y="123214"/>
                  <a:pt x="400988" y="121444"/>
                  <a:pt x="403628" y="117905"/>
                </a:cubicBezTo>
                <a:cubicBezTo>
                  <a:pt x="404508" y="111711"/>
                  <a:pt x="407148" y="104632"/>
                  <a:pt x="411548" y="100208"/>
                </a:cubicBezTo>
                <a:cubicBezTo>
                  <a:pt x="415069" y="96669"/>
                  <a:pt x="421229" y="97554"/>
                  <a:pt x="425629" y="98439"/>
                </a:cubicBezTo>
                <a:cubicBezTo>
                  <a:pt x="428269" y="97554"/>
                  <a:pt x="427389" y="94014"/>
                  <a:pt x="428269" y="92245"/>
                </a:cubicBezTo>
                <a:cubicBezTo>
                  <a:pt x="430909" y="89148"/>
                  <a:pt x="434649" y="86272"/>
                  <a:pt x="438389" y="85277"/>
                </a:cubicBezTo>
                <a:close/>
                <a:moveTo>
                  <a:pt x="678069" y="83917"/>
                </a:moveTo>
                <a:cubicBezTo>
                  <a:pt x="680666" y="83917"/>
                  <a:pt x="680666" y="88191"/>
                  <a:pt x="683264" y="89900"/>
                </a:cubicBezTo>
                <a:cubicBezTo>
                  <a:pt x="686728" y="92465"/>
                  <a:pt x="691057" y="89900"/>
                  <a:pt x="694521" y="91610"/>
                </a:cubicBezTo>
                <a:cubicBezTo>
                  <a:pt x="693655" y="94174"/>
                  <a:pt x="691057" y="94174"/>
                  <a:pt x="688460" y="95029"/>
                </a:cubicBezTo>
                <a:cubicBezTo>
                  <a:pt x="684130" y="95029"/>
                  <a:pt x="681532" y="93319"/>
                  <a:pt x="678935" y="89900"/>
                </a:cubicBezTo>
                <a:cubicBezTo>
                  <a:pt x="678069" y="88191"/>
                  <a:pt x="675471" y="84772"/>
                  <a:pt x="678069" y="83917"/>
                </a:cubicBezTo>
                <a:close/>
                <a:moveTo>
                  <a:pt x="260236" y="82131"/>
                </a:moveTo>
                <a:cubicBezTo>
                  <a:pt x="265923" y="80823"/>
                  <a:pt x="271945" y="80656"/>
                  <a:pt x="278412" y="82215"/>
                </a:cubicBezTo>
                <a:cubicBezTo>
                  <a:pt x="283765" y="83106"/>
                  <a:pt x="290009" y="87559"/>
                  <a:pt x="292686" y="93794"/>
                </a:cubicBezTo>
                <a:cubicBezTo>
                  <a:pt x="292686" y="94685"/>
                  <a:pt x="294470" y="96467"/>
                  <a:pt x="292686" y="98248"/>
                </a:cubicBezTo>
                <a:cubicBezTo>
                  <a:pt x="289117" y="93794"/>
                  <a:pt x="284657" y="86669"/>
                  <a:pt x="277520" y="83996"/>
                </a:cubicBezTo>
                <a:cubicBezTo>
                  <a:pt x="271276" y="83106"/>
                  <a:pt x="264139" y="83996"/>
                  <a:pt x="257894" y="85778"/>
                </a:cubicBezTo>
                <a:cubicBezTo>
                  <a:pt x="238268" y="96467"/>
                  <a:pt x="219534" y="110718"/>
                  <a:pt x="200801" y="124079"/>
                </a:cubicBezTo>
                <a:cubicBezTo>
                  <a:pt x="177606" y="145456"/>
                  <a:pt x="152628" y="167724"/>
                  <a:pt x="132110" y="191774"/>
                </a:cubicBezTo>
                <a:cubicBezTo>
                  <a:pt x="122297" y="205135"/>
                  <a:pt x="111592" y="218496"/>
                  <a:pt x="101779" y="232747"/>
                </a:cubicBezTo>
                <a:cubicBezTo>
                  <a:pt x="100887" y="234529"/>
                  <a:pt x="92858" y="255015"/>
                  <a:pt x="105347" y="266595"/>
                </a:cubicBezTo>
                <a:cubicBezTo>
                  <a:pt x="108023" y="268376"/>
                  <a:pt x="112484" y="267486"/>
                  <a:pt x="114268" y="271048"/>
                </a:cubicBezTo>
                <a:cubicBezTo>
                  <a:pt x="114268" y="272830"/>
                  <a:pt x="112484" y="272830"/>
                  <a:pt x="111592" y="272830"/>
                </a:cubicBezTo>
                <a:cubicBezTo>
                  <a:pt x="104455" y="271939"/>
                  <a:pt x="99995" y="266595"/>
                  <a:pt x="97318" y="261250"/>
                </a:cubicBezTo>
                <a:cubicBezTo>
                  <a:pt x="92858" y="246999"/>
                  <a:pt x="96426" y="238092"/>
                  <a:pt x="99995" y="229184"/>
                </a:cubicBezTo>
                <a:cubicBezTo>
                  <a:pt x="103563" y="222059"/>
                  <a:pt x="108916" y="215824"/>
                  <a:pt x="113376" y="209588"/>
                </a:cubicBezTo>
                <a:cubicBezTo>
                  <a:pt x="122297" y="198900"/>
                  <a:pt x="129434" y="188211"/>
                  <a:pt x="138354" y="177522"/>
                </a:cubicBezTo>
                <a:cubicBezTo>
                  <a:pt x="162441" y="152582"/>
                  <a:pt x="187419" y="128533"/>
                  <a:pt x="215074" y="108937"/>
                </a:cubicBezTo>
                <a:cubicBezTo>
                  <a:pt x="229124" y="100252"/>
                  <a:pt x="243175" y="86056"/>
                  <a:pt x="260236" y="82131"/>
                </a:cubicBezTo>
                <a:close/>
                <a:moveTo>
                  <a:pt x="767447" y="80937"/>
                </a:moveTo>
                <a:cubicBezTo>
                  <a:pt x="778121" y="81828"/>
                  <a:pt x="786126" y="88956"/>
                  <a:pt x="795021" y="91629"/>
                </a:cubicBezTo>
                <a:cubicBezTo>
                  <a:pt x="819038" y="109449"/>
                  <a:pt x="839496" y="128160"/>
                  <a:pt x="860844" y="148653"/>
                </a:cubicBezTo>
                <a:cubicBezTo>
                  <a:pt x="885750" y="174493"/>
                  <a:pt x="907098" y="200332"/>
                  <a:pt x="926666" y="230626"/>
                </a:cubicBezTo>
                <a:cubicBezTo>
                  <a:pt x="934672" y="245773"/>
                  <a:pt x="945346" y="264485"/>
                  <a:pt x="937340" y="282305"/>
                </a:cubicBezTo>
                <a:cubicBezTo>
                  <a:pt x="933782" y="291215"/>
                  <a:pt x="925777" y="300125"/>
                  <a:pt x="915993" y="302798"/>
                </a:cubicBezTo>
                <a:cubicBezTo>
                  <a:pt x="912435" y="302798"/>
                  <a:pt x="907987" y="304580"/>
                  <a:pt x="904429" y="302798"/>
                </a:cubicBezTo>
                <a:cubicBezTo>
                  <a:pt x="903540" y="300125"/>
                  <a:pt x="903540" y="296561"/>
                  <a:pt x="905319" y="293888"/>
                </a:cubicBezTo>
                <a:cubicBezTo>
                  <a:pt x="912435" y="292997"/>
                  <a:pt x="920440" y="288542"/>
                  <a:pt x="923998" y="282305"/>
                </a:cubicBezTo>
                <a:cubicBezTo>
                  <a:pt x="935561" y="262702"/>
                  <a:pt x="921330" y="243100"/>
                  <a:pt x="911545" y="227062"/>
                </a:cubicBezTo>
                <a:cubicBezTo>
                  <a:pt x="902650" y="214588"/>
                  <a:pt x="894645" y="203005"/>
                  <a:pt x="884860" y="191422"/>
                </a:cubicBezTo>
                <a:cubicBezTo>
                  <a:pt x="883081" y="189640"/>
                  <a:pt x="867070" y="170929"/>
                  <a:pt x="866181" y="169147"/>
                </a:cubicBezTo>
                <a:cubicBezTo>
                  <a:pt x="859065" y="160237"/>
                  <a:pt x="850170" y="153109"/>
                  <a:pt x="843054" y="145980"/>
                </a:cubicBezTo>
                <a:cubicBezTo>
                  <a:pt x="827043" y="130833"/>
                  <a:pt x="810143" y="115686"/>
                  <a:pt x="792353" y="103212"/>
                </a:cubicBezTo>
                <a:cubicBezTo>
                  <a:pt x="779010" y="94302"/>
                  <a:pt x="763000" y="85392"/>
                  <a:pt x="746989" y="91629"/>
                </a:cubicBezTo>
                <a:cubicBezTo>
                  <a:pt x="740762" y="94302"/>
                  <a:pt x="733646" y="98757"/>
                  <a:pt x="731867" y="106776"/>
                </a:cubicBezTo>
                <a:cubicBezTo>
                  <a:pt x="731867" y="106776"/>
                  <a:pt x="731867" y="106776"/>
                  <a:pt x="730978" y="113013"/>
                </a:cubicBezTo>
                <a:cubicBezTo>
                  <a:pt x="727420" y="113904"/>
                  <a:pt x="722972" y="115686"/>
                  <a:pt x="718525" y="113013"/>
                </a:cubicBezTo>
                <a:cubicBezTo>
                  <a:pt x="716746" y="103212"/>
                  <a:pt x="724751" y="93411"/>
                  <a:pt x="732757" y="88065"/>
                </a:cubicBezTo>
                <a:cubicBezTo>
                  <a:pt x="743431" y="81828"/>
                  <a:pt x="754994" y="79155"/>
                  <a:pt x="767447" y="80937"/>
                </a:cubicBezTo>
                <a:close/>
                <a:moveTo>
                  <a:pt x="689912" y="80583"/>
                </a:moveTo>
                <a:cubicBezTo>
                  <a:pt x="690683" y="82488"/>
                  <a:pt x="690904" y="85822"/>
                  <a:pt x="691345" y="87726"/>
                </a:cubicBezTo>
                <a:cubicBezTo>
                  <a:pt x="688699" y="88679"/>
                  <a:pt x="686054" y="87726"/>
                  <a:pt x="684290" y="84869"/>
                </a:cubicBezTo>
                <a:cubicBezTo>
                  <a:pt x="683408" y="83917"/>
                  <a:pt x="683408" y="82012"/>
                  <a:pt x="685172" y="82012"/>
                </a:cubicBezTo>
                <a:cubicBezTo>
                  <a:pt x="687817" y="78202"/>
                  <a:pt x="689140" y="78678"/>
                  <a:pt x="689912" y="80583"/>
                </a:cubicBezTo>
                <a:close/>
                <a:moveTo>
                  <a:pt x="665260" y="79155"/>
                </a:moveTo>
                <a:cubicBezTo>
                  <a:pt x="674280" y="80954"/>
                  <a:pt x="670672" y="91749"/>
                  <a:pt x="677888" y="95347"/>
                </a:cubicBezTo>
                <a:cubicBezTo>
                  <a:pt x="684201" y="100744"/>
                  <a:pt x="693221" y="98046"/>
                  <a:pt x="699535" y="95347"/>
                </a:cubicBezTo>
                <a:cubicBezTo>
                  <a:pt x="701339" y="96247"/>
                  <a:pt x="702241" y="98046"/>
                  <a:pt x="704045" y="98945"/>
                </a:cubicBezTo>
                <a:cubicBezTo>
                  <a:pt x="698633" y="104343"/>
                  <a:pt x="690515" y="106142"/>
                  <a:pt x="682397" y="106142"/>
                </a:cubicBezTo>
                <a:cubicBezTo>
                  <a:pt x="677888" y="104343"/>
                  <a:pt x="674280" y="100744"/>
                  <a:pt x="669770" y="97146"/>
                </a:cubicBezTo>
                <a:cubicBezTo>
                  <a:pt x="667966" y="92648"/>
                  <a:pt x="666162" y="88151"/>
                  <a:pt x="664358" y="82753"/>
                </a:cubicBezTo>
                <a:cubicBezTo>
                  <a:pt x="664358" y="81854"/>
                  <a:pt x="664358" y="80054"/>
                  <a:pt x="665260" y="79155"/>
                </a:cubicBezTo>
                <a:close/>
                <a:moveTo>
                  <a:pt x="350766" y="75980"/>
                </a:moveTo>
                <a:cubicBezTo>
                  <a:pt x="350766" y="75980"/>
                  <a:pt x="350766" y="75980"/>
                  <a:pt x="351621" y="77766"/>
                </a:cubicBezTo>
                <a:cubicBezTo>
                  <a:pt x="349911" y="81337"/>
                  <a:pt x="348202" y="85802"/>
                  <a:pt x="343073" y="86695"/>
                </a:cubicBezTo>
                <a:cubicBezTo>
                  <a:pt x="339654" y="87588"/>
                  <a:pt x="332815" y="90267"/>
                  <a:pt x="330251" y="84909"/>
                </a:cubicBezTo>
                <a:cubicBezTo>
                  <a:pt x="329396" y="84016"/>
                  <a:pt x="329396" y="83123"/>
                  <a:pt x="330251" y="83123"/>
                </a:cubicBezTo>
                <a:cubicBezTo>
                  <a:pt x="332815" y="81337"/>
                  <a:pt x="333670" y="85802"/>
                  <a:pt x="336234" y="84909"/>
                </a:cubicBezTo>
                <a:cubicBezTo>
                  <a:pt x="343073" y="86695"/>
                  <a:pt x="347347" y="79552"/>
                  <a:pt x="350766" y="75980"/>
                </a:cubicBezTo>
                <a:close/>
                <a:moveTo>
                  <a:pt x="364137" y="72805"/>
                </a:moveTo>
                <a:cubicBezTo>
                  <a:pt x="365908" y="78289"/>
                  <a:pt x="363252" y="83773"/>
                  <a:pt x="360596" y="89257"/>
                </a:cubicBezTo>
                <a:cubicBezTo>
                  <a:pt x="355284" y="97483"/>
                  <a:pt x="346431" y="102967"/>
                  <a:pt x="337577" y="100225"/>
                </a:cubicBezTo>
                <a:cubicBezTo>
                  <a:pt x="330495" y="99311"/>
                  <a:pt x="325183" y="95655"/>
                  <a:pt x="319871" y="91085"/>
                </a:cubicBezTo>
                <a:cubicBezTo>
                  <a:pt x="319871" y="89257"/>
                  <a:pt x="320756" y="88343"/>
                  <a:pt x="321642" y="88343"/>
                </a:cubicBezTo>
                <a:cubicBezTo>
                  <a:pt x="328724" y="86515"/>
                  <a:pt x="333151" y="95655"/>
                  <a:pt x="340233" y="92913"/>
                </a:cubicBezTo>
                <a:cubicBezTo>
                  <a:pt x="348201" y="91999"/>
                  <a:pt x="353513" y="84687"/>
                  <a:pt x="356169" y="78289"/>
                </a:cubicBezTo>
                <a:cubicBezTo>
                  <a:pt x="357055" y="73719"/>
                  <a:pt x="361481" y="74633"/>
                  <a:pt x="364137" y="72805"/>
                </a:cubicBezTo>
                <a:close/>
                <a:moveTo>
                  <a:pt x="533389" y="69630"/>
                </a:moveTo>
                <a:cubicBezTo>
                  <a:pt x="538946" y="71429"/>
                  <a:pt x="543576" y="77726"/>
                  <a:pt x="545428" y="83124"/>
                </a:cubicBezTo>
                <a:cubicBezTo>
                  <a:pt x="550058" y="93919"/>
                  <a:pt x="542650" y="102015"/>
                  <a:pt x="543576" y="112810"/>
                </a:cubicBezTo>
                <a:cubicBezTo>
                  <a:pt x="543576" y="112810"/>
                  <a:pt x="543576" y="112810"/>
                  <a:pt x="544502" y="122705"/>
                </a:cubicBezTo>
                <a:cubicBezTo>
                  <a:pt x="540798" y="123605"/>
                  <a:pt x="538020" y="121806"/>
                  <a:pt x="534315" y="120906"/>
                </a:cubicBezTo>
                <a:cubicBezTo>
                  <a:pt x="530611" y="111910"/>
                  <a:pt x="516721" y="113709"/>
                  <a:pt x="516721" y="102015"/>
                </a:cubicBezTo>
                <a:cubicBezTo>
                  <a:pt x="516721" y="98417"/>
                  <a:pt x="520425" y="94818"/>
                  <a:pt x="524129" y="94818"/>
                </a:cubicBezTo>
                <a:cubicBezTo>
                  <a:pt x="526907" y="94818"/>
                  <a:pt x="529685" y="94818"/>
                  <a:pt x="529685" y="98417"/>
                </a:cubicBezTo>
                <a:cubicBezTo>
                  <a:pt x="531537" y="102015"/>
                  <a:pt x="524129" y="101115"/>
                  <a:pt x="526907" y="104714"/>
                </a:cubicBezTo>
                <a:cubicBezTo>
                  <a:pt x="529685" y="102914"/>
                  <a:pt x="533389" y="102914"/>
                  <a:pt x="533389" y="99316"/>
                </a:cubicBezTo>
                <a:cubicBezTo>
                  <a:pt x="534315" y="96617"/>
                  <a:pt x="533389" y="93919"/>
                  <a:pt x="531537" y="93019"/>
                </a:cubicBezTo>
                <a:cubicBezTo>
                  <a:pt x="529685" y="91220"/>
                  <a:pt x="526907" y="91220"/>
                  <a:pt x="525981" y="90320"/>
                </a:cubicBezTo>
                <a:cubicBezTo>
                  <a:pt x="529685" y="84023"/>
                  <a:pt x="533389" y="77726"/>
                  <a:pt x="533389" y="69630"/>
                </a:cubicBezTo>
                <a:close/>
                <a:moveTo>
                  <a:pt x="494269" y="69630"/>
                </a:moveTo>
                <a:cubicBezTo>
                  <a:pt x="498804" y="69630"/>
                  <a:pt x="495176" y="75824"/>
                  <a:pt x="496990" y="78478"/>
                </a:cubicBezTo>
                <a:lnTo>
                  <a:pt x="503340" y="89096"/>
                </a:lnTo>
                <a:cubicBezTo>
                  <a:pt x="501526" y="89096"/>
                  <a:pt x="498804" y="89096"/>
                  <a:pt x="496990" y="89981"/>
                </a:cubicBezTo>
                <a:cubicBezTo>
                  <a:pt x="494269" y="90866"/>
                  <a:pt x="492454" y="92636"/>
                  <a:pt x="491547" y="95290"/>
                </a:cubicBezTo>
                <a:cubicBezTo>
                  <a:pt x="492454" y="98829"/>
                  <a:pt x="492454" y="103254"/>
                  <a:pt x="496990" y="104138"/>
                </a:cubicBezTo>
                <a:cubicBezTo>
                  <a:pt x="498804" y="104138"/>
                  <a:pt x="499712" y="103254"/>
                  <a:pt x="500619" y="102369"/>
                </a:cubicBezTo>
                <a:cubicBezTo>
                  <a:pt x="500619" y="101484"/>
                  <a:pt x="498804" y="101484"/>
                  <a:pt x="497897" y="100599"/>
                </a:cubicBezTo>
                <a:cubicBezTo>
                  <a:pt x="496990" y="98829"/>
                  <a:pt x="494269" y="97060"/>
                  <a:pt x="496990" y="94405"/>
                </a:cubicBezTo>
                <a:cubicBezTo>
                  <a:pt x="497897" y="93520"/>
                  <a:pt x="500619" y="92636"/>
                  <a:pt x="503340" y="93520"/>
                </a:cubicBezTo>
                <a:cubicBezTo>
                  <a:pt x="506062" y="96175"/>
                  <a:pt x="508783" y="98829"/>
                  <a:pt x="508783" y="103254"/>
                </a:cubicBezTo>
                <a:cubicBezTo>
                  <a:pt x="507876" y="107678"/>
                  <a:pt x="504247" y="111217"/>
                  <a:pt x="499712" y="113872"/>
                </a:cubicBezTo>
                <a:cubicBezTo>
                  <a:pt x="496083" y="112987"/>
                  <a:pt x="494269" y="116526"/>
                  <a:pt x="492454" y="119181"/>
                </a:cubicBezTo>
                <a:cubicBezTo>
                  <a:pt x="488826" y="120950"/>
                  <a:pt x="486104" y="123605"/>
                  <a:pt x="481569" y="122720"/>
                </a:cubicBezTo>
                <a:cubicBezTo>
                  <a:pt x="477940" y="119181"/>
                  <a:pt x="483383" y="115641"/>
                  <a:pt x="482476" y="111217"/>
                </a:cubicBezTo>
                <a:cubicBezTo>
                  <a:pt x="483383" y="103254"/>
                  <a:pt x="477033" y="96175"/>
                  <a:pt x="478847" y="88211"/>
                </a:cubicBezTo>
                <a:cubicBezTo>
                  <a:pt x="480662" y="80248"/>
                  <a:pt x="487012" y="72284"/>
                  <a:pt x="494269" y="69630"/>
                </a:cubicBezTo>
                <a:close/>
                <a:moveTo>
                  <a:pt x="722500" y="68042"/>
                </a:moveTo>
                <a:cubicBezTo>
                  <a:pt x="730715" y="68042"/>
                  <a:pt x="739843" y="70763"/>
                  <a:pt x="745320" y="77113"/>
                </a:cubicBezTo>
                <a:cubicBezTo>
                  <a:pt x="745320" y="78928"/>
                  <a:pt x="743494" y="78928"/>
                  <a:pt x="742581" y="78928"/>
                </a:cubicBezTo>
                <a:cubicBezTo>
                  <a:pt x="739843" y="78020"/>
                  <a:pt x="738930" y="75299"/>
                  <a:pt x="736192" y="74392"/>
                </a:cubicBezTo>
                <a:cubicBezTo>
                  <a:pt x="729802" y="71670"/>
                  <a:pt x="723413" y="70763"/>
                  <a:pt x="717023" y="73485"/>
                </a:cubicBezTo>
                <a:cubicBezTo>
                  <a:pt x="714285" y="74392"/>
                  <a:pt x="712459" y="80742"/>
                  <a:pt x="708808" y="78020"/>
                </a:cubicBezTo>
                <a:cubicBezTo>
                  <a:pt x="709721" y="70763"/>
                  <a:pt x="717023" y="68949"/>
                  <a:pt x="722500" y="68042"/>
                </a:cubicBezTo>
                <a:close/>
                <a:moveTo>
                  <a:pt x="337333" y="68042"/>
                </a:moveTo>
                <a:cubicBezTo>
                  <a:pt x="339714" y="70721"/>
                  <a:pt x="342889" y="73399"/>
                  <a:pt x="345270" y="75185"/>
                </a:cubicBezTo>
                <a:cubicBezTo>
                  <a:pt x="344476" y="78757"/>
                  <a:pt x="341301" y="81436"/>
                  <a:pt x="338920" y="82329"/>
                </a:cubicBezTo>
                <a:cubicBezTo>
                  <a:pt x="337333" y="81436"/>
                  <a:pt x="334952" y="81436"/>
                  <a:pt x="334158" y="79650"/>
                </a:cubicBezTo>
                <a:cubicBezTo>
                  <a:pt x="335745" y="76078"/>
                  <a:pt x="336539" y="71614"/>
                  <a:pt x="337333" y="68042"/>
                </a:cubicBezTo>
                <a:close/>
                <a:moveTo>
                  <a:pt x="275985" y="65063"/>
                </a:moveTo>
                <a:cubicBezTo>
                  <a:pt x="282984" y="65732"/>
                  <a:pt x="289650" y="68185"/>
                  <a:pt x="294538" y="73089"/>
                </a:cubicBezTo>
                <a:cubicBezTo>
                  <a:pt x="302537" y="78440"/>
                  <a:pt x="305203" y="86466"/>
                  <a:pt x="308758" y="94492"/>
                </a:cubicBezTo>
                <a:cubicBezTo>
                  <a:pt x="308758" y="97168"/>
                  <a:pt x="308758" y="98951"/>
                  <a:pt x="306980" y="100735"/>
                </a:cubicBezTo>
                <a:cubicBezTo>
                  <a:pt x="305203" y="101626"/>
                  <a:pt x="300759" y="101626"/>
                  <a:pt x="298093" y="100735"/>
                </a:cubicBezTo>
                <a:cubicBezTo>
                  <a:pt x="296315" y="96276"/>
                  <a:pt x="296315" y="91817"/>
                  <a:pt x="293649" y="87358"/>
                </a:cubicBezTo>
                <a:cubicBezTo>
                  <a:pt x="286539" y="79332"/>
                  <a:pt x="275874" y="73089"/>
                  <a:pt x="265209" y="75765"/>
                </a:cubicBezTo>
                <a:cubicBezTo>
                  <a:pt x="247434" y="77548"/>
                  <a:pt x="234991" y="90925"/>
                  <a:pt x="219883" y="98951"/>
                </a:cubicBezTo>
                <a:cubicBezTo>
                  <a:pt x="178111" y="129272"/>
                  <a:pt x="138117" y="167618"/>
                  <a:pt x="107900" y="209532"/>
                </a:cubicBezTo>
                <a:cubicBezTo>
                  <a:pt x="104345" y="216666"/>
                  <a:pt x="96346" y="222017"/>
                  <a:pt x="95457" y="230043"/>
                </a:cubicBezTo>
                <a:cubicBezTo>
                  <a:pt x="90125" y="242528"/>
                  <a:pt x="88347" y="259472"/>
                  <a:pt x="99012" y="270173"/>
                </a:cubicBezTo>
                <a:cubicBezTo>
                  <a:pt x="103456" y="274632"/>
                  <a:pt x="110566" y="276415"/>
                  <a:pt x="116787" y="276415"/>
                </a:cubicBezTo>
                <a:cubicBezTo>
                  <a:pt x="116787" y="279091"/>
                  <a:pt x="120342" y="281766"/>
                  <a:pt x="117676" y="284442"/>
                </a:cubicBezTo>
                <a:cubicBezTo>
                  <a:pt x="109677" y="287117"/>
                  <a:pt x="99012" y="286225"/>
                  <a:pt x="92791" y="279983"/>
                </a:cubicBezTo>
                <a:cubicBezTo>
                  <a:pt x="84792" y="271065"/>
                  <a:pt x="78571" y="259472"/>
                  <a:pt x="79460" y="246987"/>
                </a:cubicBezTo>
                <a:cubicBezTo>
                  <a:pt x="81237" y="237177"/>
                  <a:pt x="86570" y="225584"/>
                  <a:pt x="87458" y="223800"/>
                </a:cubicBezTo>
                <a:cubicBezTo>
                  <a:pt x="100790" y="195263"/>
                  <a:pt x="124786" y="169402"/>
                  <a:pt x="147005" y="146215"/>
                </a:cubicBezTo>
                <a:cubicBezTo>
                  <a:pt x="165669" y="129272"/>
                  <a:pt x="182555" y="112328"/>
                  <a:pt x="202996" y="97168"/>
                </a:cubicBezTo>
                <a:cubicBezTo>
                  <a:pt x="219883" y="85574"/>
                  <a:pt x="234991" y="71306"/>
                  <a:pt x="255433" y="67739"/>
                </a:cubicBezTo>
                <a:cubicBezTo>
                  <a:pt x="261654" y="65509"/>
                  <a:pt x="268986" y="64395"/>
                  <a:pt x="275985" y="65063"/>
                </a:cubicBezTo>
                <a:close/>
                <a:moveTo>
                  <a:pt x="522494" y="64867"/>
                </a:moveTo>
                <a:cubicBezTo>
                  <a:pt x="525091" y="67609"/>
                  <a:pt x="526823" y="69437"/>
                  <a:pt x="527689" y="73093"/>
                </a:cubicBezTo>
                <a:cubicBezTo>
                  <a:pt x="529421" y="82233"/>
                  <a:pt x="521628" y="89545"/>
                  <a:pt x="515566" y="95029"/>
                </a:cubicBezTo>
                <a:cubicBezTo>
                  <a:pt x="507773" y="90459"/>
                  <a:pt x="502578" y="82233"/>
                  <a:pt x="500846" y="73093"/>
                </a:cubicBezTo>
                <a:cubicBezTo>
                  <a:pt x="501712" y="70351"/>
                  <a:pt x="502578" y="68523"/>
                  <a:pt x="505175" y="66695"/>
                </a:cubicBezTo>
                <a:cubicBezTo>
                  <a:pt x="506041" y="66695"/>
                  <a:pt x="507773" y="65781"/>
                  <a:pt x="509505" y="66695"/>
                </a:cubicBezTo>
                <a:cubicBezTo>
                  <a:pt x="507773" y="70351"/>
                  <a:pt x="507773" y="75835"/>
                  <a:pt x="509505" y="79491"/>
                </a:cubicBezTo>
                <a:cubicBezTo>
                  <a:pt x="511237" y="83147"/>
                  <a:pt x="515566" y="83147"/>
                  <a:pt x="519030" y="81319"/>
                </a:cubicBezTo>
                <a:cubicBezTo>
                  <a:pt x="519896" y="79491"/>
                  <a:pt x="522494" y="78577"/>
                  <a:pt x="521628" y="75835"/>
                </a:cubicBezTo>
                <a:cubicBezTo>
                  <a:pt x="519030" y="74921"/>
                  <a:pt x="516432" y="80405"/>
                  <a:pt x="513835" y="77663"/>
                </a:cubicBezTo>
                <a:cubicBezTo>
                  <a:pt x="511237" y="75835"/>
                  <a:pt x="510371" y="72179"/>
                  <a:pt x="512103" y="69437"/>
                </a:cubicBezTo>
                <a:cubicBezTo>
                  <a:pt x="514700" y="65781"/>
                  <a:pt x="518164" y="65781"/>
                  <a:pt x="522494" y="64867"/>
                </a:cubicBezTo>
                <a:close/>
                <a:moveTo>
                  <a:pt x="602072" y="63280"/>
                </a:moveTo>
                <a:cubicBezTo>
                  <a:pt x="603940" y="63280"/>
                  <a:pt x="603006" y="65959"/>
                  <a:pt x="604874" y="67745"/>
                </a:cubicBezTo>
                <a:cubicBezTo>
                  <a:pt x="607675" y="72209"/>
                  <a:pt x="614212" y="71316"/>
                  <a:pt x="615146" y="76674"/>
                </a:cubicBezTo>
                <a:cubicBezTo>
                  <a:pt x="609543" y="77567"/>
                  <a:pt x="604874" y="71316"/>
                  <a:pt x="601139" y="67745"/>
                </a:cubicBezTo>
                <a:cubicBezTo>
                  <a:pt x="602072" y="65959"/>
                  <a:pt x="599271" y="64173"/>
                  <a:pt x="602072" y="63280"/>
                </a:cubicBezTo>
                <a:close/>
                <a:moveTo>
                  <a:pt x="427821" y="61057"/>
                </a:moveTo>
                <a:cubicBezTo>
                  <a:pt x="426974" y="65290"/>
                  <a:pt x="423588" y="68677"/>
                  <a:pt x="420201" y="70370"/>
                </a:cubicBezTo>
                <a:cubicBezTo>
                  <a:pt x="418508" y="71217"/>
                  <a:pt x="416814" y="71217"/>
                  <a:pt x="415121" y="71217"/>
                </a:cubicBezTo>
                <a:cubicBezTo>
                  <a:pt x="415121" y="66137"/>
                  <a:pt x="420201" y="67830"/>
                  <a:pt x="422741" y="64444"/>
                </a:cubicBezTo>
                <a:cubicBezTo>
                  <a:pt x="423588" y="62750"/>
                  <a:pt x="425281" y="58517"/>
                  <a:pt x="427821" y="61057"/>
                </a:cubicBezTo>
                <a:close/>
                <a:moveTo>
                  <a:pt x="556222" y="60204"/>
                </a:moveTo>
                <a:cubicBezTo>
                  <a:pt x="558566" y="60414"/>
                  <a:pt x="561021" y="61047"/>
                  <a:pt x="563254" y="61047"/>
                </a:cubicBezTo>
                <a:cubicBezTo>
                  <a:pt x="563254" y="61047"/>
                  <a:pt x="563254" y="61047"/>
                  <a:pt x="567718" y="64420"/>
                </a:cubicBezTo>
                <a:cubicBezTo>
                  <a:pt x="573076" y="65264"/>
                  <a:pt x="577541" y="67794"/>
                  <a:pt x="580220" y="72010"/>
                </a:cubicBezTo>
                <a:cubicBezTo>
                  <a:pt x="580220" y="72010"/>
                  <a:pt x="580220" y="72010"/>
                  <a:pt x="580220" y="74540"/>
                </a:cubicBezTo>
                <a:cubicBezTo>
                  <a:pt x="568611" y="74540"/>
                  <a:pt x="562361" y="85504"/>
                  <a:pt x="550752" y="84661"/>
                </a:cubicBezTo>
                <a:cubicBezTo>
                  <a:pt x="548073" y="77070"/>
                  <a:pt x="542716" y="72010"/>
                  <a:pt x="537358" y="66950"/>
                </a:cubicBezTo>
                <a:cubicBezTo>
                  <a:pt x="539144" y="66107"/>
                  <a:pt x="540930" y="63577"/>
                  <a:pt x="544502" y="64420"/>
                </a:cubicBezTo>
                <a:cubicBezTo>
                  <a:pt x="542716" y="68637"/>
                  <a:pt x="545394" y="72010"/>
                  <a:pt x="548073" y="74540"/>
                </a:cubicBezTo>
                <a:cubicBezTo>
                  <a:pt x="549859" y="76227"/>
                  <a:pt x="553431" y="77070"/>
                  <a:pt x="556110" y="76227"/>
                </a:cubicBezTo>
                <a:cubicBezTo>
                  <a:pt x="557896" y="74540"/>
                  <a:pt x="559682" y="72854"/>
                  <a:pt x="559682" y="70324"/>
                </a:cubicBezTo>
                <a:cubicBezTo>
                  <a:pt x="558789" y="68637"/>
                  <a:pt x="557896" y="67794"/>
                  <a:pt x="556110" y="66107"/>
                </a:cubicBezTo>
                <a:cubicBezTo>
                  <a:pt x="553431" y="66950"/>
                  <a:pt x="557896" y="72854"/>
                  <a:pt x="553431" y="72854"/>
                </a:cubicBezTo>
                <a:cubicBezTo>
                  <a:pt x="550752" y="73697"/>
                  <a:pt x="548966" y="72010"/>
                  <a:pt x="548073" y="69480"/>
                </a:cubicBezTo>
                <a:cubicBezTo>
                  <a:pt x="547180" y="66950"/>
                  <a:pt x="548073" y="64420"/>
                  <a:pt x="549859" y="61890"/>
                </a:cubicBezTo>
                <a:cubicBezTo>
                  <a:pt x="551645" y="60204"/>
                  <a:pt x="553878" y="59993"/>
                  <a:pt x="556222" y="60204"/>
                </a:cubicBezTo>
                <a:close/>
                <a:moveTo>
                  <a:pt x="303201" y="57327"/>
                </a:moveTo>
                <a:cubicBezTo>
                  <a:pt x="307989" y="56850"/>
                  <a:pt x="312778" y="58517"/>
                  <a:pt x="315824" y="63280"/>
                </a:cubicBezTo>
                <a:cubicBezTo>
                  <a:pt x="316695" y="64232"/>
                  <a:pt x="316695" y="65184"/>
                  <a:pt x="316695" y="66137"/>
                </a:cubicBezTo>
                <a:cubicBezTo>
                  <a:pt x="313213" y="68042"/>
                  <a:pt x="311472" y="63280"/>
                  <a:pt x="308860" y="62327"/>
                </a:cubicBezTo>
                <a:cubicBezTo>
                  <a:pt x="302766" y="61375"/>
                  <a:pt x="297543" y="63280"/>
                  <a:pt x="292320" y="67089"/>
                </a:cubicBezTo>
                <a:cubicBezTo>
                  <a:pt x="291449" y="67089"/>
                  <a:pt x="289708" y="66137"/>
                  <a:pt x="290578" y="64232"/>
                </a:cubicBezTo>
                <a:cubicBezTo>
                  <a:pt x="293625" y="60422"/>
                  <a:pt x="298413" y="57803"/>
                  <a:pt x="303201" y="57327"/>
                </a:cubicBezTo>
                <a:close/>
                <a:moveTo>
                  <a:pt x="719414" y="55056"/>
                </a:moveTo>
                <a:cubicBezTo>
                  <a:pt x="726824" y="54167"/>
                  <a:pt x="734459" y="55278"/>
                  <a:pt x="740746" y="58390"/>
                </a:cubicBezTo>
                <a:cubicBezTo>
                  <a:pt x="748830" y="61946"/>
                  <a:pt x="755117" y="69058"/>
                  <a:pt x="759608" y="75281"/>
                </a:cubicBezTo>
                <a:cubicBezTo>
                  <a:pt x="759608" y="75281"/>
                  <a:pt x="759608" y="75281"/>
                  <a:pt x="758710" y="77059"/>
                </a:cubicBezTo>
                <a:cubicBezTo>
                  <a:pt x="754219" y="75281"/>
                  <a:pt x="749728" y="79726"/>
                  <a:pt x="747931" y="75281"/>
                </a:cubicBezTo>
                <a:cubicBezTo>
                  <a:pt x="739848" y="65502"/>
                  <a:pt x="725477" y="62835"/>
                  <a:pt x="713800" y="66391"/>
                </a:cubicBezTo>
                <a:cubicBezTo>
                  <a:pt x="710208" y="68169"/>
                  <a:pt x="708411" y="70836"/>
                  <a:pt x="705717" y="74392"/>
                </a:cubicBezTo>
                <a:cubicBezTo>
                  <a:pt x="704819" y="77059"/>
                  <a:pt x="704819" y="81504"/>
                  <a:pt x="706615" y="84171"/>
                </a:cubicBezTo>
                <a:cubicBezTo>
                  <a:pt x="711106" y="85949"/>
                  <a:pt x="717393" y="79726"/>
                  <a:pt x="720088" y="86838"/>
                </a:cubicBezTo>
                <a:cubicBezTo>
                  <a:pt x="720986" y="89505"/>
                  <a:pt x="720088" y="92172"/>
                  <a:pt x="718291" y="93061"/>
                </a:cubicBezTo>
                <a:cubicBezTo>
                  <a:pt x="716495" y="96617"/>
                  <a:pt x="712004" y="95728"/>
                  <a:pt x="709310" y="95728"/>
                </a:cubicBezTo>
                <a:cubicBezTo>
                  <a:pt x="703920" y="95728"/>
                  <a:pt x="698531" y="91283"/>
                  <a:pt x="694939" y="85949"/>
                </a:cubicBezTo>
                <a:cubicBezTo>
                  <a:pt x="691346" y="77948"/>
                  <a:pt x="694040" y="69947"/>
                  <a:pt x="699430" y="63724"/>
                </a:cubicBezTo>
                <a:cubicBezTo>
                  <a:pt x="704819" y="58834"/>
                  <a:pt x="712004" y="55945"/>
                  <a:pt x="719414" y="55056"/>
                </a:cubicBezTo>
                <a:close/>
                <a:moveTo>
                  <a:pt x="635778" y="54659"/>
                </a:moveTo>
                <a:cubicBezTo>
                  <a:pt x="636783" y="53667"/>
                  <a:pt x="637677" y="53667"/>
                  <a:pt x="637677" y="56753"/>
                </a:cubicBezTo>
                <a:cubicBezTo>
                  <a:pt x="634996" y="63809"/>
                  <a:pt x="632314" y="72628"/>
                  <a:pt x="637677" y="79684"/>
                </a:cubicBezTo>
                <a:cubicBezTo>
                  <a:pt x="640358" y="84094"/>
                  <a:pt x="644826" y="89385"/>
                  <a:pt x="650188" y="92031"/>
                </a:cubicBezTo>
                <a:cubicBezTo>
                  <a:pt x="650188" y="95559"/>
                  <a:pt x="649295" y="99087"/>
                  <a:pt x="650188" y="102614"/>
                </a:cubicBezTo>
                <a:cubicBezTo>
                  <a:pt x="652870" y="111434"/>
                  <a:pt x="659126" y="119371"/>
                  <a:pt x="667169" y="125545"/>
                </a:cubicBezTo>
                <a:cubicBezTo>
                  <a:pt x="677000" y="132600"/>
                  <a:pt x="692193" y="131718"/>
                  <a:pt x="702023" y="125545"/>
                </a:cubicBezTo>
                <a:cubicBezTo>
                  <a:pt x="702023" y="125545"/>
                  <a:pt x="702023" y="125545"/>
                  <a:pt x="714535" y="115843"/>
                </a:cubicBezTo>
                <a:cubicBezTo>
                  <a:pt x="722578" y="120253"/>
                  <a:pt x="732409" y="117607"/>
                  <a:pt x="738665" y="113198"/>
                </a:cubicBezTo>
                <a:cubicBezTo>
                  <a:pt x="741346" y="109670"/>
                  <a:pt x="744027" y="105260"/>
                  <a:pt x="748496" y="105260"/>
                </a:cubicBezTo>
                <a:cubicBezTo>
                  <a:pt x="745815" y="114080"/>
                  <a:pt x="736878" y="117607"/>
                  <a:pt x="728834" y="120253"/>
                </a:cubicBezTo>
                <a:cubicBezTo>
                  <a:pt x="724366" y="120253"/>
                  <a:pt x="720791" y="122017"/>
                  <a:pt x="716323" y="120253"/>
                </a:cubicBezTo>
                <a:cubicBezTo>
                  <a:pt x="706492" y="128191"/>
                  <a:pt x="695767" y="137892"/>
                  <a:pt x="682362" y="135246"/>
                </a:cubicBezTo>
                <a:cubicBezTo>
                  <a:pt x="667169" y="134364"/>
                  <a:pt x="653763" y="124663"/>
                  <a:pt x="647507" y="111434"/>
                </a:cubicBezTo>
                <a:cubicBezTo>
                  <a:pt x="645720" y="105260"/>
                  <a:pt x="644826" y="99968"/>
                  <a:pt x="644826" y="93795"/>
                </a:cubicBezTo>
                <a:cubicBezTo>
                  <a:pt x="642145" y="90267"/>
                  <a:pt x="637677" y="88503"/>
                  <a:pt x="635889" y="84094"/>
                </a:cubicBezTo>
                <a:cubicBezTo>
                  <a:pt x="631421" y="77038"/>
                  <a:pt x="627846" y="66455"/>
                  <a:pt x="633208" y="58517"/>
                </a:cubicBezTo>
                <a:cubicBezTo>
                  <a:pt x="633655" y="57635"/>
                  <a:pt x="634772" y="55651"/>
                  <a:pt x="635778" y="54659"/>
                </a:cubicBezTo>
                <a:close/>
                <a:moveTo>
                  <a:pt x="700190" y="53074"/>
                </a:moveTo>
                <a:cubicBezTo>
                  <a:pt x="702004" y="52167"/>
                  <a:pt x="704726" y="53074"/>
                  <a:pt x="705633" y="54888"/>
                </a:cubicBezTo>
                <a:cubicBezTo>
                  <a:pt x="704726" y="56703"/>
                  <a:pt x="702911" y="57610"/>
                  <a:pt x="701097" y="58517"/>
                </a:cubicBezTo>
                <a:cubicBezTo>
                  <a:pt x="700190" y="57610"/>
                  <a:pt x="699283" y="54888"/>
                  <a:pt x="700190" y="53074"/>
                </a:cubicBezTo>
                <a:close/>
                <a:moveTo>
                  <a:pt x="559116" y="46951"/>
                </a:moveTo>
                <a:cubicBezTo>
                  <a:pt x="560984" y="46044"/>
                  <a:pt x="565653" y="44230"/>
                  <a:pt x="567521" y="46951"/>
                </a:cubicBezTo>
                <a:cubicBezTo>
                  <a:pt x="565653" y="49673"/>
                  <a:pt x="564719" y="53301"/>
                  <a:pt x="562852" y="56023"/>
                </a:cubicBezTo>
                <a:lnTo>
                  <a:pt x="552580" y="56930"/>
                </a:lnTo>
                <a:cubicBezTo>
                  <a:pt x="551646" y="53301"/>
                  <a:pt x="555381" y="48766"/>
                  <a:pt x="559116" y="46951"/>
                </a:cubicBezTo>
                <a:close/>
                <a:moveTo>
                  <a:pt x="394659" y="46703"/>
                </a:moveTo>
                <a:cubicBezTo>
                  <a:pt x="395541" y="45817"/>
                  <a:pt x="396423" y="45817"/>
                  <a:pt x="396423" y="46703"/>
                </a:cubicBezTo>
                <a:cubicBezTo>
                  <a:pt x="400833" y="52902"/>
                  <a:pt x="399951" y="59987"/>
                  <a:pt x="399951" y="67073"/>
                </a:cubicBezTo>
                <a:cubicBezTo>
                  <a:pt x="398187" y="76815"/>
                  <a:pt x="390250" y="83014"/>
                  <a:pt x="382312" y="86557"/>
                </a:cubicBezTo>
                <a:cubicBezTo>
                  <a:pt x="381430" y="89214"/>
                  <a:pt x="382312" y="90985"/>
                  <a:pt x="382312" y="93642"/>
                </a:cubicBezTo>
                <a:cubicBezTo>
                  <a:pt x="379666" y="106041"/>
                  <a:pt x="371729" y="117555"/>
                  <a:pt x="360264" y="123754"/>
                </a:cubicBezTo>
                <a:cubicBezTo>
                  <a:pt x="346153" y="129954"/>
                  <a:pt x="331160" y="125526"/>
                  <a:pt x="319694" y="117555"/>
                </a:cubicBezTo>
                <a:cubicBezTo>
                  <a:pt x="319694" y="117555"/>
                  <a:pt x="319694" y="117555"/>
                  <a:pt x="310875" y="106927"/>
                </a:cubicBezTo>
                <a:lnTo>
                  <a:pt x="300857" y="105720"/>
                </a:lnTo>
                <a:lnTo>
                  <a:pt x="310875" y="105156"/>
                </a:lnTo>
                <a:cubicBezTo>
                  <a:pt x="311757" y="104270"/>
                  <a:pt x="314403" y="102499"/>
                  <a:pt x="315285" y="104270"/>
                </a:cubicBezTo>
                <a:cubicBezTo>
                  <a:pt x="319694" y="113126"/>
                  <a:pt x="328514" y="120212"/>
                  <a:pt x="338215" y="121983"/>
                </a:cubicBezTo>
                <a:cubicBezTo>
                  <a:pt x="353208" y="124640"/>
                  <a:pt x="365555" y="117555"/>
                  <a:pt x="373493" y="105156"/>
                </a:cubicBezTo>
                <a:cubicBezTo>
                  <a:pt x="374375" y="98956"/>
                  <a:pt x="377021" y="92756"/>
                  <a:pt x="377021" y="86557"/>
                </a:cubicBezTo>
                <a:cubicBezTo>
                  <a:pt x="378784" y="83900"/>
                  <a:pt x="382312" y="83014"/>
                  <a:pt x="385840" y="81243"/>
                </a:cubicBezTo>
                <a:cubicBezTo>
                  <a:pt x="390250" y="77700"/>
                  <a:pt x="393777" y="73272"/>
                  <a:pt x="395541" y="67958"/>
                </a:cubicBezTo>
                <a:cubicBezTo>
                  <a:pt x="395541" y="62644"/>
                  <a:pt x="399951" y="57330"/>
                  <a:pt x="395541" y="52016"/>
                </a:cubicBezTo>
                <a:cubicBezTo>
                  <a:pt x="394659" y="50245"/>
                  <a:pt x="393777" y="48474"/>
                  <a:pt x="394659" y="46703"/>
                </a:cubicBezTo>
                <a:close/>
                <a:moveTo>
                  <a:pt x="462137" y="45112"/>
                </a:moveTo>
                <a:cubicBezTo>
                  <a:pt x="466697" y="44230"/>
                  <a:pt x="470345" y="45112"/>
                  <a:pt x="473993" y="46876"/>
                </a:cubicBezTo>
                <a:cubicBezTo>
                  <a:pt x="473993" y="49521"/>
                  <a:pt x="476729" y="51285"/>
                  <a:pt x="474905" y="53049"/>
                </a:cubicBezTo>
                <a:cubicBezTo>
                  <a:pt x="473081" y="53049"/>
                  <a:pt x="469433" y="53049"/>
                  <a:pt x="468521" y="54813"/>
                </a:cubicBezTo>
                <a:cubicBezTo>
                  <a:pt x="470345" y="57459"/>
                  <a:pt x="474905" y="54813"/>
                  <a:pt x="477641" y="56577"/>
                </a:cubicBezTo>
                <a:cubicBezTo>
                  <a:pt x="479464" y="58341"/>
                  <a:pt x="481288" y="60105"/>
                  <a:pt x="482200" y="62750"/>
                </a:cubicBezTo>
                <a:cubicBezTo>
                  <a:pt x="481288" y="65396"/>
                  <a:pt x="479464" y="68924"/>
                  <a:pt x="476729" y="69806"/>
                </a:cubicBezTo>
                <a:cubicBezTo>
                  <a:pt x="474905" y="69806"/>
                  <a:pt x="473081" y="69806"/>
                  <a:pt x="471257" y="68924"/>
                </a:cubicBezTo>
                <a:cubicBezTo>
                  <a:pt x="469433" y="67160"/>
                  <a:pt x="473081" y="63632"/>
                  <a:pt x="470345" y="62750"/>
                </a:cubicBezTo>
                <a:cubicBezTo>
                  <a:pt x="468521" y="63632"/>
                  <a:pt x="467609" y="64514"/>
                  <a:pt x="467609" y="66278"/>
                </a:cubicBezTo>
                <a:cubicBezTo>
                  <a:pt x="466697" y="69806"/>
                  <a:pt x="469433" y="70688"/>
                  <a:pt x="471257" y="73334"/>
                </a:cubicBezTo>
                <a:cubicBezTo>
                  <a:pt x="475817" y="74216"/>
                  <a:pt x="480376" y="72452"/>
                  <a:pt x="483112" y="68924"/>
                </a:cubicBezTo>
                <a:cubicBezTo>
                  <a:pt x="484024" y="67160"/>
                  <a:pt x="484936" y="64514"/>
                  <a:pt x="486760" y="63632"/>
                </a:cubicBezTo>
                <a:cubicBezTo>
                  <a:pt x="488584" y="63632"/>
                  <a:pt x="490408" y="65396"/>
                  <a:pt x="491320" y="66278"/>
                </a:cubicBezTo>
                <a:cubicBezTo>
                  <a:pt x="486760" y="70688"/>
                  <a:pt x="478553" y="75098"/>
                  <a:pt x="477641" y="83035"/>
                </a:cubicBezTo>
                <a:cubicBezTo>
                  <a:pt x="475817" y="83917"/>
                  <a:pt x="473081" y="83035"/>
                  <a:pt x="471257" y="83035"/>
                </a:cubicBezTo>
                <a:cubicBezTo>
                  <a:pt x="463049" y="81271"/>
                  <a:pt x="457578" y="75098"/>
                  <a:pt x="449370" y="74216"/>
                </a:cubicBezTo>
                <a:cubicBezTo>
                  <a:pt x="448458" y="70688"/>
                  <a:pt x="450282" y="68042"/>
                  <a:pt x="452106" y="66278"/>
                </a:cubicBezTo>
                <a:cubicBezTo>
                  <a:pt x="456666" y="61869"/>
                  <a:pt x="463961" y="62750"/>
                  <a:pt x="466697" y="56577"/>
                </a:cubicBezTo>
                <a:cubicBezTo>
                  <a:pt x="463049" y="53931"/>
                  <a:pt x="460313" y="50403"/>
                  <a:pt x="460313" y="46876"/>
                </a:cubicBezTo>
                <a:cubicBezTo>
                  <a:pt x="460313" y="45994"/>
                  <a:pt x="461225" y="45112"/>
                  <a:pt x="462137" y="45112"/>
                </a:cubicBezTo>
                <a:close/>
                <a:moveTo>
                  <a:pt x="329509" y="43172"/>
                </a:moveTo>
                <a:cubicBezTo>
                  <a:pt x="330757" y="42907"/>
                  <a:pt x="331664" y="43701"/>
                  <a:pt x="330757" y="46347"/>
                </a:cubicBezTo>
                <a:cubicBezTo>
                  <a:pt x="330757" y="48463"/>
                  <a:pt x="330757" y="49522"/>
                  <a:pt x="330757" y="50580"/>
                </a:cubicBezTo>
                <a:cubicBezTo>
                  <a:pt x="328035" y="49522"/>
                  <a:pt x="327128" y="48463"/>
                  <a:pt x="326221" y="46347"/>
                </a:cubicBezTo>
                <a:cubicBezTo>
                  <a:pt x="326675" y="44759"/>
                  <a:pt x="328262" y="43436"/>
                  <a:pt x="329509" y="43172"/>
                </a:cubicBezTo>
                <a:close/>
                <a:moveTo>
                  <a:pt x="600899" y="41576"/>
                </a:moveTo>
                <a:cubicBezTo>
                  <a:pt x="602466" y="41021"/>
                  <a:pt x="604033" y="40799"/>
                  <a:pt x="605377" y="42131"/>
                </a:cubicBezTo>
                <a:cubicBezTo>
                  <a:pt x="608959" y="43906"/>
                  <a:pt x="610750" y="46570"/>
                  <a:pt x="611645" y="49234"/>
                </a:cubicBezTo>
                <a:cubicBezTo>
                  <a:pt x="613436" y="53674"/>
                  <a:pt x="610750" y="56337"/>
                  <a:pt x="607168" y="58113"/>
                </a:cubicBezTo>
                <a:cubicBezTo>
                  <a:pt x="603586" y="59889"/>
                  <a:pt x="600899" y="53674"/>
                  <a:pt x="598213" y="58113"/>
                </a:cubicBezTo>
                <a:cubicBezTo>
                  <a:pt x="597317" y="60777"/>
                  <a:pt x="598213" y="64329"/>
                  <a:pt x="599108" y="67880"/>
                </a:cubicBezTo>
                <a:cubicBezTo>
                  <a:pt x="603586" y="74096"/>
                  <a:pt x="608959" y="78535"/>
                  <a:pt x="616123" y="81199"/>
                </a:cubicBezTo>
                <a:cubicBezTo>
                  <a:pt x="618809" y="82975"/>
                  <a:pt x="619705" y="87414"/>
                  <a:pt x="621496" y="90078"/>
                </a:cubicBezTo>
                <a:cubicBezTo>
                  <a:pt x="617914" y="91854"/>
                  <a:pt x="613436" y="88302"/>
                  <a:pt x="609854" y="88302"/>
                </a:cubicBezTo>
                <a:cubicBezTo>
                  <a:pt x="598213" y="82087"/>
                  <a:pt x="588362" y="72320"/>
                  <a:pt x="586571" y="59001"/>
                </a:cubicBezTo>
                <a:cubicBezTo>
                  <a:pt x="586571" y="52786"/>
                  <a:pt x="590153" y="46570"/>
                  <a:pt x="596422" y="43019"/>
                </a:cubicBezTo>
                <a:cubicBezTo>
                  <a:pt x="597765" y="43019"/>
                  <a:pt x="599332" y="42131"/>
                  <a:pt x="600899" y="41576"/>
                </a:cubicBezTo>
                <a:close/>
                <a:moveTo>
                  <a:pt x="662121" y="41055"/>
                </a:moveTo>
                <a:cubicBezTo>
                  <a:pt x="669625" y="41055"/>
                  <a:pt x="677130" y="44683"/>
                  <a:pt x="679944" y="51941"/>
                </a:cubicBezTo>
                <a:cubicBezTo>
                  <a:pt x="680882" y="53755"/>
                  <a:pt x="681820" y="57383"/>
                  <a:pt x="679944" y="60105"/>
                </a:cubicBezTo>
                <a:cubicBezTo>
                  <a:pt x="679944" y="60105"/>
                  <a:pt x="679944" y="60105"/>
                  <a:pt x="679006" y="59198"/>
                </a:cubicBezTo>
                <a:cubicBezTo>
                  <a:pt x="677130" y="53755"/>
                  <a:pt x="674316" y="46498"/>
                  <a:pt x="667749" y="45591"/>
                </a:cubicBezTo>
                <a:cubicBezTo>
                  <a:pt x="664935" y="43776"/>
                  <a:pt x="661183" y="47405"/>
                  <a:pt x="661183" y="42869"/>
                </a:cubicBezTo>
                <a:cubicBezTo>
                  <a:pt x="661183" y="41962"/>
                  <a:pt x="661183" y="41962"/>
                  <a:pt x="662121" y="41055"/>
                </a:cubicBezTo>
                <a:close/>
                <a:moveTo>
                  <a:pt x="630154" y="41055"/>
                </a:moveTo>
                <a:cubicBezTo>
                  <a:pt x="632839" y="41055"/>
                  <a:pt x="632839" y="43731"/>
                  <a:pt x="633733" y="45516"/>
                </a:cubicBezTo>
                <a:cubicBezTo>
                  <a:pt x="635523" y="48192"/>
                  <a:pt x="632839" y="50869"/>
                  <a:pt x="631049" y="52653"/>
                </a:cubicBezTo>
                <a:cubicBezTo>
                  <a:pt x="630154" y="52653"/>
                  <a:pt x="627470" y="52653"/>
                  <a:pt x="627470" y="54437"/>
                </a:cubicBezTo>
                <a:cubicBezTo>
                  <a:pt x="629260" y="58898"/>
                  <a:pt x="626575" y="62466"/>
                  <a:pt x="626575" y="67819"/>
                </a:cubicBezTo>
                <a:cubicBezTo>
                  <a:pt x="626575" y="78525"/>
                  <a:pt x="632839" y="86554"/>
                  <a:pt x="640892" y="94584"/>
                </a:cubicBezTo>
                <a:cubicBezTo>
                  <a:pt x="640892" y="103505"/>
                  <a:pt x="642681" y="111535"/>
                  <a:pt x="648050" y="118672"/>
                </a:cubicBezTo>
                <a:cubicBezTo>
                  <a:pt x="648050" y="118672"/>
                  <a:pt x="648050" y="118672"/>
                  <a:pt x="657892" y="129378"/>
                </a:cubicBezTo>
                <a:cubicBezTo>
                  <a:pt x="669524" y="138299"/>
                  <a:pt x="686525" y="140976"/>
                  <a:pt x="699946" y="135623"/>
                </a:cubicBezTo>
                <a:cubicBezTo>
                  <a:pt x="707105" y="133838"/>
                  <a:pt x="710684" y="125809"/>
                  <a:pt x="717842" y="123133"/>
                </a:cubicBezTo>
                <a:cubicBezTo>
                  <a:pt x="730369" y="124917"/>
                  <a:pt x="743790" y="119564"/>
                  <a:pt x="750054" y="108858"/>
                </a:cubicBezTo>
                <a:cubicBezTo>
                  <a:pt x="752738" y="107074"/>
                  <a:pt x="751843" y="101721"/>
                  <a:pt x="755422" y="101721"/>
                </a:cubicBezTo>
                <a:cubicBezTo>
                  <a:pt x="759001" y="100829"/>
                  <a:pt x="761686" y="100829"/>
                  <a:pt x="764370" y="101721"/>
                </a:cubicBezTo>
                <a:cubicBezTo>
                  <a:pt x="763475" y="107966"/>
                  <a:pt x="760791" y="115103"/>
                  <a:pt x="755422" y="119564"/>
                </a:cubicBezTo>
                <a:cubicBezTo>
                  <a:pt x="751843" y="124917"/>
                  <a:pt x="745580" y="126701"/>
                  <a:pt x="740211" y="130270"/>
                </a:cubicBezTo>
                <a:cubicBezTo>
                  <a:pt x="733053" y="131162"/>
                  <a:pt x="726790" y="133838"/>
                  <a:pt x="719631" y="134730"/>
                </a:cubicBezTo>
                <a:cubicBezTo>
                  <a:pt x="707999" y="146328"/>
                  <a:pt x="691894" y="149005"/>
                  <a:pt x="675788" y="147221"/>
                </a:cubicBezTo>
                <a:cubicBezTo>
                  <a:pt x="669524" y="145436"/>
                  <a:pt x="663261" y="143652"/>
                  <a:pt x="657892" y="140083"/>
                </a:cubicBezTo>
                <a:cubicBezTo>
                  <a:pt x="642681" y="131162"/>
                  <a:pt x="633733" y="115103"/>
                  <a:pt x="631049" y="98152"/>
                </a:cubicBezTo>
                <a:cubicBezTo>
                  <a:pt x="622996" y="91015"/>
                  <a:pt x="618522" y="80309"/>
                  <a:pt x="617628" y="70496"/>
                </a:cubicBezTo>
                <a:cubicBezTo>
                  <a:pt x="616733" y="58898"/>
                  <a:pt x="622101" y="49084"/>
                  <a:pt x="630154" y="41055"/>
                </a:cubicBezTo>
                <a:close/>
                <a:moveTo>
                  <a:pt x="304264" y="40356"/>
                </a:moveTo>
                <a:cubicBezTo>
                  <a:pt x="313936" y="39467"/>
                  <a:pt x="322728" y="47468"/>
                  <a:pt x="328883" y="54580"/>
                </a:cubicBezTo>
                <a:cubicBezTo>
                  <a:pt x="331520" y="60803"/>
                  <a:pt x="334158" y="67915"/>
                  <a:pt x="330641" y="74138"/>
                </a:cubicBezTo>
                <a:cubicBezTo>
                  <a:pt x="328003" y="79472"/>
                  <a:pt x="323607" y="83917"/>
                  <a:pt x="317453" y="83028"/>
                </a:cubicBezTo>
                <a:cubicBezTo>
                  <a:pt x="314815" y="83028"/>
                  <a:pt x="312177" y="81250"/>
                  <a:pt x="310419" y="78583"/>
                </a:cubicBezTo>
                <a:cubicBezTo>
                  <a:pt x="309539" y="76805"/>
                  <a:pt x="309539" y="75027"/>
                  <a:pt x="310419" y="74138"/>
                </a:cubicBezTo>
                <a:cubicBezTo>
                  <a:pt x="312177" y="70582"/>
                  <a:pt x="316573" y="69693"/>
                  <a:pt x="320090" y="69693"/>
                </a:cubicBezTo>
                <a:cubicBezTo>
                  <a:pt x="321849" y="70582"/>
                  <a:pt x="322728" y="68804"/>
                  <a:pt x="322728" y="67915"/>
                </a:cubicBezTo>
                <a:cubicBezTo>
                  <a:pt x="322728" y="61692"/>
                  <a:pt x="318332" y="57247"/>
                  <a:pt x="313056" y="54580"/>
                </a:cubicBezTo>
                <a:cubicBezTo>
                  <a:pt x="313056" y="54580"/>
                  <a:pt x="313056" y="54580"/>
                  <a:pt x="305143" y="51913"/>
                </a:cubicBezTo>
                <a:cubicBezTo>
                  <a:pt x="296351" y="53691"/>
                  <a:pt x="290196" y="58136"/>
                  <a:pt x="284042" y="62581"/>
                </a:cubicBezTo>
                <a:cubicBezTo>
                  <a:pt x="281404" y="61692"/>
                  <a:pt x="277887" y="62581"/>
                  <a:pt x="277008" y="59914"/>
                </a:cubicBezTo>
                <a:cubicBezTo>
                  <a:pt x="281404" y="47468"/>
                  <a:pt x="292834" y="43912"/>
                  <a:pt x="304264" y="40356"/>
                </a:cubicBezTo>
                <a:close/>
                <a:moveTo>
                  <a:pt x="425071" y="38638"/>
                </a:moveTo>
                <a:cubicBezTo>
                  <a:pt x="427462" y="38096"/>
                  <a:pt x="430070" y="38313"/>
                  <a:pt x="432243" y="38746"/>
                </a:cubicBezTo>
                <a:cubicBezTo>
                  <a:pt x="436590" y="39612"/>
                  <a:pt x="439198" y="43941"/>
                  <a:pt x="441806" y="47405"/>
                </a:cubicBezTo>
                <a:cubicBezTo>
                  <a:pt x="445283" y="56930"/>
                  <a:pt x="441806" y="69053"/>
                  <a:pt x="434851" y="75114"/>
                </a:cubicBezTo>
                <a:cubicBezTo>
                  <a:pt x="427896" y="82041"/>
                  <a:pt x="419203" y="85505"/>
                  <a:pt x="409640" y="84639"/>
                </a:cubicBezTo>
                <a:cubicBezTo>
                  <a:pt x="408771" y="81175"/>
                  <a:pt x="413118" y="78578"/>
                  <a:pt x="413987" y="75114"/>
                </a:cubicBezTo>
                <a:cubicBezTo>
                  <a:pt x="419203" y="74248"/>
                  <a:pt x="425288" y="72516"/>
                  <a:pt x="428766" y="67321"/>
                </a:cubicBezTo>
                <a:cubicBezTo>
                  <a:pt x="431374" y="63857"/>
                  <a:pt x="433112" y="59528"/>
                  <a:pt x="433112" y="55198"/>
                </a:cubicBezTo>
                <a:cubicBezTo>
                  <a:pt x="430504" y="52600"/>
                  <a:pt x="423550" y="56930"/>
                  <a:pt x="420942" y="51734"/>
                </a:cubicBezTo>
                <a:cubicBezTo>
                  <a:pt x="419203" y="50003"/>
                  <a:pt x="417464" y="45673"/>
                  <a:pt x="419203" y="43075"/>
                </a:cubicBezTo>
                <a:cubicBezTo>
                  <a:pt x="420507" y="40478"/>
                  <a:pt x="422680" y="39179"/>
                  <a:pt x="425071" y="38638"/>
                </a:cubicBezTo>
                <a:close/>
                <a:moveTo>
                  <a:pt x="698330" y="37880"/>
                </a:moveTo>
                <a:cubicBezTo>
                  <a:pt x="707326" y="37880"/>
                  <a:pt x="715422" y="41452"/>
                  <a:pt x="719920" y="49488"/>
                </a:cubicBezTo>
                <a:cubicBezTo>
                  <a:pt x="718121" y="52167"/>
                  <a:pt x="714522" y="51274"/>
                  <a:pt x="710924" y="52167"/>
                </a:cubicBezTo>
                <a:cubicBezTo>
                  <a:pt x="707326" y="51274"/>
                  <a:pt x="703728" y="47702"/>
                  <a:pt x="698330" y="47702"/>
                </a:cubicBezTo>
                <a:cubicBezTo>
                  <a:pt x="699230" y="44130"/>
                  <a:pt x="692933" y="39666"/>
                  <a:pt x="698330" y="37880"/>
                </a:cubicBezTo>
                <a:close/>
                <a:moveTo>
                  <a:pt x="514153" y="34891"/>
                </a:moveTo>
                <a:cubicBezTo>
                  <a:pt x="515040" y="34004"/>
                  <a:pt x="517701" y="33117"/>
                  <a:pt x="518588" y="34891"/>
                </a:cubicBezTo>
                <a:cubicBezTo>
                  <a:pt x="523911" y="41101"/>
                  <a:pt x="531008" y="47311"/>
                  <a:pt x="528347" y="56182"/>
                </a:cubicBezTo>
                <a:cubicBezTo>
                  <a:pt x="527459" y="58843"/>
                  <a:pt x="525685" y="61505"/>
                  <a:pt x="523024" y="61505"/>
                </a:cubicBezTo>
                <a:cubicBezTo>
                  <a:pt x="523911" y="57956"/>
                  <a:pt x="525685" y="52633"/>
                  <a:pt x="521250" y="49085"/>
                </a:cubicBezTo>
                <a:cubicBezTo>
                  <a:pt x="518588" y="47311"/>
                  <a:pt x="515040" y="45537"/>
                  <a:pt x="512378" y="47311"/>
                </a:cubicBezTo>
                <a:cubicBezTo>
                  <a:pt x="510604" y="47311"/>
                  <a:pt x="508830" y="49972"/>
                  <a:pt x="507943" y="51746"/>
                </a:cubicBezTo>
                <a:cubicBezTo>
                  <a:pt x="507943" y="52633"/>
                  <a:pt x="508830" y="54408"/>
                  <a:pt x="510604" y="55295"/>
                </a:cubicBezTo>
                <a:cubicBezTo>
                  <a:pt x="514153" y="54408"/>
                  <a:pt x="510604" y="49972"/>
                  <a:pt x="514153" y="49972"/>
                </a:cubicBezTo>
                <a:cubicBezTo>
                  <a:pt x="516814" y="49085"/>
                  <a:pt x="518588" y="52633"/>
                  <a:pt x="520363" y="54408"/>
                </a:cubicBezTo>
                <a:cubicBezTo>
                  <a:pt x="521250" y="56182"/>
                  <a:pt x="519475" y="57956"/>
                  <a:pt x="518588" y="59730"/>
                </a:cubicBezTo>
                <a:cubicBezTo>
                  <a:pt x="515927" y="61505"/>
                  <a:pt x="513266" y="63279"/>
                  <a:pt x="510604" y="63279"/>
                </a:cubicBezTo>
                <a:cubicBezTo>
                  <a:pt x="507943" y="61505"/>
                  <a:pt x="503507" y="61505"/>
                  <a:pt x="502620" y="57956"/>
                </a:cubicBezTo>
                <a:cubicBezTo>
                  <a:pt x="500846" y="52633"/>
                  <a:pt x="501733" y="47311"/>
                  <a:pt x="504394" y="43762"/>
                </a:cubicBezTo>
                <a:cubicBezTo>
                  <a:pt x="507056" y="39327"/>
                  <a:pt x="511491" y="38440"/>
                  <a:pt x="514153" y="34891"/>
                </a:cubicBezTo>
                <a:close/>
                <a:moveTo>
                  <a:pt x="364208" y="34579"/>
                </a:moveTo>
                <a:cubicBezTo>
                  <a:pt x="366589" y="33641"/>
                  <a:pt x="368857" y="33406"/>
                  <a:pt x="370671" y="35282"/>
                </a:cubicBezTo>
                <a:cubicBezTo>
                  <a:pt x="369764" y="38096"/>
                  <a:pt x="366135" y="36220"/>
                  <a:pt x="363414" y="38096"/>
                </a:cubicBezTo>
                <a:lnTo>
                  <a:pt x="357064" y="43724"/>
                </a:lnTo>
                <a:cubicBezTo>
                  <a:pt x="356157" y="46539"/>
                  <a:pt x="356157" y="50291"/>
                  <a:pt x="354342" y="52167"/>
                </a:cubicBezTo>
                <a:cubicBezTo>
                  <a:pt x="352528" y="51229"/>
                  <a:pt x="351621" y="50291"/>
                  <a:pt x="351621" y="49353"/>
                </a:cubicBezTo>
                <a:cubicBezTo>
                  <a:pt x="351621" y="44663"/>
                  <a:pt x="354342" y="40910"/>
                  <a:pt x="357064" y="38096"/>
                </a:cubicBezTo>
                <a:cubicBezTo>
                  <a:pt x="359332" y="37158"/>
                  <a:pt x="361826" y="35517"/>
                  <a:pt x="364208" y="34579"/>
                </a:cubicBezTo>
                <a:close/>
                <a:moveTo>
                  <a:pt x="406143" y="34015"/>
                </a:moveTo>
                <a:cubicBezTo>
                  <a:pt x="406143" y="34015"/>
                  <a:pt x="406143" y="34015"/>
                  <a:pt x="411529" y="42993"/>
                </a:cubicBezTo>
                <a:cubicBezTo>
                  <a:pt x="414222" y="47482"/>
                  <a:pt x="414222" y="52869"/>
                  <a:pt x="415120" y="58257"/>
                </a:cubicBezTo>
                <a:cubicBezTo>
                  <a:pt x="413325" y="71724"/>
                  <a:pt x="407041" y="83396"/>
                  <a:pt x="396268" y="92375"/>
                </a:cubicBezTo>
                <a:cubicBezTo>
                  <a:pt x="394473" y="99557"/>
                  <a:pt x="392678" y="106740"/>
                  <a:pt x="389985" y="113923"/>
                </a:cubicBezTo>
                <a:cubicBezTo>
                  <a:pt x="387292" y="115719"/>
                  <a:pt x="385496" y="120208"/>
                  <a:pt x="383701" y="122901"/>
                </a:cubicBezTo>
                <a:cubicBezTo>
                  <a:pt x="370235" y="134573"/>
                  <a:pt x="352282" y="142654"/>
                  <a:pt x="333430" y="139062"/>
                </a:cubicBezTo>
                <a:cubicBezTo>
                  <a:pt x="329839" y="139062"/>
                  <a:pt x="328044" y="135471"/>
                  <a:pt x="323556" y="136369"/>
                </a:cubicBezTo>
                <a:cubicBezTo>
                  <a:pt x="316374" y="132778"/>
                  <a:pt x="310988" y="127391"/>
                  <a:pt x="305602" y="122003"/>
                </a:cubicBezTo>
                <a:cubicBezTo>
                  <a:pt x="302909" y="121106"/>
                  <a:pt x="302011" y="122003"/>
                  <a:pt x="299318" y="122003"/>
                </a:cubicBezTo>
                <a:cubicBezTo>
                  <a:pt x="293932" y="120208"/>
                  <a:pt x="287648" y="119310"/>
                  <a:pt x="283159" y="115719"/>
                </a:cubicBezTo>
                <a:cubicBezTo>
                  <a:pt x="277773" y="110331"/>
                  <a:pt x="273285" y="105842"/>
                  <a:pt x="268796" y="99557"/>
                </a:cubicBezTo>
                <a:cubicBezTo>
                  <a:pt x="268796" y="95068"/>
                  <a:pt x="264308" y="92375"/>
                  <a:pt x="266103" y="87885"/>
                </a:cubicBezTo>
                <a:cubicBezTo>
                  <a:pt x="268796" y="86090"/>
                  <a:pt x="271489" y="86988"/>
                  <a:pt x="274183" y="86988"/>
                </a:cubicBezTo>
                <a:cubicBezTo>
                  <a:pt x="276876" y="97762"/>
                  <a:pt x="283159" y="108536"/>
                  <a:pt x="293932" y="111229"/>
                </a:cubicBezTo>
                <a:cubicBezTo>
                  <a:pt x="299318" y="112127"/>
                  <a:pt x="303806" y="113025"/>
                  <a:pt x="308295" y="111229"/>
                </a:cubicBezTo>
                <a:cubicBezTo>
                  <a:pt x="312783" y="115719"/>
                  <a:pt x="316374" y="122003"/>
                  <a:pt x="322658" y="124697"/>
                </a:cubicBezTo>
                <a:cubicBezTo>
                  <a:pt x="331635" y="129186"/>
                  <a:pt x="343305" y="132778"/>
                  <a:pt x="354077" y="129186"/>
                </a:cubicBezTo>
                <a:cubicBezTo>
                  <a:pt x="368440" y="125595"/>
                  <a:pt x="380110" y="112127"/>
                  <a:pt x="384598" y="98660"/>
                </a:cubicBezTo>
                <a:cubicBezTo>
                  <a:pt x="385496" y="94170"/>
                  <a:pt x="383701" y="87885"/>
                  <a:pt x="389087" y="86090"/>
                </a:cubicBezTo>
                <a:cubicBezTo>
                  <a:pt x="396268" y="82498"/>
                  <a:pt x="400757" y="74418"/>
                  <a:pt x="403450" y="68133"/>
                </a:cubicBezTo>
                <a:cubicBezTo>
                  <a:pt x="404348" y="57359"/>
                  <a:pt x="404348" y="48380"/>
                  <a:pt x="398064" y="39402"/>
                </a:cubicBezTo>
                <a:cubicBezTo>
                  <a:pt x="400757" y="37606"/>
                  <a:pt x="402552" y="33117"/>
                  <a:pt x="406143" y="34015"/>
                </a:cubicBezTo>
                <a:close/>
                <a:moveTo>
                  <a:pt x="325745" y="31703"/>
                </a:moveTo>
                <a:cubicBezTo>
                  <a:pt x="328856" y="30587"/>
                  <a:pt x="332190" y="30587"/>
                  <a:pt x="335746" y="32820"/>
                </a:cubicBezTo>
                <a:cubicBezTo>
                  <a:pt x="335746" y="40856"/>
                  <a:pt x="326856" y="39070"/>
                  <a:pt x="322411" y="42642"/>
                </a:cubicBezTo>
                <a:cubicBezTo>
                  <a:pt x="320633" y="40856"/>
                  <a:pt x="313521" y="40856"/>
                  <a:pt x="317077" y="37284"/>
                </a:cubicBezTo>
                <a:cubicBezTo>
                  <a:pt x="319744" y="35052"/>
                  <a:pt x="322633" y="32820"/>
                  <a:pt x="325745" y="31703"/>
                </a:cubicBezTo>
                <a:close/>
                <a:moveTo>
                  <a:pt x="557996" y="27838"/>
                </a:moveTo>
                <a:cubicBezTo>
                  <a:pt x="557996" y="32268"/>
                  <a:pt x="554367" y="36698"/>
                  <a:pt x="553460" y="41129"/>
                </a:cubicBezTo>
                <a:cubicBezTo>
                  <a:pt x="551646" y="46445"/>
                  <a:pt x="551646" y="52647"/>
                  <a:pt x="547110" y="57078"/>
                </a:cubicBezTo>
                <a:cubicBezTo>
                  <a:pt x="542574" y="61508"/>
                  <a:pt x="536224" y="63280"/>
                  <a:pt x="529875" y="63280"/>
                </a:cubicBezTo>
                <a:cubicBezTo>
                  <a:pt x="529875" y="63280"/>
                  <a:pt x="529875" y="63280"/>
                  <a:pt x="528967" y="63280"/>
                </a:cubicBezTo>
                <a:cubicBezTo>
                  <a:pt x="528967" y="63280"/>
                  <a:pt x="528967" y="63280"/>
                  <a:pt x="533503" y="55305"/>
                </a:cubicBezTo>
                <a:cubicBezTo>
                  <a:pt x="538039" y="54419"/>
                  <a:pt x="541667" y="53533"/>
                  <a:pt x="544389" y="50875"/>
                </a:cubicBezTo>
                <a:cubicBezTo>
                  <a:pt x="545296" y="47331"/>
                  <a:pt x="544389" y="42901"/>
                  <a:pt x="541667" y="40243"/>
                </a:cubicBezTo>
                <a:cubicBezTo>
                  <a:pt x="540760" y="40243"/>
                  <a:pt x="540760" y="39357"/>
                  <a:pt x="539853" y="39357"/>
                </a:cubicBezTo>
                <a:cubicBezTo>
                  <a:pt x="539853" y="42015"/>
                  <a:pt x="541667" y="45559"/>
                  <a:pt x="540760" y="48217"/>
                </a:cubicBezTo>
                <a:cubicBezTo>
                  <a:pt x="538039" y="49103"/>
                  <a:pt x="536224" y="52647"/>
                  <a:pt x="533503" y="50875"/>
                </a:cubicBezTo>
                <a:cubicBezTo>
                  <a:pt x="531689" y="46445"/>
                  <a:pt x="528967" y="42015"/>
                  <a:pt x="526246" y="38471"/>
                </a:cubicBezTo>
                <a:cubicBezTo>
                  <a:pt x="527153" y="35812"/>
                  <a:pt x="529875" y="34040"/>
                  <a:pt x="531689" y="32268"/>
                </a:cubicBezTo>
                <a:cubicBezTo>
                  <a:pt x="536224" y="31382"/>
                  <a:pt x="540760" y="34926"/>
                  <a:pt x="543482" y="31382"/>
                </a:cubicBezTo>
                <a:cubicBezTo>
                  <a:pt x="547110" y="26952"/>
                  <a:pt x="552553" y="25180"/>
                  <a:pt x="557996" y="27838"/>
                </a:cubicBezTo>
                <a:close/>
                <a:moveTo>
                  <a:pt x="456899" y="27561"/>
                </a:moveTo>
                <a:cubicBezTo>
                  <a:pt x="460212" y="28582"/>
                  <a:pt x="463417" y="30623"/>
                  <a:pt x="466409" y="33344"/>
                </a:cubicBezTo>
                <a:cubicBezTo>
                  <a:pt x="468119" y="36066"/>
                  <a:pt x="470683" y="37880"/>
                  <a:pt x="470683" y="41508"/>
                </a:cubicBezTo>
                <a:cubicBezTo>
                  <a:pt x="466409" y="44230"/>
                  <a:pt x="464699" y="37880"/>
                  <a:pt x="460425" y="36973"/>
                </a:cubicBezTo>
                <a:cubicBezTo>
                  <a:pt x="457006" y="36973"/>
                  <a:pt x="454442" y="34251"/>
                  <a:pt x="451877" y="36973"/>
                </a:cubicBezTo>
                <a:cubicBezTo>
                  <a:pt x="450168" y="38787"/>
                  <a:pt x="450168" y="42416"/>
                  <a:pt x="447603" y="41508"/>
                </a:cubicBezTo>
                <a:cubicBezTo>
                  <a:pt x="444184" y="38787"/>
                  <a:pt x="437346" y="44230"/>
                  <a:pt x="439056" y="36973"/>
                </a:cubicBezTo>
                <a:cubicBezTo>
                  <a:pt x="442475" y="36066"/>
                  <a:pt x="441620" y="28808"/>
                  <a:pt x="446749" y="27901"/>
                </a:cubicBezTo>
                <a:cubicBezTo>
                  <a:pt x="450168" y="26541"/>
                  <a:pt x="453587" y="26541"/>
                  <a:pt x="456899" y="27561"/>
                </a:cubicBezTo>
                <a:close/>
                <a:moveTo>
                  <a:pt x="576592" y="26994"/>
                </a:moveTo>
                <a:cubicBezTo>
                  <a:pt x="581128" y="26994"/>
                  <a:pt x="583849" y="31530"/>
                  <a:pt x="585664" y="35158"/>
                </a:cubicBezTo>
                <a:cubicBezTo>
                  <a:pt x="585664" y="37880"/>
                  <a:pt x="586571" y="41508"/>
                  <a:pt x="583849" y="43323"/>
                </a:cubicBezTo>
                <a:cubicBezTo>
                  <a:pt x="582035" y="43323"/>
                  <a:pt x="578407" y="44230"/>
                  <a:pt x="577499" y="42416"/>
                </a:cubicBezTo>
                <a:cubicBezTo>
                  <a:pt x="573871" y="40601"/>
                  <a:pt x="577499" y="36066"/>
                  <a:pt x="574778" y="34251"/>
                </a:cubicBezTo>
                <a:cubicBezTo>
                  <a:pt x="568428" y="34251"/>
                  <a:pt x="563892" y="37880"/>
                  <a:pt x="560264" y="43323"/>
                </a:cubicBezTo>
                <a:cubicBezTo>
                  <a:pt x="559357" y="43323"/>
                  <a:pt x="557542" y="44230"/>
                  <a:pt x="557542" y="43323"/>
                </a:cubicBezTo>
                <a:cubicBezTo>
                  <a:pt x="554821" y="37880"/>
                  <a:pt x="561171" y="35158"/>
                  <a:pt x="561171" y="30623"/>
                </a:cubicBezTo>
                <a:cubicBezTo>
                  <a:pt x="564799" y="26087"/>
                  <a:pt x="571149" y="25180"/>
                  <a:pt x="576592" y="26994"/>
                </a:cubicBezTo>
                <a:close/>
                <a:moveTo>
                  <a:pt x="474335" y="26066"/>
                </a:moveTo>
                <a:cubicBezTo>
                  <a:pt x="480447" y="25180"/>
                  <a:pt x="484812" y="28724"/>
                  <a:pt x="489178" y="31382"/>
                </a:cubicBezTo>
                <a:cubicBezTo>
                  <a:pt x="492670" y="29610"/>
                  <a:pt x="497036" y="30496"/>
                  <a:pt x="499655" y="32268"/>
                </a:cubicBezTo>
                <a:cubicBezTo>
                  <a:pt x="501402" y="34926"/>
                  <a:pt x="504021" y="37585"/>
                  <a:pt x="501402" y="41129"/>
                </a:cubicBezTo>
                <a:cubicBezTo>
                  <a:pt x="499655" y="43787"/>
                  <a:pt x="498782" y="48217"/>
                  <a:pt x="494417" y="48217"/>
                </a:cubicBezTo>
                <a:cubicBezTo>
                  <a:pt x="491797" y="48217"/>
                  <a:pt x="490051" y="47331"/>
                  <a:pt x="489178" y="44673"/>
                </a:cubicBezTo>
                <a:cubicBezTo>
                  <a:pt x="488305" y="40243"/>
                  <a:pt x="495290" y="43787"/>
                  <a:pt x="492670" y="39357"/>
                </a:cubicBezTo>
                <a:cubicBezTo>
                  <a:pt x="491797" y="38471"/>
                  <a:pt x="489178" y="38471"/>
                  <a:pt x="487432" y="40243"/>
                </a:cubicBezTo>
                <a:cubicBezTo>
                  <a:pt x="484812" y="41129"/>
                  <a:pt x="485685" y="44673"/>
                  <a:pt x="486558" y="46445"/>
                </a:cubicBezTo>
                <a:cubicBezTo>
                  <a:pt x="488305" y="49103"/>
                  <a:pt x="490924" y="52647"/>
                  <a:pt x="496163" y="51761"/>
                </a:cubicBezTo>
                <a:cubicBezTo>
                  <a:pt x="497036" y="55305"/>
                  <a:pt x="498782" y="57964"/>
                  <a:pt x="499655" y="61508"/>
                </a:cubicBezTo>
                <a:cubicBezTo>
                  <a:pt x="492670" y="63280"/>
                  <a:pt x="486558" y="60622"/>
                  <a:pt x="483066" y="55305"/>
                </a:cubicBezTo>
                <a:cubicBezTo>
                  <a:pt x="476954" y="46445"/>
                  <a:pt x="476954" y="35812"/>
                  <a:pt x="469096" y="28724"/>
                </a:cubicBezTo>
                <a:cubicBezTo>
                  <a:pt x="469969" y="26066"/>
                  <a:pt x="472588" y="26952"/>
                  <a:pt x="474335" y="26066"/>
                </a:cubicBezTo>
                <a:close/>
                <a:moveTo>
                  <a:pt x="664783" y="25973"/>
                </a:moveTo>
                <a:cubicBezTo>
                  <a:pt x="667954" y="26540"/>
                  <a:pt x="671015" y="27674"/>
                  <a:pt x="674077" y="28128"/>
                </a:cubicBezTo>
                <a:cubicBezTo>
                  <a:pt x="681075" y="31756"/>
                  <a:pt x="688948" y="34478"/>
                  <a:pt x="691572" y="41735"/>
                </a:cubicBezTo>
                <a:cubicBezTo>
                  <a:pt x="695071" y="48992"/>
                  <a:pt x="697695" y="58063"/>
                  <a:pt x="693321" y="66228"/>
                </a:cubicBezTo>
                <a:cubicBezTo>
                  <a:pt x="690697" y="72578"/>
                  <a:pt x="687198" y="79835"/>
                  <a:pt x="678451" y="79835"/>
                </a:cubicBezTo>
                <a:cubicBezTo>
                  <a:pt x="674077" y="80742"/>
                  <a:pt x="669703" y="77113"/>
                  <a:pt x="666204" y="75299"/>
                </a:cubicBezTo>
                <a:cubicBezTo>
                  <a:pt x="663580" y="71670"/>
                  <a:pt x="663580" y="67135"/>
                  <a:pt x="665330" y="63506"/>
                </a:cubicBezTo>
                <a:cubicBezTo>
                  <a:pt x="665330" y="61692"/>
                  <a:pt x="668829" y="61692"/>
                  <a:pt x="670578" y="60785"/>
                </a:cubicBezTo>
                <a:cubicBezTo>
                  <a:pt x="675827" y="59878"/>
                  <a:pt x="674077" y="67135"/>
                  <a:pt x="678451" y="66228"/>
                </a:cubicBezTo>
                <a:cubicBezTo>
                  <a:pt x="682824" y="63506"/>
                  <a:pt x="683699" y="57156"/>
                  <a:pt x="682824" y="51713"/>
                </a:cubicBezTo>
                <a:cubicBezTo>
                  <a:pt x="681950" y="45363"/>
                  <a:pt x="677576" y="42642"/>
                  <a:pt x="672328" y="39013"/>
                </a:cubicBezTo>
                <a:cubicBezTo>
                  <a:pt x="667954" y="36292"/>
                  <a:pt x="660081" y="39920"/>
                  <a:pt x="658332" y="34478"/>
                </a:cubicBezTo>
                <a:cubicBezTo>
                  <a:pt x="658332" y="31756"/>
                  <a:pt x="654833" y="29942"/>
                  <a:pt x="654833" y="27220"/>
                </a:cubicBezTo>
                <a:cubicBezTo>
                  <a:pt x="658332" y="25406"/>
                  <a:pt x="661612" y="25406"/>
                  <a:pt x="664783" y="25973"/>
                </a:cubicBezTo>
                <a:close/>
                <a:moveTo>
                  <a:pt x="378608" y="21652"/>
                </a:moveTo>
                <a:cubicBezTo>
                  <a:pt x="378608" y="25179"/>
                  <a:pt x="375052" y="27825"/>
                  <a:pt x="373274" y="30471"/>
                </a:cubicBezTo>
                <a:cubicBezTo>
                  <a:pt x="365273" y="29589"/>
                  <a:pt x="357272" y="32235"/>
                  <a:pt x="351938" y="37526"/>
                </a:cubicBezTo>
                <a:cubicBezTo>
                  <a:pt x="349271" y="43700"/>
                  <a:pt x="343937" y="49874"/>
                  <a:pt x="347493" y="56047"/>
                </a:cubicBezTo>
                <a:cubicBezTo>
                  <a:pt x="351938" y="59575"/>
                  <a:pt x="354605" y="52519"/>
                  <a:pt x="358161" y="53401"/>
                </a:cubicBezTo>
                <a:cubicBezTo>
                  <a:pt x="361717" y="55165"/>
                  <a:pt x="365273" y="56929"/>
                  <a:pt x="365273" y="61339"/>
                </a:cubicBezTo>
                <a:cubicBezTo>
                  <a:pt x="365273" y="65748"/>
                  <a:pt x="360828" y="69276"/>
                  <a:pt x="356383" y="71040"/>
                </a:cubicBezTo>
                <a:cubicBezTo>
                  <a:pt x="350160" y="72804"/>
                  <a:pt x="343937" y="68394"/>
                  <a:pt x="339492" y="63985"/>
                </a:cubicBezTo>
                <a:cubicBezTo>
                  <a:pt x="335047" y="56929"/>
                  <a:pt x="334158" y="46346"/>
                  <a:pt x="336825" y="38408"/>
                </a:cubicBezTo>
                <a:cubicBezTo>
                  <a:pt x="345715" y="24297"/>
                  <a:pt x="362606" y="17242"/>
                  <a:pt x="378608" y="21652"/>
                </a:cubicBezTo>
                <a:close/>
                <a:moveTo>
                  <a:pt x="462591" y="658"/>
                </a:moveTo>
                <a:cubicBezTo>
                  <a:pt x="483964" y="-220"/>
                  <a:pt x="503556" y="-220"/>
                  <a:pt x="525820" y="658"/>
                </a:cubicBezTo>
                <a:cubicBezTo>
                  <a:pt x="530272" y="-220"/>
                  <a:pt x="536506" y="658"/>
                  <a:pt x="541849" y="658"/>
                </a:cubicBezTo>
                <a:cubicBezTo>
                  <a:pt x="548974" y="2414"/>
                  <a:pt x="557879" y="1536"/>
                  <a:pt x="566785" y="3293"/>
                </a:cubicBezTo>
                <a:cubicBezTo>
                  <a:pt x="587267" y="5927"/>
                  <a:pt x="605078" y="8562"/>
                  <a:pt x="624670" y="13831"/>
                </a:cubicBezTo>
                <a:cubicBezTo>
                  <a:pt x="639810" y="18222"/>
                  <a:pt x="654949" y="29638"/>
                  <a:pt x="658511" y="45446"/>
                </a:cubicBezTo>
                <a:cubicBezTo>
                  <a:pt x="661183" y="56862"/>
                  <a:pt x="658511" y="68279"/>
                  <a:pt x="651387" y="77061"/>
                </a:cubicBezTo>
                <a:cubicBezTo>
                  <a:pt x="648715" y="77939"/>
                  <a:pt x="646934" y="82330"/>
                  <a:pt x="644262" y="81452"/>
                </a:cubicBezTo>
                <a:cubicBezTo>
                  <a:pt x="642481" y="78817"/>
                  <a:pt x="638919" y="75304"/>
                  <a:pt x="641591" y="71792"/>
                </a:cubicBezTo>
                <a:cubicBezTo>
                  <a:pt x="649606" y="63010"/>
                  <a:pt x="650496" y="49837"/>
                  <a:pt x="645153" y="40177"/>
                </a:cubicBezTo>
                <a:cubicBezTo>
                  <a:pt x="632685" y="21735"/>
                  <a:pt x="609531" y="24369"/>
                  <a:pt x="590830" y="18222"/>
                </a:cubicBezTo>
                <a:cubicBezTo>
                  <a:pt x="574800" y="16466"/>
                  <a:pt x="557879" y="13831"/>
                  <a:pt x="542740" y="12953"/>
                </a:cubicBezTo>
                <a:cubicBezTo>
                  <a:pt x="521367" y="11196"/>
                  <a:pt x="499994" y="10318"/>
                  <a:pt x="478620" y="12075"/>
                </a:cubicBezTo>
                <a:cubicBezTo>
                  <a:pt x="478620" y="12075"/>
                  <a:pt x="478620" y="12075"/>
                  <a:pt x="468824" y="12075"/>
                </a:cubicBezTo>
                <a:cubicBezTo>
                  <a:pt x="467043" y="12075"/>
                  <a:pt x="467043" y="13831"/>
                  <a:pt x="467934" y="14709"/>
                </a:cubicBezTo>
                <a:cubicBezTo>
                  <a:pt x="488416" y="14709"/>
                  <a:pt x="509790" y="13831"/>
                  <a:pt x="531163" y="14709"/>
                </a:cubicBezTo>
                <a:cubicBezTo>
                  <a:pt x="546302" y="15587"/>
                  <a:pt x="562332" y="16466"/>
                  <a:pt x="577471" y="19100"/>
                </a:cubicBezTo>
                <a:cubicBezTo>
                  <a:pt x="592611" y="20856"/>
                  <a:pt x="605969" y="25247"/>
                  <a:pt x="620218" y="27882"/>
                </a:cubicBezTo>
                <a:cubicBezTo>
                  <a:pt x="624670" y="23491"/>
                  <a:pt x="627342" y="31395"/>
                  <a:pt x="631795" y="32273"/>
                </a:cubicBezTo>
                <a:cubicBezTo>
                  <a:pt x="639810" y="34029"/>
                  <a:pt x="643372" y="43689"/>
                  <a:pt x="645153" y="51593"/>
                </a:cubicBezTo>
                <a:cubicBezTo>
                  <a:pt x="644262" y="56862"/>
                  <a:pt x="644262" y="63888"/>
                  <a:pt x="639810" y="68279"/>
                </a:cubicBezTo>
                <a:cubicBezTo>
                  <a:pt x="638029" y="63010"/>
                  <a:pt x="642481" y="58619"/>
                  <a:pt x="641591" y="53350"/>
                </a:cubicBezTo>
                <a:cubicBezTo>
                  <a:pt x="641591" y="45446"/>
                  <a:pt x="635357" y="38420"/>
                  <a:pt x="629123" y="34029"/>
                </a:cubicBezTo>
                <a:cubicBezTo>
                  <a:pt x="626451" y="34029"/>
                  <a:pt x="622889" y="36664"/>
                  <a:pt x="620218" y="34029"/>
                </a:cubicBezTo>
                <a:cubicBezTo>
                  <a:pt x="620218" y="34029"/>
                  <a:pt x="620218" y="34029"/>
                  <a:pt x="618437" y="31395"/>
                </a:cubicBezTo>
                <a:cubicBezTo>
                  <a:pt x="596173" y="26126"/>
                  <a:pt x="572128" y="22613"/>
                  <a:pt x="549864" y="20856"/>
                </a:cubicBezTo>
                <a:cubicBezTo>
                  <a:pt x="545412" y="19978"/>
                  <a:pt x="540959" y="20856"/>
                  <a:pt x="536506" y="19100"/>
                </a:cubicBezTo>
                <a:cubicBezTo>
                  <a:pt x="519586" y="19100"/>
                  <a:pt x="503556" y="18222"/>
                  <a:pt x="488416" y="19100"/>
                </a:cubicBezTo>
                <a:cubicBezTo>
                  <a:pt x="473277" y="18222"/>
                  <a:pt x="458138" y="20856"/>
                  <a:pt x="442998" y="22613"/>
                </a:cubicBezTo>
                <a:cubicBezTo>
                  <a:pt x="438546" y="23491"/>
                  <a:pt x="433202" y="22613"/>
                  <a:pt x="428750" y="25247"/>
                </a:cubicBezTo>
                <a:cubicBezTo>
                  <a:pt x="423406" y="24369"/>
                  <a:pt x="418063" y="26126"/>
                  <a:pt x="413610" y="27004"/>
                </a:cubicBezTo>
                <a:cubicBezTo>
                  <a:pt x="405595" y="27882"/>
                  <a:pt x="396690" y="33151"/>
                  <a:pt x="393128" y="41055"/>
                </a:cubicBezTo>
                <a:cubicBezTo>
                  <a:pt x="389566" y="46324"/>
                  <a:pt x="390456" y="53350"/>
                  <a:pt x="393128" y="58619"/>
                </a:cubicBezTo>
                <a:cubicBezTo>
                  <a:pt x="393128" y="60375"/>
                  <a:pt x="393128" y="62131"/>
                  <a:pt x="392237" y="63888"/>
                </a:cubicBezTo>
                <a:cubicBezTo>
                  <a:pt x="387784" y="62131"/>
                  <a:pt x="386003" y="55984"/>
                  <a:pt x="386003" y="51593"/>
                </a:cubicBezTo>
                <a:cubicBezTo>
                  <a:pt x="386003" y="41933"/>
                  <a:pt x="393128" y="34029"/>
                  <a:pt x="400252" y="27882"/>
                </a:cubicBezTo>
                <a:cubicBezTo>
                  <a:pt x="416282" y="19978"/>
                  <a:pt x="434984" y="19100"/>
                  <a:pt x="452795" y="16466"/>
                </a:cubicBezTo>
                <a:cubicBezTo>
                  <a:pt x="452795" y="16466"/>
                  <a:pt x="452795" y="16466"/>
                  <a:pt x="465262" y="16466"/>
                </a:cubicBezTo>
                <a:cubicBezTo>
                  <a:pt x="465262" y="15587"/>
                  <a:pt x="465262" y="14709"/>
                  <a:pt x="465262" y="13831"/>
                </a:cubicBezTo>
                <a:cubicBezTo>
                  <a:pt x="461700" y="11196"/>
                  <a:pt x="458138" y="13831"/>
                  <a:pt x="453685" y="13831"/>
                </a:cubicBezTo>
                <a:cubicBezTo>
                  <a:pt x="435874" y="13831"/>
                  <a:pt x="418954" y="17344"/>
                  <a:pt x="402033" y="22613"/>
                </a:cubicBezTo>
                <a:cubicBezTo>
                  <a:pt x="390456" y="28760"/>
                  <a:pt x="379770" y="42811"/>
                  <a:pt x="382441" y="55984"/>
                </a:cubicBezTo>
                <a:cubicBezTo>
                  <a:pt x="383332" y="61253"/>
                  <a:pt x="386003" y="65644"/>
                  <a:pt x="390456" y="69157"/>
                </a:cubicBezTo>
                <a:cubicBezTo>
                  <a:pt x="391347" y="71792"/>
                  <a:pt x="388675" y="73548"/>
                  <a:pt x="386894" y="75304"/>
                </a:cubicBezTo>
                <a:cubicBezTo>
                  <a:pt x="380660" y="77061"/>
                  <a:pt x="377988" y="69157"/>
                  <a:pt x="373536" y="65644"/>
                </a:cubicBezTo>
                <a:cubicBezTo>
                  <a:pt x="373536" y="65644"/>
                  <a:pt x="373536" y="65644"/>
                  <a:pt x="374426" y="63010"/>
                </a:cubicBezTo>
                <a:cubicBezTo>
                  <a:pt x="370864" y="62131"/>
                  <a:pt x="371755" y="56862"/>
                  <a:pt x="369973" y="52471"/>
                </a:cubicBezTo>
                <a:cubicBezTo>
                  <a:pt x="369083" y="40177"/>
                  <a:pt x="377098" y="30517"/>
                  <a:pt x="385113" y="21735"/>
                </a:cubicBezTo>
                <a:cubicBezTo>
                  <a:pt x="391347" y="16466"/>
                  <a:pt x="397580" y="12075"/>
                  <a:pt x="404705" y="11196"/>
                </a:cubicBezTo>
                <a:cubicBezTo>
                  <a:pt x="422516" y="4171"/>
                  <a:pt x="442998" y="3293"/>
                  <a:pt x="462591" y="65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lIns="0" tIns="0" rIns="0" bIns="72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>
                <a:solidFill>
                  <a:schemeClr val="accent2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一</a:t>
            </a:r>
            <a:endParaRPr lang="zh-CN" altLang="en-US" sz="2800">
              <a:solidFill>
                <a:schemeClr val="accent2">
                  <a:lumMod val="7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530985" y="2446020"/>
            <a:ext cx="668528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lIns="108000" tIns="36000" rIns="108000" bIns="36000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其次是我们学会了如何使用</a:t>
            </a:r>
            <a:r>
              <a:rPr lang="en-US" altLang="zh-CN" dirty="0" smtClean="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github</a:t>
            </a:r>
            <a:r>
              <a:rPr lang="zh-CN" altLang="en-US" dirty="0" smtClean="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，这也是一个非常专业的工具，对项目开发很有帮助</a:t>
            </a:r>
            <a:endParaRPr lang="zh-CN" altLang="en-US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23" name="任意多边形 22"/>
          <p:cNvSpPr/>
          <p:nvPr/>
        </p:nvSpPr>
        <p:spPr bwMode="auto">
          <a:xfrm>
            <a:off x="510540" y="2381885"/>
            <a:ext cx="1025525" cy="1092835"/>
          </a:xfrm>
          <a:custGeom>
            <a:avLst/>
            <a:gdLst>
              <a:gd name="connsiteX0" fmla="*/ 436463 w 1008497"/>
              <a:gd name="connsiteY0" fmla="*/ 964265 h 1007842"/>
              <a:gd name="connsiteX1" fmla="*/ 440873 w 1008497"/>
              <a:gd name="connsiteY1" fmla="*/ 967758 h 1007842"/>
              <a:gd name="connsiteX2" fmla="*/ 443519 w 1008497"/>
              <a:gd name="connsiteY2" fmla="*/ 973869 h 1007842"/>
              <a:gd name="connsiteX3" fmla="*/ 453220 w 1008497"/>
              <a:gd name="connsiteY3" fmla="*/ 969504 h 1007842"/>
              <a:gd name="connsiteX4" fmla="*/ 456748 w 1008497"/>
              <a:gd name="connsiteY4" fmla="*/ 966011 h 1007842"/>
              <a:gd name="connsiteX5" fmla="*/ 461158 w 1008497"/>
              <a:gd name="connsiteY5" fmla="*/ 966011 h 1007842"/>
              <a:gd name="connsiteX6" fmla="*/ 454984 w 1008497"/>
              <a:gd name="connsiteY6" fmla="*/ 976489 h 1007842"/>
              <a:gd name="connsiteX7" fmla="*/ 447047 w 1008497"/>
              <a:gd name="connsiteY7" fmla="*/ 980854 h 1007842"/>
              <a:gd name="connsiteX8" fmla="*/ 430290 w 1008497"/>
              <a:gd name="connsiteY8" fmla="*/ 972996 h 1007842"/>
              <a:gd name="connsiteX9" fmla="*/ 431172 w 1008497"/>
              <a:gd name="connsiteY9" fmla="*/ 966011 h 1007842"/>
              <a:gd name="connsiteX10" fmla="*/ 436463 w 1008497"/>
              <a:gd name="connsiteY10" fmla="*/ 964265 h 1007842"/>
              <a:gd name="connsiteX11" fmla="*/ 564971 w 1008497"/>
              <a:gd name="connsiteY11" fmla="*/ 963392 h 1007842"/>
              <a:gd name="connsiteX12" fmla="*/ 571369 w 1008497"/>
              <a:gd name="connsiteY12" fmla="*/ 967758 h 1007842"/>
              <a:gd name="connsiteX13" fmla="*/ 569541 w 1008497"/>
              <a:gd name="connsiteY13" fmla="*/ 977362 h 1007842"/>
              <a:gd name="connsiteX14" fmla="*/ 545777 w 1008497"/>
              <a:gd name="connsiteY14" fmla="*/ 975616 h 1007842"/>
              <a:gd name="connsiteX15" fmla="*/ 542121 w 1008497"/>
              <a:gd name="connsiteY15" fmla="*/ 966885 h 1007842"/>
              <a:gd name="connsiteX16" fmla="*/ 550347 w 1008497"/>
              <a:gd name="connsiteY16" fmla="*/ 970377 h 1007842"/>
              <a:gd name="connsiteX17" fmla="*/ 559487 w 1008497"/>
              <a:gd name="connsiteY17" fmla="*/ 972123 h 1007842"/>
              <a:gd name="connsiteX18" fmla="*/ 564971 w 1008497"/>
              <a:gd name="connsiteY18" fmla="*/ 963392 h 1007842"/>
              <a:gd name="connsiteX19" fmla="*/ 694974 w 1008497"/>
              <a:gd name="connsiteY19" fmla="*/ 958630 h 1007842"/>
              <a:gd name="connsiteX20" fmla="*/ 701324 w 1008497"/>
              <a:gd name="connsiteY20" fmla="*/ 963095 h 1007842"/>
              <a:gd name="connsiteX21" fmla="*/ 679553 w 1008497"/>
              <a:gd name="connsiteY21" fmla="*/ 972024 h 1007842"/>
              <a:gd name="connsiteX22" fmla="*/ 681367 w 1008497"/>
              <a:gd name="connsiteY22" fmla="*/ 964881 h 1007842"/>
              <a:gd name="connsiteX23" fmla="*/ 694974 w 1008497"/>
              <a:gd name="connsiteY23" fmla="*/ 958630 h 1007842"/>
              <a:gd name="connsiteX24" fmla="*/ 300027 w 1008497"/>
              <a:gd name="connsiteY24" fmla="*/ 958630 h 1007842"/>
              <a:gd name="connsiteX25" fmla="*/ 305583 w 1008497"/>
              <a:gd name="connsiteY25" fmla="*/ 962863 h 1007842"/>
              <a:gd name="connsiteX26" fmla="*/ 316696 w 1008497"/>
              <a:gd name="connsiteY26" fmla="*/ 970483 h 1007842"/>
              <a:gd name="connsiteX27" fmla="*/ 302805 w 1008497"/>
              <a:gd name="connsiteY27" fmla="*/ 969637 h 1007842"/>
              <a:gd name="connsiteX28" fmla="*/ 294471 w 1008497"/>
              <a:gd name="connsiteY28" fmla="*/ 961170 h 1007842"/>
              <a:gd name="connsiteX29" fmla="*/ 300027 w 1008497"/>
              <a:gd name="connsiteY29" fmla="*/ 958630 h 1007842"/>
              <a:gd name="connsiteX30" fmla="*/ 546966 w 1008497"/>
              <a:gd name="connsiteY30" fmla="*/ 954463 h 1007842"/>
              <a:gd name="connsiteX31" fmla="*/ 553233 w 1008497"/>
              <a:gd name="connsiteY31" fmla="*/ 959582 h 1007842"/>
              <a:gd name="connsiteX32" fmla="*/ 540700 w 1008497"/>
              <a:gd name="connsiteY32" fmla="*/ 961487 h 1007842"/>
              <a:gd name="connsiteX33" fmla="*/ 538193 w 1008497"/>
              <a:gd name="connsiteY33" fmla="*/ 955772 h 1007842"/>
              <a:gd name="connsiteX34" fmla="*/ 546966 w 1008497"/>
              <a:gd name="connsiteY34" fmla="*/ 954463 h 1007842"/>
              <a:gd name="connsiteX35" fmla="*/ 455088 w 1008497"/>
              <a:gd name="connsiteY35" fmla="*/ 951670 h 1007842"/>
              <a:gd name="connsiteX36" fmla="*/ 463493 w 1008497"/>
              <a:gd name="connsiteY36" fmla="*/ 952647 h 1007842"/>
              <a:gd name="connsiteX37" fmla="*/ 464333 w 1008497"/>
              <a:gd name="connsiteY37" fmla="*/ 953624 h 1007842"/>
              <a:gd name="connsiteX38" fmla="*/ 459290 w 1008497"/>
              <a:gd name="connsiteY38" fmla="*/ 961439 h 1007842"/>
              <a:gd name="connsiteX39" fmla="*/ 450046 w 1008497"/>
              <a:gd name="connsiteY39" fmla="*/ 960462 h 1007842"/>
              <a:gd name="connsiteX40" fmla="*/ 455088 w 1008497"/>
              <a:gd name="connsiteY40" fmla="*/ 951670 h 1007842"/>
              <a:gd name="connsiteX41" fmla="*/ 685172 w 1008497"/>
              <a:gd name="connsiteY41" fmla="*/ 950692 h 1007842"/>
              <a:gd name="connsiteX42" fmla="*/ 691345 w 1008497"/>
              <a:gd name="connsiteY42" fmla="*/ 955102 h 1007842"/>
              <a:gd name="connsiteX43" fmla="*/ 686935 w 1008497"/>
              <a:gd name="connsiteY43" fmla="*/ 958629 h 1007842"/>
              <a:gd name="connsiteX44" fmla="*/ 685172 w 1008497"/>
              <a:gd name="connsiteY44" fmla="*/ 958629 h 1007842"/>
              <a:gd name="connsiteX45" fmla="*/ 685172 w 1008497"/>
              <a:gd name="connsiteY45" fmla="*/ 950692 h 1007842"/>
              <a:gd name="connsiteX46" fmla="*/ 664811 w 1008497"/>
              <a:gd name="connsiteY46" fmla="*/ 950692 h 1007842"/>
              <a:gd name="connsiteX47" fmla="*/ 665719 w 1008497"/>
              <a:gd name="connsiteY47" fmla="*/ 959511 h 1007842"/>
              <a:gd name="connsiteX48" fmla="*/ 652111 w 1008497"/>
              <a:gd name="connsiteY48" fmla="*/ 972740 h 1007842"/>
              <a:gd name="connsiteX49" fmla="*/ 642133 w 1008497"/>
              <a:gd name="connsiteY49" fmla="*/ 973622 h 1007842"/>
              <a:gd name="connsiteX50" fmla="*/ 644854 w 1008497"/>
              <a:gd name="connsiteY50" fmla="*/ 969213 h 1007842"/>
              <a:gd name="connsiteX51" fmla="*/ 661183 w 1008497"/>
              <a:gd name="connsiteY51" fmla="*/ 960393 h 1007842"/>
              <a:gd name="connsiteX52" fmla="*/ 664811 w 1008497"/>
              <a:gd name="connsiteY52" fmla="*/ 950692 h 1007842"/>
              <a:gd name="connsiteX53" fmla="*/ 333650 w 1008497"/>
              <a:gd name="connsiteY53" fmla="*/ 950692 h 1007842"/>
              <a:gd name="connsiteX54" fmla="*/ 346096 w 1008497"/>
              <a:gd name="connsiteY54" fmla="*/ 966114 h 1007842"/>
              <a:gd name="connsiteX55" fmla="*/ 352319 w 1008497"/>
              <a:gd name="connsiteY55" fmla="*/ 966114 h 1007842"/>
              <a:gd name="connsiteX56" fmla="*/ 352319 w 1008497"/>
              <a:gd name="connsiteY56" fmla="*/ 968835 h 1007842"/>
              <a:gd name="connsiteX57" fmla="*/ 336317 w 1008497"/>
              <a:gd name="connsiteY57" fmla="*/ 963392 h 1007842"/>
              <a:gd name="connsiteX58" fmla="*/ 333650 w 1008497"/>
              <a:gd name="connsiteY58" fmla="*/ 950692 h 1007842"/>
              <a:gd name="connsiteX59" fmla="*/ 310663 w 1008497"/>
              <a:gd name="connsiteY59" fmla="*/ 950692 h 1007842"/>
              <a:gd name="connsiteX60" fmla="*/ 312568 w 1008497"/>
              <a:gd name="connsiteY60" fmla="*/ 958312 h 1007842"/>
              <a:gd name="connsiteX61" fmla="*/ 307806 w 1008497"/>
              <a:gd name="connsiteY61" fmla="*/ 958312 h 1007842"/>
              <a:gd name="connsiteX62" fmla="*/ 310663 w 1008497"/>
              <a:gd name="connsiteY62" fmla="*/ 950692 h 1007842"/>
              <a:gd name="connsiteX63" fmla="*/ 513772 w 1008497"/>
              <a:gd name="connsiteY63" fmla="*/ 944536 h 1007842"/>
              <a:gd name="connsiteX64" fmla="*/ 522844 w 1008497"/>
              <a:gd name="connsiteY64" fmla="*/ 945427 h 1007842"/>
              <a:gd name="connsiteX65" fmla="*/ 540986 w 1008497"/>
              <a:gd name="connsiteY65" fmla="*/ 973924 h 1007842"/>
              <a:gd name="connsiteX66" fmla="*/ 541894 w 1008497"/>
              <a:gd name="connsiteY66" fmla="*/ 978377 h 1007842"/>
              <a:gd name="connsiteX67" fmla="*/ 527379 w 1008497"/>
              <a:gd name="connsiteY67" fmla="*/ 975705 h 1007842"/>
              <a:gd name="connsiteX68" fmla="*/ 514679 w 1008497"/>
              <a:gd name="connsiteY68" fmla="*/ 974814 h 1007842"/>
              <a:gd name="connsiteX69" fmla="*/ 512865 w 1008497"/>
              <a:gd name="connsiteY69" fmla="*/ 966800 h 1007842"/>
              <a:gd name="connsiteX70" fmla="*/ 519215 w 1008497"/>
              <a:gd name="connsiteY70" fmla="*/ 960566 h 1007842"/>
              <a:gd name="connsiteX71" fmla="*/ 523751 w 1008497"/>
              <a:gd name="connsiteY71" fmla="*/ 965019 h 1007842"/>
              <a:gd name="connsiteX72" fmla="*/ 524658 w 1008497"/>
              <a:gd name="connsiteY72" fmla="*/ 966800 h 1007842"/>
              <a:gd name="connsiteX73" fmla="*/ 527379 w 1008497"/>
              <a:gd name="connsiteY73" fmla="*/ 962347 h 1007842"/>
              <a:gd name="connsiteX74" fmla="*/ 521937 w 1008497"/>
              <a:gd name="connsiteY74" fmla="*/ 956113 h 1007842"/>
              <a:gd name="connsiteX75" fmla="*/ 516494 w 1008497"/>
              <a:gd name="connsiteY75" fmla="*/ 955223 h 1007842"/>
              <a:gd name="connsiteX76" fmla="*/ 513772 w 1008497"/>
              <a:gd name="connsiteY76" fmla="*/ 944536 h 1007842"/>
              <a:gd name="connsiteX77" fmla="*/ 501826 w 1008497"/>
              <a:gd name="connsiteY77" fmla="*/ 944342 h 1007842"/>
              <a:gd name="connsiteX78" fmla="*/ 509810 w 1008497"/>
              <a:gd name="connsiteY78" fmla="*/ 946974 h 1007842"/>
              <a:gd name="connsiteX79" fmla="*/ 511584 w 1008497"/>
              <a:gd name="connsiteY79" fmla="*/ 964520 h 1007842"/>
              <a:gd name="connsiteX80" fmla="*/ 500939 w 1008497"/>
              <a:gd name="connsiteY80" fmla="*/ 977679 h 1007842"/>
              <a:gd name="connsiteX81" fmla="*/ 492068 w 1008497"/>
              <a:gd name="connsiteY81" fmla="*/ 969784 h 1007842"/>
              <a:gd name="connsiteX82" fmla="*/ 486745 w 1008497"/>
              <a:gd name="connsiteY82" fmla="*/ 961888 h 1007842"/>
              <a:gd name="connsiteX83" fmla="*/ 487632 w 1008497"/>
              <a:gd name="connsiteY83" fmla="*/ 949606 h 1007842"/>
              <a:gd name="connsiteX84" fmla="*/ 491181 w 1008497"/>
              <a:gd name="connsiteY84" fmla="*/ 947851 h 1007842"/>
              <a:gd name="connsiteX85" fmla="*/ 492955 w 1008497"/>
              <a:gd name="connsiteY85" fmla="*/ 957501 h 1007842"/>
              <a:gd name="connsiteX86" fmla="*/ 498278 w 1008497"/>
              <a:gd name="connsiteY86" fmla="*/ 960133 h 1007842"/>
              <a:gd name="connsiteX87" fmla="*/ 504488 w 1008497"/>
              <a:gd name="connsiteY87" fmla="*/ 956624 h 1007842"/>
              <a:gd name="connsiteX88" fmla="*/ 503600 w 1008497"/>
              <a:gd name="connsiteY88" fmla="*/ 953992 h 1007842"/>
              <a:gd name="connsiteX89" fmla="*/ 500052 w 1008497"/>
              <a:gd name="connsiteY89" fmla="*/ 956624 h 1007842"/>
              <a:gd name="connsiteX90" fmla="*/ 495616 w 1008497"/>
              <a:gd name="connsiteY90" fmla="*/ 951360 h 1007842"/>
              <a:gd name="connsiteX91" fmla="*/ 501826 w 1008497"/>
              <a:gd name="connsiteY91" fmla="*/ 944342 h 1007842"/>
              <a:gd name="connsiteX92" fmla="*/ 480261 w 1008497"/>
              <a:gd name="connsiteY92" fmla="*/ 943621 h 1007842"/>
              <a:gd name="connsiteX93" fmla="*/ 486558 w 1008497"/>
              <a:gd name="connsiteY93" fmla="*/ 945353 h 1007842"/>
              <a:gd name="connsiteX94" fmla="*/ 476663 w 1008497"/>
              <a:gd name="connsiteY94" fmla="*/ 955744 h 1007842"/>
              <a:gd name="connsiteX95" fmla="*/ 473064 w 1008497"/>
              <a:gd name="connsiteY95" fmla="*/ 965269 h 1007842"/>
              <a:gd name="connsiteX96" fmla="*/ 476663 w 1008497"/>
              <a:gd name="connsiteY96" fmla="*/ 968732 h 1007842"/>
              <a:gd name="connsiteX97" fmla="*/ 477562 w 1008497"/>
              <a:gd name="connsiteY97" fmla="*/ 960073 h 1007842"/>
              <a:gd name="connsiteX98" fmla="*/ 481161 w 1008497"/>
              <a:gd name="connsiteY98" fmla="*/ 959207 h 1007842"/>
              <a:gd name="connsiteX99" fmla="*/ 482960 w 1008497"/>
              <a:gd name="connsiteY99" fmla="*/ 965269 h 1007842"/>
              <a:gd name="connsiteX100" fmla="*/ 486558 w 1008497"/>
              <a:gd name="connsiteY100" fmla="*/ 973062 h 1007842"/>
              <a:gd name="connsiteX101" fmla="*/ 475763 w 1008497"/>
              <a:gd name="connsiteY101" fmla="*/ 974794 h 1007842"/>
              <a:gd name="connsiteX102" fmla="*/ 460471 w 1008497"/>
              <a:gd name="connsiteY102" fmla="*/ 979123 h 1007842"/>
              <a:gd name="connsiteX103" fmla="*/ 464069 w 1008497"/>
              <a:gd name="connsiteY103" fmla="*/ 970464 h 1007842"/>
              <a:gd name="connsiteX104" fmla="*/ 480261 w 1008497"/>
              <a:gd name="connsiteY104" fmla="*/ 943621 h 1007842"/>
              <a:gd name="connsiteX105" fmla="*/ 372827 w 1008497"/>
              <a:gd name="connsiteY105" fmla="*/ 942755 h 1007842"/>
              <a:gd name="connsiteX106" fmla="*/ 371050 w 1008497"/>
              <a:gd name="connsiteY106" fmla="*/ 957015 h 1007842"/>
              <a:gd name="connsiteX107" fmla="*/ 383490 w 1008497"/>
              <a:gd name="connsiteY107" fmla="*/ 973057 h 1007842"/>
              <a:gd name="connsiteX108" fmla="*/ 408370 w 1008497"/>
              <a:gd name="connsiteY108" fmla="*/ 979295 h 1007842"/>
              <a:gd name="connsiteX109" fmla="*/ 440358 w 1008497"/>
              <a:gd name="connsiteY109" fmla="*/ 984643 h 1007842"/>
              <a:gd name="connsiteX110" fmla="*/ 461684 w 1008497"/>
              <a:gd name="connsiteY110" fmla="*/ 987317 h 1007842"/>
              <a:gd name="connsiteX111" fmla="*/ 564758 w 1008497"/>
              <a:gd name="connsiteY111" fmla="*/ 984643 h 1007842"/>
              <a:gd name="connsiteX112" fmla="*/ 571866 w 1008497"/>
              <a:gd name="connsiteY112" fmla="*/ 983752 h 1007842"/>
              <a:gd name="connsiteX113" fmla="*/ 617183 w 1008497"/>
              <a:gd name="connsiteY113" fmla="*/ 968601 h 1007842"/>
              <a:gd name="connsiteX114" fmla="*/ 617183 w 1008497"/>
              <a:gd name="connsiteY114" fmla="*/ 967710 h 1007842"/>
              <a:gd name="connsiteX115" fmla="*/ 623403 w 1008497"/>
              <a:gd name="connsiteY115" fmla="*/ 944538 h 1007842"/>
              <a:gd name="connsiteX116" fmla="*/ 626069 w 1008497"/>
              <a:gd name="connsiteY116" fmla="*/ 951667 h 1007842"/>
              <a:gd name="connsiteX117" fmla="*/ 603855 w 1008497"/>
              <a:gd name="connsiteY117" fmla="*/ 981078 h 1007842"/>
              <a:gd name="connsiteX118" fmla="*/ 580752 w 1008497"/>
              <a:gd name="connsiteY118" fmla="*/ 986425 h 1007842"/>
              <a:gd name="connsiteX119" fmla="*/ 520329 w 1008497"/>
              <a:gd name="connsiteY119" fmla="*/ 992664 h 1007842"/>
              <a:gd name="connsiteX120" fmla="*/ 466127 w 1008497"/>
              <a:gd name="connsiteY120" fmla="*/ 991773 h 1007842"/>
              <a:gd name="connsiteX121" fmla="*/ 382602 w 1008497"/>
              <a:gd name="connsiteY121" fmla="*/ 976622 h 1007842"/>
              <a:gd name="connsiteX122" fmla="*/ 367496 w 1008497"/>
              <a:gd name="connsiteY122" fmla="*/ 952559 h 1007842"/>
              <a:gd name="connsiteX123" fmla="*/ 372827 w 1008497"/>
              <a:gd name="connsiteY123" fmla="*/ 942755 h 1007842"/>
              <a:gd name="connsiteX124" fmla="*/ 724309 w 1008497"/>
              <a:gd name="connsiteY124" fmla="*/ 936771 h 1007842"/>
              <a:gd name="connsiteX125" fmla="*/ 727858 w 1008497"/>
              <a:gd name="connsiteY125" fmla="*/ 937748 h 1007842"/>
              <a:gd name="connsiteX126" fmla="*/ 711890 w 1008497"/>
              <a:gd name="connsiteY126" fmla="*/ 947517 h 1007842"/>
              <a:gd name="connsiteX127" fmla="*/ 701244 w 1008497"/>
              <a:gd name="connsiteY127" fmla="*/ 944586 h 1007842"/>
              <a:gd name="connsiteX128" fmla="*/ 698583 w 1008497"/>
              <a:gd name="connsiteY128" fmla="*/ 937748 h 1007842"/>
              <a:gd name="connsiteX129" fmla="*/ 705680 w 1008497"/>
              <a:gd name="connsiteY129" fmla="*/ 942633 h 1007842"/>
              <a:gd name="connsiteX130" fmla="*/ 724309 w 1008497"/>
              <a:gd name="connsiteY130" fmla="*/ 936771 h 1007842"/>
              <a:gd name="connsiteX131" fmla="*/ 271432 w 1008497"/>
              <a:gd name="connsiteY131" fmla="*/ 935611 h 1007842"/>
              <a:gd name="connsiteX132" fmla="*/ 274468 w 1008497"/>
              <a:gd name="connsiteY132" fmla="*/ 937199 h 1007842"/>
              <a:gd name="connsiteX133" fmla="*/ 294259 w 1008497"/>
              <a:gd name="connsiteY133" fmla="*/ 935611 h 1007842"/>
              <a:gd name="connsiteX134" fmla="*/ 296058 w 1008497"/>
              <a:gd name="connsiteY134" fmla="*/ 937199 h 1007842"/>
              <a:gd name="connsiteX135" fmla="*/ 296058 w 1008497"/>
              <a:gd name="connsiteY135" fmla="*/ 938786 h 1007842"/>
              <a:gd name="connsiteX136" fmla="*/ 274468 w 1008497"/>
              <a:gd name="connsiteY136" fmla="*/ 940374 h 1007842"/>
              <a:gd name="connsiteX137" fmla="*/ 269071 w 1008497"/>
              <a:gd name="connsiteY137" fmla="*/ 936405 h 1007842"/>
              <a:gd name="connsiteX138" fmla="*/ 271432 w 1008497"/>
              <a:gd name="connsiteY138" fmla="*/ 935611 h 1007842"/>
              <a:gd name="connsiteX139" fmla="*/ 663925 w 1008497"/>
              <a:gd name="connsiteY139" fmla="*/ 933428 h 1007842"/>
              <a:gd name="connsiteX140" fmla="*/ 676451 w 1008497"/>
              <a:gd name="connsiteY140" fmla="*/ 942358 h 1007842"/>
              <a:gd name="connsiteX141" fmla="*/ 676451 w 1008497"/>
              <a:gd name="connsiteY141" fmla="*/ 969147 h 1007842"/>
              <a:gd name="connsiteX142" fmla="*/ 657661 w 1008497"/>
              <a:gd name="connsiteY142" fmla="*/ 985220 h 1007842"/>
              <a:gd name="connsiteX143" fmla="*/ 633503 w 1008497"/>
              <a:gd name="connsiteY143" fmla="*/ 986113 h 1007842"/>
              <a:gd name="connsiteX144" fmla="*/ 632608 w 1008497"/>
              <a:gd name="connsiteY144" fmla="*/ 985220 h 1007842"/>
              <a:gd name="connsiteX145" fmla="*/ 638871 w 1008497"/>
              <a:gd name="connsiteY145" fmla="*/ 978077 h 1007842"/>
              <a:gd name="connsiteX146" fmla="*/ 667504 w 1008497"/>
              <a:gd name="connsiteY146" fmla="*/ 964682 h 1007842"/>
              <a:gd name="connsiteX147" fmla="*/ 667504 w 1008497"/>
              <a:gd name="connsiteY147" fmla="*/ 945037 h 1007842"/>
              <a:gd name="connsiteX148" fmla="*/ 663030 w 1008497"/>
              <a:gd name="connsiteY148" fmla="*/ 944144 h 1007842"/>
              <a:gd name="connsiteX149" fmla="*/ 661240 w 1008497"/>
              <a:gd name="connsiteY149" fmla="*/ 949502 h 1007842"/>
              <a:gd name="connsiteX150" fmla="*/ 652293 w 1008497"/>
              <a:gd name="connsiteY150" fmla="*/ 953966 h 1007842"/>
              <a:gd name="connsiteX151" fmla="*/ 646029 w 1008497"/>
              <a:gd name="connsiteY151" fmla="*/ 946823 h 1007842"/>
              <a:gd name="connsiteX152" fmla="*/ 647819 w 1008497"/>
              <a:gd name="connsiteY152" fmla="*/ 935214 h 1007842"/>
              <a:gd name="connsiteX153" fmla="*/ 663925 w 1008497"/>
              <a:gd name="connsiteY153" fmla="*/ 933428 h 1007842"/>
              <a:gd name="connsiteX154" fmla="*/ 601526 w 1008497"/>
              <a:gd name="connsiteY154" fmla="*/ 933230 h 1007842"/>
              <a:gd name="connsiteX155" fmla="*/ 602445 w 1008497"/>
              <a:gd name="connsiteY155" fmla="*/ 934137 h 1007842"/>
              <a:gd name="connsiteX156" fmla="*/ 591416 w 1008497"/>
              <a:gd name="connsiteY156" fmla="*/ 940487 h 1007842"/>
              <a:gd name="connsiteX157" fmla="*/ 586821 w 1008497"/>
              <a:gd name="connsiteY157" fmla="*/ 945930 h 1007842"/>
              <a:gd name="connsiteX158" fmla="*/ 587740 w 1008497"/>
              <a:gd name="connsiteY158" fmla="*/ 939580 h 1007842"/>
              <a:gd name="connsiteX159" fmla="*/ 601526 w 1008497"/>
              <a:gd name="connsiteY159" fmla="*/ 933230 h 1007842"/>
              <a:gd name="connsiteX160" fmla="*/ 398872 w 1008497"/>
              <a:gd name="connsiteY160" fmla="*/ 933230 h 1007842"/>
              <a:gd name="connsiteX161" fmla="*/ 411946 w 1008497"/>
              <a:gd name="connsiteY161" fmla="*/ 944838 h 1007842"/>
              <a:gd name="connsiteX162" fmla="*/ 410078 w 1008497"/>
              <a:gd name="connsiteY162" fmla="*/ 947517 h 1007842"/>
              <a:gd name="connsiteX163" fmla="*/ 407277 w 1008497"/>
              <a:gd name="connsiteY163" fmla="*/ 943052 h 1007842"/>
              <a:gd name="connsiteX164" fmla="*/ 398872 w 1008497"/>
              <a:gd name="connsiteY164" fmla="*/ 933230 h 1007842"/>
              <a:gd name="connsiteX165" fmla="*/ 341265 w 1008497"/>
              <a:gd name="connsiteY165" fmla="*/ 929431 h 1007842"/>
              <a:gd name="connsiteX166" fmla="*/ 350363 w 1008497"/>
              <a:gd name="connsiteY166" fmla="*/ 937526 h 1007842"/>
              <a:gd name="connsiteX167" fmla="*/ 347667 w 1008497"/>
              <a:gd name="connsiteY167" fmla="*/ 947284 h 1007842"/>
              <a:gd name="connsiteX168" fmla="*/ 339580 w 1008497"/>
              <a:gd name="connsiteY168" fmla="*/ 949058 h 1007842"/>
              <a:gd name="connsiteX169" fmla="*/ 332391 w 1008497"/>
              <a:gd name="connsiteY169" fmla="*/ 944623 h 1007842"/>
              <a:gd name="connsiteX170" fmla="*/ 327898 w 1008497"/>
              <a:gd name="connsiteY170" fmla="*/ 958817 h 1007842"/>
              <a:gd name="connsiteX171" fmla="*/ 348566 w 1008497"/>
              <a:gd name="connsiteY171" fmla="*/ 973011 h 1007842"/>
              <a:gd name="connsiteX172" fmla="*/ 361146 w 1008497"/>
              <a:gd name="connsiteY172" fmla="*/ 981882 h 1007842"/>
              <a:gd name="connsiteX173" fmla="*/ 361146 w 1008497"/>
              <a:gd name="connsiteY173" fmla="*/ 983657 h 1007842"/>
              <a:gd name="connsiteX174" fmla="*/ 321608 w 1008497"/>
              <a:gd name="connsiteY174" fmla="*/ 970350 h 1007842"/>
              <a:gd name="connsiteX175" fmla="*/ 315318 w 1008497"/>
              <a:gd name="connsiteY175" fmla="*/ 949946 h 1007842"/>
              <a:gd name="connsiteX176" fmla="*/ 328797 w 1008497"/>
              <a:gd name="connsiteY176" fmla="*/ 931316 h 1007842"/>
              <a:gd name="connsiteX177" fmla="*/ 341265 w 1008497"/>
              <a:gd name="connsiteY177" fmla="*/ 929431 h 1007842"/>
              <a:gd name="connsiteX178" fmla="*/ 364820 w 1008497"/>
              <a:gd name="connsiteY178" fmla="*/ 929359 h 1007842"/>
              <a:gd name="connsiteX179" fmla="*/ 367500 w 1008497"/>
              <a:gd name="connsiteY179" fmla="*/ 929359 h 1007842"/>
              <a:gd name="connsiteX180" fmla="*/ 371967 w 1008497"/>
              <a:gd name="connsiteY180" fmla="*/ 936494 h 1007842"/>
              <a:gd name="connsiteX181" fmla="*/ 368394 w 1008497"/>
              <a:gd name="connsiteY181" fmla="*/ 941845 h 1007842"/>
              <a:gd name="connsiteX182" fmla="*/ 363927 w 1008497"/>
              <a:gd name="connsiteY182" fmla="*/ 958790 h 1007842"/>
              <a:gd name="connsiteX183" fmla="*/ 405911 w 1008497"/>
              <a:gd name="connsiteY183" fmla="*/ 986438 h 1007842"/>
              <a:gd name="connsiteX184" fmla="*/ 467547 w 1008497"/>
              <a:gd name="connsiteY184" fmla="*/ 995356 h 1007842"/>
              <a:gd name="connsiteX185" fmla="*/ 535435 w 1008497"/>
              <a:gd name="connsiteY185" fmla="*/ 995356 h 1007842"/>
              <a:gd name="connsiteX186" fmla="*/ 581886 w 1008497"/>
              <a:gd name="connsiteY186" fmla="*/ 990005 h 1007842"/>
              <a:gd name="connsiteX187" fmla="*/ 630122 w 1008497"/>
              <a:gd name="connsiteY187" fmla="*/ 962358 h 1007842"/>
              <a:gd name="connsiteX188" fmla="*/ 626549 w 1008497"/>
              <a:gd name="connsiteY188" fmla="*/ 940061 h 1007842"/>
              <a:gd name="connsiteX189" fmla="*/ 632802 w 1008497"/>
              <a:gd name="connsiteY189" fmla="*/ 932926 h 1007842"/>
              <a:gd name="connsiteX190" fmla="*/ 642628 w 1008497"/>
              <a:gd name="connsiteY190" fmla="*/ 965925 h 1007842"/>
              <a:gd name="connsiteX191" fmla="*/ 599751 w 1008497"/>
              <a:gd name="connsiteY191" fmla="*/ 998032 h 1007842"/>
              <a:gd name="connsiteX192" fmla="*/ 562234 w 1008497"/>
              <a:gd name="connsiteY192" fmla="*/ 1003383 h 1007842"/>
              <a:gd name="connsiteX193" fmla="*/ 558660 w 1008497"/>
              <a:gd name="connsiteY193" fmla="*/ 1004275 h 1007842"/>
              <a:gd name="connsiteX194" fmla="*/ 539008 w 1008497"/>
              <a:gd name="connsiteY194" fmla="*/ 1006058 h 1007842"/>
              <a:gd name="connsiteX195" fmla="*/ 528289 w 1008497"/>
              <a:gd name="connsiteY195" fmla="*/ 1006950 h 1007842"/>
              <a:gd name="connsiteX196" fmla="*/ 503278 w 1008497"/>
              <a:gd name="connsiteY196" fmla="*/ 1007842 h 1007842"/>
              <a:gd name="connsiteX197" fmla="*/ 494345 w 1008497"/>
              <a:gd name="connsiteY197" fmla="*/ 1007842 h 1007842"/>
              <a:gd name="connsiteX198" fmla="*/ 429136 w 1008497"/>
              <a:gd name="connsiteY198" fmla="*/ 1002491 h 1007842"/>
              <a:gd name="connsiteX199" fmla="*/ 391619 w 1008497"/>
              <a:gd name="connsiteY199" fmla="*/ 995356 h 1007842"/>
              <a:gd name="connsiteX200" fmla="*/ 355888 w 1008497"/>
              <a:gd name="connsiteY200" fmla="*/ 967709 h 1007842"/>
              <a:gd name="connsiteX201" fmla="*/ 364820 w 1008497"/>
              <a:gd name="connsiteY201" fmla="*/ 929359 h 1007842"/>
              <a:gd name="connsiteX202" fmla="*/ 675117 w 1008497"/>
              <a:gd name="connsiteY202" fmla="*/ 926880 h 1007842"/>
              <a:gd name="connsiteX203" fmla="*/ 678645 w 1008497"/>
              <a:gd name="connsiteY203" fmla="*/ 928864 h 1007842"/>
              <a:gd name="connsiteX204" fmla="*/ 676881 w 1008497"/>
              <a:gd name="connsiteY204" fmla="*/ 934817 h 1007842"/>
              <a:gd name="connsiteX205" fmla="*/ 670708 w 1008497"/>
              <a:gd name="connsiteY205" fmla="*/ 930849 h 1007842"/>
              <a:gd name="connsiteX206" fmla="*/ 675117 w 1008497"/>
              <a:gd name="connsiteY206" fmla="*/ 926880 h 1007842"/>
              <a:gd name="connsiteX207" fmla="*/ 536192 w 1008497"/>
              <a:gd name="connsiteY207" fmla="*/ 926136 h 1007842"/>
              <a:gd name="connsiteX208" fmla="*/ 565058 w 1008497"/>
              <a:gd name="connsiteY208" fmla="*/ 933727 h 1007842"/>
              <a:gd name="connsiteX209" fmla="*/ 565933 w 1008497"/>
              <a:gd name="connsiteY209" fmla="*/ 933727 h 1007842"/>
              <a:gd name="connsiteX210" fmla="*/ 550188 w 1008497"/>
              <a:gd name="connsiteY210" fmla="*/ 947220 h 1007842"/>
              <a:gd name="connsiteX211" fmla="*/ 540566 w 1008497"/>
              <a:gd name="connsiteY211" fmla="*/ 951437 h 1007842"/>
              <a:gd name="connsiteX212" fmla="*/ 533568 w 1008497"/>
              <a:gd name="connsiteY212" fmla="*/ 944690 h 1007842"/>
              <a:gd name="connsiteX213" fmla="*/ 536192 w 1008497"/>
              <a:gd name="connsiteY213" fmla="*/ 939630 h 1007842"/>
              <a:gd name="connsiteX214" fmla="*/ 541440 w 1008497"/>
              <a:gd name="connsiteY214" fmla="*/ 943003 h 1007842"/>
              <a:gd name="connsiteX215" fmla="*/ 543190 w 1008497"/>
              <a:gd name="connsiteY215" fmla="*/ 942160 h 1007842"/>
              <a:gd name="connsiteX216" fmla="*/ 543190 w 1008497"/>
              <a:gd name="connsiteY216" fmla="*/ 937943 h 1007842"/>
              <a:gd name="connsiteX217" fmla="*/ 535317 w 1008497"/>
              <a:gd name="connsiteY217" fmla="*/ 937100 h 1007842"/>
              <a:gd name="connsiteX218" fmla="*/ 529194 w 1008497"/>
              <a:gd name="connsiteY218" fmla="*/ 942160 h 1007842"/>
              <a:gd name="connsiteX219" fmla="*/ 528319 w 1008497"/>
              <a:gd name="connsiteY219" fmla="*/ 944690 h 1007842"/>
              <a:gd name="connsiteX220" fmla="*/ 523071 w 1008497"/>
              <a:gd name="connsiteY220" fmla="*/ 942160 h 1007842"/>
              <a:gd name="connsiteX221" fmla="*/ 529194 w 1008497"/>
              <a:gd name="connsiteY221" fmla="*/ 935413 h 1007842"/>
              <a:gd name="connsiteX222" fmla="*/ 536192 w 1008497"/>
              <a:gd name="connsiteY222" fmla="*/ 926136 h 1007842"/>
              <a:gd name="connsiteX223" fmla="*/ 464954 w 1008497"/>
              <a:gd name="connsiteY223" fmla="*/ 923252 h 1007842"/>
              <a:gd name="connsiteX224" fmla="*/ 470994 w 1008497"/>
              <a:gd name="connsiteY224" fmla="*/ 933593 h 1007842"/>
              <a:gd name="connsiteX225" fmla="*/ 477033 w 1008497"/>
              <a:gd name="connsiteY225" fmla="*/ 939626 h 1007842"/>
              <a:gd name="connsiteX226" fmla="*/ 472719 w 1008497"/>
              <a:gd name="connsiteY226" fmla="*/ 942211 h 1007842"/>
              <a:gd name="connsiteX227" fmla="*/ 466680 w 1008497"/>
              <a:gd name="connsiteY227" fmla="*/ 934455 h 1007842"/>
              <a:gd name="connsiteX228" fmla="*/ 458915 w 1008497"/>
              <a:gd name="connsiteY228" fmla="*/ 937040 h 1007842"/>
              <a:gd name="connsiteX229" fmla="*/ 458052 w 1008497"/>
              <a:gd name="connsiteY229" fmla="*/ 940487 h 1007842"/>
              <a:gd name="connsiteX230" fmla="*/ 463229 w 1008497"/>
              <a:gd name="connsiteY230" fmla="*/ 937040 h 1007842"/>
              <a:gd name="connsiteX231" fmla="*/ 468405 w 1008497"/>
              <a:gd name="connsiteY231" fmla="*/ 940487 h 1007842"/>
              <a:gd name="connsiteX232" fmla="*/ 466680 w 1008497"/>
              <a:gd name="connsiteY232" fmla="*/ 946520 h 1007842"/>
              <a:gd name="connsiteX233" fmla="*/ 458915 w 1008497"/>
              <a:gd name="connsiteY233" fmla="*/ 948243 h 1007842"/>
              <a:gd name="connsiteX234" fmla="*/ 454601 w 1008497"/>
              <a:gd name="connsiteY234" fmla="*/ 946520 h 1007842"/>
              <a:gd name="connsiteX235" fmla="*/ 439934 w 1008497"/>
              <a:gd name="connsiteY235" fmla="*/ 937902 h 1007842"/>
              <a:gd name="connsiteX236" fmla="*/ 438209 w 1008497"/>
              <a:gd name="connsiteY236" fmla="*/ 933593 h 1007842"/>
              <a:gd name="connsiteX237" fmla="*/ 464954 w 1008497"/>
              <a:gd name="connsiteY237" fmla="*/ 923252 h 1007842"/>
              <a:gd name="connsiteX238" fmla="*/ 322946 w 1008497"/>
              <a:gd name="connsiteY238" fmla="*/ 920926 h 1007842"/>
              <a:gd name="connsiteX239" fmla="*/ 327808 w 1008497"/>
              <a:gd name="connsiteY239" fmla="*/ 924498 h 1007842"/>
              <a:gd name="connsiteX240" fmla="*/ 321326 w 1008497"/>
              <a:gd name="connsiteY240" fmla="*/ 929260 h 1007842"/>
              <a:gd name="connsiteX241" fmla="*/ 319474 w 1008497"/>
              <a:gd name="connsiteY241" fmla="*/ 930054 h 1007842"/>
              <a:gd name="connsiteX242" fmla="*/ 316696 w 1008497"/>
              <a:gd name="connsiteY242" fmla="*/ 922117 h 1007842"/>
              <a:gd name="connsiteX243" fmla="*/ 322946 w 1008497"/>
              <a:gd name="connsiteY243" fmla="*/ 920926 h 1007842"/>
              <a:gd name="connsiteX244" fmla="*/ 680914 w 1008497"/>
              <a:gd name="connsiteY244" fmla="*/ 920674 h 1007842"/>
              <a:gd name="connsiteX245" fmla="*/ 673657 w 1008497"/>
              <a:gd name="connsiteY245" fmla="*/ 923272 h 1007842"/>
              <a:gd name="connsiteX246" fmla="*/ 663678 w 1008497"/>
              <a:gd name="connsiteY246" fmla="*/ 928467 h 1007842"/>
              <a:gd name="connsiteX247" fmla="*/ 669121 w 1008497"/>
              <a:gd name="connsiteY247" fmla="*/ 921540 h 1007842"/>
              <a:gd name="connsiteX248" fmla="*/ 680914 w 1008497"/>
              <a:gd name="connsiteY248" fmla="*/ 920674 h 1007842"/>
              <a:gd name="connsiteX249" fmla="*/ 598212 w 1008497"/>
              <a:gd name="connsiteY249" fmla="*/ 918250 h 1007842"/>
              <a:gd name="connsiteX250" fmla="*/ 608795 w 1008497"/>
              <a:gd name="connsiteY250" fmla="*/ 920039 h 1007842"/>
              <a:gd name="connsiteX251" fmla="*/ 600857 w 1008497"/>
              <a:gd name="connsiteY251" fmla="*/ 928987 h 1007842"/>
              <a:gd name="connsiteX252" fmla="*/ 584101 w 1008497"/>
              <a:gd name="connsiteY252" fmla="*/ 939724 h 1007842"/>
              <a:gd name="connsiteX253" fmla="*/ 582337 w 1008497"/>
              <a:gd name="connsiteY253" fmla="*/ 949567 h 1007842"/>
              <a:gd name="connsiteX254" fmla="*/ 593802 w 1008497"/>
              <a:gd name="connsiteY254" fmla="*/ 949567 h 1007842"/>
              <a:gd name="connsiteX255" fmla="*/ 597330 w 1008497"/>
              <a:gd name="connsiteY255" fmla="*/ 958514 h 1007842"/>
              <a:gd name="connsiteX256" fmla="*/ 589392 w 1008497"/>
              <a:gd name="connsiteY256" fmla="*/ 965672 h 1007842"/>
              <a:gd name="connsiteX257" fmla="*/ 575281 w 1008497"/>
              <a:gd name="connsiteY257" fmla="*/ 961199 h 1007842"/>
              <a:gd name="connsiteX258" fmla="*/ 570872 w 1008497"/>
              <a:gd name="connsiteY258" fmla="*/ 940619 h 1007842"/>
              <a:gd name="connsiteX259" fmla="*/ 587628 w 1008497"/>
              <a:gd name="connsiteY259" fmla="*/ 921829 h 1007842"/>
              <a:gd name="connsiteX260" fmla="*/ 598212 w 1008497"/>
              <a:gd name="connsiteY260" fmla="*/ 918250 h 1007842"/>
              <a:gd name="connsiteX261" fmla="*/ 392643 w 1008497"/>
              <a:gd name="connsiteY261" fmla="*/ 917355 h 1007842"/>
              <a:gd name="connsiteX262" fmla="*/ 424212 w 1008497"/>
              <a:gd name="connsiteY262" fmla="*/ 937213 h 1007842"/>
              <a:gd name="connsiteX263" fmla="*/ 423310 w 1008497"/>
              <a:gd name="connsiteY263" fmla="*/ 957933 h 1007842"/>
              <a:gd name="connsiteX264" fmla="*/ 409780 w 1008497"/>
              <a:gd name="connsiteY264" fmla="*/ 966567 h 1007842"/>
              <a:gd name="connsiteX265" fmla="*/ 401663 w 1008497"/>
              <a:gd name="connsiteY265" fmla="*/ 959660 h 1007842"/>
              <a:gd name="connsiteX266" fmla="*/ 409780 w 1008497"/>
              <a:gd name="connsiteY266" fmla="*/ 950163 h 1007842"/>
              <a:gd name="connsiteX267" fmla="*/ 415192 w 1008497"/>
              <a:gd name="connsiteY267" fmla="*/ 949300 h 1007842"/>
              <a:gd name="connsiteX268" fmla="*/ 407976 w 1008497"/>
              <a:gd name="connsiteY268" fmla="*/ 933759 h 1007842"/>
              <a:gd name="connsiteX269" fmla="*/ 393545 w 1008497"/>
              <a:gd name="connsiteY269" fmla="*/ 925125 h 1007842"/>
              <a:gd name="connsiteX270" fmla="*/ 392643 w 1008497"/>
              <a:gd name="connsiteY270" fmla="*/ 917355 h 1007842"/>
              <a:gd name="connsiteX271" fmla="*/ 694053 w 1008497"/>
              <a:gd name="connsiteY271" fmla="*/ 917312 h 1007842"/>
              <a:gd name="connsiteX272" fmla="*/ 703229 w 1008497"/>
              <a:gd name="connsiteY272" fmla="*/ 919549 h 1007842"/>
              <a:gd name="connsiteX273" fmla="*/ 704113 w 1008497"/>
              <a:gd name="connsiteY273" fmla="*/ 930286 h 1007842"/>
              <a:gd name="connsiteX274" fmla="*/ 697922 w 1008497"/>
              <a:gd name="connsiteY274" fmla="*/ 933865 h 1007842"/>
              <a:gd name="connsiteX275" fmla="*/ 693500 w 1008497"/>
              <a:gd name="connsiteY275" fmla="*/ 933865 h 1007842"/>
              <a:gd name="connsiteX276" fmla="*/ 695269 w 1008497"/>
              <a:gd name="connsiteY276" fmla="*/ 941918 h 1007842"/>
              <a:gd name="connsiteX277" fmla="*/ 712958 w 1008497"/>
              <a:gd name="connsiteY277" fmla="*/ 950865 h 1007842"/>
              <a:gd name="connsiteX278" fmla="*/ 730647 w 1008497"/>
              <a:gd name="connsiteY278" fmla="*/ 940128 h 1007842"/>
              <a:gd name="connsiteX279" fmla="*/ 742145 w 1008497"/>
              <a:gd name="connsiteY279" fmla="*/ 940128 h 1007842"/>
              <a:gd name="connsiteX280" fmla="*/ 738607 w 1008497"/>
              <a:gd name="connsiteY280" fmla="*/ 946392 h 1007842"/>
              <a:gd name="connsiteX281" fmla="*/ 703229 w 1008497"/>
              <a:gd name="connsiteY281" fmla="*/ 957129 h 1007842"/>
              <a:gd name="connsiteX282" fmla="*/ 682002 w 1008497"/>
              <a:gd name="connsiteY282" fmla="*/ 941918 h 1007842"/>
              <a:gd name="connsiteX283" fmla="*/ 685540 w 1008497"/>
              <a:gd name="connsiteY283" fmla="*/ 923128 h 1007842"/>
              <a:gd name="connsiteX284" fmla="*/ 694053 w 1008497"/>
              <a:gd name="connsiteY284" fmla="*/ 917312 h 1007842"/>
              <a:gd name="connsiteX285" fmla="*/ 315108 w 1008497"/>
              <a:gd name="connsiteY285" fmla="*/ 914285 h 1007842"/>
              <a:gd name="connsiteX286" fmla="*/ 325426 w 1008497"/>
              <a:gd name="connsiteY286" fmla="*/ 914285 h 1007842"/>
              <a:gd name="connsiteX287" fmla="*/ 331446 w 1008497"/>
              <a:gd name="connsiteY287" fmla="*/ 917672 h 1007842"/>
              <a:gd name="connsiteX288" fmla="*/ 335745 w 1008497"/>
              <a:gd name="connsiteY288" fmla="*/ 924445 h 1007842"/>
              <a:gd name="connsiteX289" fmla="*/ 332305 w 1008497"/>
              <a:gd name="connsiteY289" fmla="*/ 923599 h 1007842"/>
              <a:gd name="connsiteX290" fmla="*/ 324567 w 1008497"/>
              <a:gd name="connsiteY290" fmla="*/ 916825 h 1007842"/>
              <a:gd name="connsiteX291" fmla="*/ 315108 w 1008497"/>
              <a:gd name="connsiteY291" fmla="*/ 914285 h 1007842"/>
              <a:gd name="connsiteX292" fmla="*/ 501022 w 1008497"/>
              <a:gd name="connsiteY292" fmla="*/ 911005 h 1007842"/>
              <a:gd name="connsiteX293" fmla="*/ 507195 w 1008497"/>
              <a:gd name="connsiteY293" fmla="*/ 918761 h 1007842"/>
              <a:gd name="connsiteX294" fmla="*/ 511605 w 1008497"/>
              <a:gd name="connsiteY294" fmla="*/ 937720 h 1007842"/>
              <a:gd name="connsiteX295" fmla="*/ 507195 w 1008497"/>
              <a:gd name="connsiteY295" fmla="*/ 940305 h 1007842"/>
              <a:gd name="connsiteX296" fmla="*/ 503668 w 1008497"/>
              <a:gd name="connsiteY296" fmla="*/ 927379 h 1007842"/>
              <a:gd name="connsiteX297" fmla="*/ 498376 w 1008497"/>
              <a:gd name="connsiteY297" fmla="*/ 926517 h 1007842"/>
              <a:gd name="connsiteX298" fmla="*/ 493966 w 1008497"/>
              <a:gd name="connsiteY298" fmla="*/ 931688 h 1007842"/>
              <a:gd name="connsiteX299" fmla="*/ 501904 w 1008497"/>
              <a:gd name="connsiteY299" fmla="*/ 930826 h 1007842"/>
              <a:gd name="connsiteX300" fmla="*/ 503668 w 1008497"/>
              <a:gd name="connsiteY300" fmla="*/ 936858 h 1007842"/>
              <a:gd name="connsiteX301" fmla="*/ 495730 w 1008497"/>
              <a:gd name="connsiteY301" fmla="*/ 940305 h 1007842"/>
              <a:gd name="connsiteX302" fmla="*/ 486911 w 1008497"/>
              <a:gd name="connsiteY302" fmla="*/ 934273 h 1007842"/>
              <a:gd name="connsiteX303" fmla="*/ 491320 w 1008497"/>
              <a:gd name="connsiteY303" fmla="*/ 919623 h 1007842"/>
              <a:gd name="connsiteX304" fmla="*/ 501022 w 1008497"/>
              <a:gd name="connsiteY304" fmla="*/ 911005 h 1007842"/>
              <a:gd name="connsiteX305" fmla="*/ 298540 w 1008497"/>
              <a:gd name="connsiteY305" fmla="*/ 911005 h 1007842"/>
              <a:gd name="connsiteX306" fmla="*/ 312492 w 1008497"/>
              <a:gd name="connsiteY306" fmla="*/ 920672 h 1007842"/>
              <a:gd name="connsiteX307" fmla="*/ 312492 w 1008497"/>
              <a:gd name="connsiteY307" fmla="*/ 941763 h 1007842"/>
              <a:gd name="connsiteX308" fmla="*/ 293308 w 1008497"/>
              <a:gd name="connsiteY308" fmla="*/ 957581 h 1007842"/>
              <a:gd name="connsiteX309" fmla="*/ 256684 w 1008497"/>
              <a:gd name="connsiteY309" fmla="*/ 944399 h 1007842"/>
              <a:gd name="connsiteX310" fmla="*/ 253196 w 1008497"/>
              <a:gd name="connsiteY310" fmla="*/ 938247 h 1007842"/>
              <a:gd name="connsiteX311" fmla="*/ 265404 w 1008497"/>
              <a:gd name="connsiteY311" fmla="*/ 937369 h 1007842"/>
              <a:gd name="connsiteX312" fmla="*/ 267148 w 1008497"/>
              <a:gd name="connsiteY312" fmla="*/ 940005 h 1007842"/>
              <a:gd name="connsiteX313" fmla="*/ 294180 w 1008497"/>
              <a:gd name="connsiteY313" fmla="*/ 944399 h 1007842"/>
              <a:gd name="connsiteX314" fmla="*/ 301156 w 1008497"/>
              <a:gd name="connsiteY314" fmla="*/ 933854 h 1007842"/>
              <a:gd name="connsiteX315" fmla="*/ 293308 w 1008497"/>
              <a:gd name="connsiteY315" fmla="*/ 930338 h 1007842"/>
              <a:gd name="connsiteX316" fmla="*/ 290692 w 1008497"/>
              <a:gd name="connsiteY316" fmla="*/ 915399 h 1007842"/>
              <a:gd name="connsiteX317" fmla="*/ 298540 w 1008497"/>
              <a:gd name="connsiteY317" fmla="*/ 911005 h 1007842"/>
              <a:gd name="connsiteX318" fmla="*/ 460960 w 1008497"/>
              <a:gd name="connsiteY318" fmla="*/ 908964 h 1007842"/>
              <a:gd name="connsiteX319" fmla="*/ 466555 w 1008497"/>
              <a:gd name="connsiteY319" fmla="*/ 912366 h 1007842"/>
              <a:gd name="connsiteX320" fmla="*/ 464651 w 1008497"/>
              <a:gd name="connsiteY320" fmla="*/ 918716 h 1007842"/>
              <a:gd name="connsiteX321" fmla="*/ 456078 w 1008497"/>
              <a:gd name="connsiteY321" fmla="*/ 915994 h 1007842"/>
              <a:gd name="connsiteX322" fmla="*/ 453221 w 1008497"/>
              <a:gd name="connsiteY322" fmla="*/ 909644 h 1007842"/>
              <a:gd name="connsiteX323" fmla="*/ 460960 w 1008497"/>
              <a:gd name="connsiteY323" fmla="*/ 908964 h 1007842"/>
              <a:gd name="connsiteX324" fmla="*/ 541620 w 1008497"/>
              <a:gd name="connsiteY324" fmla="*/ 908749 h 1007842"/>
              <a:gd name="connsiteX325" fmla="*/ 550810 w 1008497"/>
              <a:gd name="connsiteY325" fmla="*/ 914263 h 1007842"/>
              <a:gd name="connsiteX326" fmla="*/ 545797 w 1008497"/>
              <a:gd name="connsiteY326" fmla="*/ 923454 h 1007842"/>
              <a:gd name="connsiteX327" fmla="*/ 537442 w 1008497"/>
              <a:gd name="connsiteY327" fmla="*/ 918859 h 1007842"/>
              <a:gd name="connsiteX328" fmla="*/ 541620 w 1008497"/>
              <a:gd name="connsiteY328" fmla="*/ 908749 h 1007842"/>
              <a:gd name="connsiteX329" fmla="*/ 674529 w 1008497"/>
              <a:gd name="connsiteY329" fmla="*/ 907455 h 1007842"/>
              <a:gd name="connsiteX330" fmla="*/ 688835 w 1008497"/>
              <a:gd name="connsiteY330" fmla="*/ 912416 h 1007842"/>
              <a:gd name="connsiteX331" fmla="*/ 689758 w 1008497"/>
              <a:gd name="connsiteY331" fmla="*/ 914179 h 1007842"/>
              <a:gd name="connsiteX332" fmla="*/ 670376 w 1008497"/>
              <a:gd name="connsiteY332" fmla="*/ 916825 h 1007842"/>
              <a:gd name="connsiteX333" fmla="*/ 652840 w 1008497"/>
              <a:gd name="connsiteY333" fmla="*/ 929172 h 1007842"/>
              <a:gd name="connsiteX334" fmla="*/ 650071 w 1008497"/>
              <a:gd name="connsiteY334" fmla="*/ 927408 h 1007842"/>
              <a:gd name="connsiteX335" fmla="*/ 660223 w 1008497"/>
              <a:gd name="connsiteY335" fmla="*/ 909770 h 1007842"/>
              <a:gd name="connsiteX336" fmla="*/ 674529 w 1008497"/>
              <a:gd name="connsiteY336" fmla="*/ 907455 h 1007842"/>
              <a:gd name="connsiteX337" fmla="*/ 327631 w 1008497"/>
              <a:gd name="connsiteY337" fmla="*/ 903265 h 1007842"/>
              <a:gd name="connsiteX338" fmla="*/ 340860 w 1008497"/>
              <a:gd name="connsiteY338" fmla="*/ 911990 h 1007842"/>
              <a:gd name="connsiteX339" fmla="*/ 345270 w 1008497"/>
              <a:gd name="connsiteY339" fmla="*/ 925018 h 1007842"/>
              <a:gd name="connsiteX340" fmla="*/ 340860 w 1008497"/>
              <a:gd name="connsiteY340" fmla="*/ 925018 h 1007842"/>
              <a:gd name="connsiteX341" fmla="*/ 332041 w 1008497"/>
              <a:gd name="connsiteY341" fmla="*/ 912920 h 1007842"/>
              <a:gd name="connsiteX342" fmla="*/ 312638 w 1008497"/>
              <a:gd name="connsiteY342" fmla="*/ 910129 h 1007842"/>
              <a:gd name="connsiteX343" fmla="*/ 305583 w 1008497"/>
              <a:gd name="connsiteY343" fmla="*/ 908267 h 1007842"/>
              <a:gd name="connsiteX344" fmla="*/ 311756 w 1008497"/>
              <a:gd name="connsiteY344" fmla="*/ 903614 h 1007842"/>
              <a:gd name="connsiteX345" fmla="*/ 327631 w 1008497"/>
              <a:gd name="connsiteY345" fmla="*/ 903265 h 1007842"/>
              <a:gd name="connsiteX346" fmla="*/ 272965 w 1008497"/>
              <a:gd name="connsiteY346" fmla="*/ 894689 h 1007842"/>
              <a:gd name="connsiteX347" fmla="*/ 262894 w 1008497"/>
              <a:gd name="connsiteY347" fmla="*/ 906276 h 1007842"/>
              <a:gd name="connsiteX348" fmla="*/ 262894 w 1008497"/>
              <a:gd name="connsiteY348" fmla="*/ 902764 h 1007842"/>
              <a:gd name="connsiteX349" fmla="*/ 275001 w 1008497"/>
              <a:gd name="connsiteY349" fmla="*/ 893057 h 1007842"/>
              <a:gd name="connsiteX350" fmla="*/ 272965 w 1008497"/>
              <a:gd name="connsiteY350" fmla="*/ 894689 h 1007842"/>
              <a:gd name="connsiteX351" fmla="*/ 274343 w 1008497"/>
              <a:gd name="connsiteY351" fmla="*/ 893104 h 1007842"/>
              <a:gd name="connsiteX352" fmla="*/ 528524 w 1008497"/>
              <a:gd name="connsiteY352" fmla="*/ 888416 h 1007842"/>
              <a:gd name="connsiteX353" fmla="*/ 534183 w 1008497"/>
              <a:gd name="connsiteY353" fmla="*/ 889203 h 1007842"/>
              <a:gd name="connsiteX354" fmla="*/ 533312 w 1008497"/>
              <a:gd name="connsiteY354" fmla="*/ 909894 h 1007842"/>
              <a:gd name="connsiteX355" fmla="*/ 525477 w 1008497"/>
              <a:gd name="connsiteY355" fmla="*/ 934183 h 1007842"/>
              <a:gd name="connsiteX356" fmla="*/ 516772 w 1008497"/>
              <a:gd name="connsiteY356" fmla="*/ 939580 h 1007842"/>
              <a:gd name="connsiteX357" fmla="*/ 516772 w 1008497"/>
              <a:gd name="connsiteY357" fmla="*/ 926986 h 1007842"/>
              <a:gd name="connsiteX358" fmla="*/ 514160 w 1008497"/>
              <a:gd name="connsiteY358" fmla="*/ 918890 h 1007842"/>
              <a:gd name="connsiteX359" fmla="*/ 521995 w 1008497"/>
              <a:gd name="connsiteY359" fmla="*/ 910793 h 1007842"/>
              <a:gd name="connsiteX360" fmla="*/ 517643 w 1008497"/>
              <a:gd name="connsiteY360" fmla="*/ 905396 h 1007842"/>
              <a:gd name="connsiteX361" fmla="*/ 515901 w 1008497"/>
              <a:gd name="connsiteY361" fmla="*/ 906296 h 1007842"/>
              <a:gd name="connsiteX362" fmla="*/ 518513 w 1008497"/>
              <a:gd name="connsiteY362" fmla="*/ 911693 h 1007842"/>
              <a:gd name="connsiteX363" fmla="*/ 513290 w 1008497"/>
              <a:gd name="connsiteY363" fmla="*/ 914392 h 1007842"/>
              <a:gd name="connsiteX364" fmla="*/ 508937 w 1008497"/>
              <a:gd name="connsiteY364" fmla="*/ 909894 h 1007842"/>
              <a:gd name="connsiteX365" fmla="*/ 522866 w 1008497"/>
              <a:gd name="connsiteY365" fmla="*/ 891003 h 1007842"/>
              <a:gd name="connsiteX366" fmla="*/ 528524 w 1008497"/>
              <a:gd name="connsiteY366" fmla="*/ 888416 h 1007842"/>
              <a:gd name="connsiteX367" fmla="*/ 496083 w 1008497"/>
              <a:gd name="connsiteY367" fmla="*/ 886465 h 1007842"/>
              <a:gd name="connsiteX368" fmla="*/ 510194 w 1008497"/>
              <a:gd name="connsiteY368" fmla="*/ 890764 h 1007842"/>
              <a:gd name="connsiteX369" fmla="*/ 511958 w 1008497"/>
              <a:gd name="connsiteY369" fmla="*/ 894204 h 1007842"/>
              <a:gd name="connsiteX370" fmla="*/ 504903 w 1008497"/>
              <a:gd name="connsiteY370" fmla="*/ 903663 h 1007842"/>
              <a:gd name="connsiteX371" fmla="*/ 500493 w 1008497"/>
              <a:gd name="connsiteY371" fmla="*/ 902803 h 1007842"/>
              <a:gd name="connsiteX372" fmla="*/ 497847 w 1008497"/>
              <a:gd name="connsiteY372" fmla="*/ 905382 h 1007842"/>
              <a:gd name="connsiteX373" fmla="*/ 488146 w 1008497"/>
              <a:gd name="connsiteY373" fmla="*/ 892484 h 1007842"/>
              <a:gd name="connsiteX374" fmla="*/ 496083 w 1008497"/>
              <a:gd name="connsiteY374" fmla="*/ 886465 h 1007842"/>
              <a:gd name="connsiteX375" fmla="*/ 471011 w 1008497"/>
              <a:gd name="connsiteY375" fmla="*/ 884018 h 1007842"/>
              <a:gd name="connsiteX376" fmla="*/ 481522 w 1008497"/>
              <a:gd name="connsiteY376" fmla="*/ 892216 h 1007842"/>
              <a:gd name="connsiteX377" fmla="*/ 488529 w 1008497"/>
              <a:gd name="connsiteY377" fmla="*/ 898592 h 1007842"/>
              <a:gd name="connsiteX378" fmla="*/ 492908 w 1008497"/>
              <a:gd name="connsiteY378" fmla="*/ 908611 h 1007842"/>
              <a:gd name="connsiteX379" fmla="*/ 486777 w 1008497"/>
              <a:gd name="connsiteY379" fmla="*/ 915898 h 1007842"/>
              <a:gd name="connsiteX380" fmla="*/ 481522 w 1008497"/>
              <a:gd name="connsiteY380" fmla="*/ 912255 h 1007842"/>
              <a:gd name="connsiteX381" fmla="*/ 484149 w 1008497"/>
              <a:gd name="connsiteY381" fmla="*/ 905879 h 1007842"/>
              <a:gd name="connsiteX382" fmla="*/ 478894 w 1008497"/>
              <a:gd name="connsiteY382" fmla="*/ 905879 h 1007842"/>
              <a:gd name="connsiteX383" fmla="*/ 478018 w 1008497"/>
              <a:gd name="connsiteY383" fmla="*/ 915898 h 1007842"/>
              <a:gd name="connsiteX384" fmla="*/ 483273 w 1008497"/>
              <a:gd name="connsiteY384" fmla="*/ 924096 h 1007842"/>
              <a:gd name="connsiteX385" fmla="*/ 483273 w 1008497"/>
              <a:gd name="connsiteY385" fmla="*/ 938669 h 1007842"/>
              <a:gd name="connsiteX386" fmla="*/ 481522 w 1008497"/>
              <a:gd name="connsiteY386" fmla="*/ 938669 h 1007842"/>
              <a:gd name="connsiteX387" fmla="*/ 470136 w 1008497"/>
              <a:gd name="connsiteY387" fmla="*/ 914076 h 1007842"/>
              <a:gd name="connsiteX388" fmla="*/ 471887 w 1008497"/>
              <a:gd name="connsiteY388" fmla="*/ 895859 h 1007842"/>
              <a:gd name="connsiteX389" fmla="*/ 471011 w 1008497"/>
              <a:gd name="connsiteY389" fmla="*/ 884018 h 1007842"/>
              <a:gd name="connsiteX390" fmla="*/ 663904 w 1008497"/>
              <a:gd name="connsiteY390" fmla="*/ 880137 h 1007842"/>
              <a:gd name="connsiteX391" fmla="*/ 699235 w 1008497"/>
              <a:gd name="connsiteY391" fmla="*/ 894248 h 1007842"/>
              <a:gd name="connsiteX392" fmla="*/ 731033 w 1008497"/>
              <a:gd name="connsiteY392" fmla="*/ 909241 h 1007842"/>
              <a:gd name="connsiteX393" fmla="*/ 723083 w 1008497"/>
              <a:gd name="connsiteY393" fmla="*/ 904832 h 1007842"/>
              <a:gd name="connsiteX394" fmla="*/ 697469 w 1008497"/>
              <a:gd name="connsiteY394" fmla="*/ 898658 h 1007842"/>
              <a:gd name="connsiteX395" fmla="*/ 684220 w 1008497"/>
              <a:gd name="connsiteY395" fmla="*/ 888075 h 1007842"/>
              <a:gd name="connsiteX396" fmla="*/ 679803 w 1008497"/>
              <a:gd name="connsiteY396" fmla="*/ 887193 h 1007842"/>
              <a:gd name="connsiteX397" fmla="*/ 663021 w 1008497"/>
              <a:gd name="connsiteY397" fmla="*/ 887193 h 1007842"/>
              <a:gd name="connsiteX398" fmla="*/ 639173 w 1008497"/>
              <a:gd name="connsiteY398" fmla="*/ 904832 h 1007842"/>
              <a:gd name="connsiteX399" fmla="*/ 635640 w 1008497"/>
              <a:gd name="connsiteY399" fmla="*/ 924234 h 1007842"/>
              <a:gd name="connsiteX400" fmla="*/ 619741 w 1008497"/>
              <a:gd name="connsiteY400" fmla="*/ 944519 h 1007842"/>
              <a:gd name="connsiteX401" fmla="*/ 618857 w 1008497"/>
              <a:gd name="connsiteY401" fmla="*/ 958630 h 1007842"/>
              <a:gd name="connsiteX402" fmla="*/ 617091 w 1008497"/>
              <a:gd name="connsiteY402" fmla="*/ 955984 h 1007842"/>
              <a:gd name="connsiteX403" fmla="*/ 617974 w 1008497"/>
              <a:gd name="connsiteY403" fmla="*/ 953338 h 1007842"/>
              <a:gd name="connsiteX404" fmla="*/ 615324 w 1008497"/>
              <a:gd name="connsiteY404" fmla="*/ 950693 h 1007842"/>
              <a:gd name="connsiteX405" fmla="*/ 630340 w 1008497"/>
              <a:gd name="connsiteY405" fmla="*/ 921588 h 1007842"/>
              <a:gd name="connsiteX406" fmla="*/ 632107 w 1008497"/>
              <a:gd name="connsiteY406" fmla="*/ 908359 h 1007842"/>
              <a:gd name="connsiteX407" fmla="*/ 663904 w 1008497"/>
              <a:gd name="connsiteY407" fmla="*/ 880137 h 1007842"/>
              <a:gd name="connsiteX408" fmla="*/ 332039 w 1008497"/>
              <a:gd name="connsiteY408" fmla="*/ 878395 h 1007842"/>
              <a:gd name="connsiteX409" fmla="*/ 341273 w 1008497"/>
              <a:gd name="connsiteY409" fmla="*/ 879052 h 1007842"/>
              <a:gd name="connsiteX410" fmla="*/ 360647 w 1008497"/>
              <a:gd name="connsiteY410" fmla="*/ 897494 h 1007842"/>
              <a:gd name="connsiteX411" fmla="*/ 365931 w 1008497"/>
              <a:gd name="connsiteY411" fmla="*/ 919449 h 1007842"/>
              <a:gd name="connsiteX412" fmla="*/ 378260 w 1008497"/>
              <a:gd name="connsiteY412" fmla="*/ 932622 h 1007842"/>
              <a:gd name="connsiteX413" fmla="*/ 375618 w 1008497"/>
              <a:gd name="connsiteY413" fmla="*/ 955455 h 1007842"/>
              <a:gd name="connsiteX414" fmla="*/ 378260 w 1008497"/>
              <a:gd name="connsiteY414" fmla="*/ 944039 h 1007842"/>
              <a:gd name="connsiteX415" fmla="*/ 373857 w 1008497"/>
              <a:gd name="connsiteY415" fmla="*/ 929109 h 1007842"/>
              <a:gd name="connsiteX416" fmla="*/ 363289 w 1008497"/>
              <a:gd name="connsiteY416" fmla="*/ 919449 h 1007842"/>
              <a:gd name="connsiteX417" fmla="*/ 360647 w 1008497"/>
              <a:gd name="connsiteY417" fmla="*/ 902764 h 1007842"/>
              <a:gd name="connsiteX418" fmla="*/ 349419 w 1008497"/>
              <a:gd name="connsiteY418" fmla="*/ 886846 h 1007842"/>
              <a:gd name="connsiteX419" fmla="*/ 331585 w 1008497"/>
              <a:gd name="connsiteY419" fmla="*/ 878174 h 1007842"/>
              <a:gd name="connsiteX420" fmla="*/ 332039 w 1008497"/>
              <a:gd name="connsiteY420" fmla="*/ 878395 h 1007842"/>
              <a:gd name="connsiteX421" fmla="*/ 331092 w 1008497"/>
              <a:gd name="connsiteY421" fmla="*/ 878327 h 1007842"/>
              <a:gd name="connsiteX422" fmla="*/ 737637 w 1008497"/>
              <a:gd name="connsiteY422" fmla="*/ 877911 h 1007842"/>
              <a:gd name="connsiteX423" fmla="*/ 750083 w 1008497"/>
              <a:gd name="connsiteY423" fmla="*/ 880476 h 1007842"/>
              <a:gd name="connsiteX424" fmla="*/ 740304 w 1008497"/>
              <a:gd name="connsiteY424" fmla="*/ 880476 h 1007842"/>
              <a:gd name="connsiteX425" fmla="*/ 728747 w 1008497"/>
              <a:gd name="connsiteY425" fmla="*/ 883895 h 1007842"/>
              <a:gd name="connsiteX426" fmla="*/ 729636 w 1008497"/>
              <a:gd name="connsiteY426" fmla="*/ 880476 h 1007842"/>
              <a:gd name="connsiteX427" fmla="*/ 737637 w 1008497"/>
              <a:gd name="connsiteY427" fmla="*/ 877911 h 1007842"/>
              <a:gd name="connsiteX428" fmla="*/ 319697 w 1008497"/>
              <a:gd name="connsiteY428" fmla="*/ 877516 h 1007842"/>
              <a:gd name="connsiteX429" fmla="*/ 331092 w 1008497"/>
              <a:gd name="connsiteY429" fmla="*/ 878327 h 1007842"/>
              <a:gd name="connsiteX430" fmla="*/ 306046 w 1008497"/>
              <a:gd name="connsiteY430" fmla="*/ 886078 h 1007842"/>
              <a:gd name="connsiteX431" fmla="*/ 299001 w 1008497"/>
              <a:gd name="connsiteY431" fmla="*/ 891347 h 1007842"/>
              <a:gd name="connsiteX432" fmla="*/ 275001 w 1008497"/>
              <a:gd name="connsiteY432" fmla="*/ 893057 h 1007842"/>
              <a:gd name="connsiteX433" fmla="*/ 279186 w 1008497"/>
              <a:gd name="connsiteY433" fmla="*/ 889701 h 1007842"/>
              <a:gd name="connsiteX434" fmla="*/ 300762 w 1008497"/>
              <a:gd name="connsiteY434" fmla="*/ 887834 h 1007842"/>
              <a:gd name="connsiteX435" fmla="*/ 319697 w 1008497"/>
              <a:gd name="connsiteY435" fmla="*/ 877516 h 1007842"/>
              <a:gd name="connsiteX436" fmla="*/ 619707 w 1008497"/>
              <a:gd name="connsiteY436" fmla="*/ 876080 h 1007842"/>
              <a:gd name="connsiteX437" fmla="*/ 621495 w 1008497"/>
              <a:gd name="connsiteY437" fmla="*/ 877851 h 1007842"/>
              <a:gd name="connsiteX438" fmla="*/ 607189 w 1008497"/>
              <a:gd name="connsiteY438" fmla="*/ 892901 h 1007842"/>
              <a:gd name="connsiteX439" fmla="*/ 590201 w 1008497"/>
              <a:gd name="connsiteY439" fmla="*/ 908837 h 1007842"/>
              <a:gd name="connsiteX440" fmla="*/ 584837 w 1008497"/>
              <a:gd name="connsiteY440" fmla="*/ 908837 h 1007842"/>
              <a:gd name="connsiteX441" fmla="*/ 582154 w 1008497"/>
              <a:gd name="connsiteY441" fmla="*/ 915035 h 1007842"/>
              <a:gd name="connsiteX442" fmla="*/ 570531 w 1008497"/>
              <a:gd name="connsiteY442" fmla="*/ 921232 h 1007842"/>
              <a:gd name="connsiteX443" fmla="*/ 565166 w 1008497"/>
              <a:gd name="connsiteY443" fmla="*/ 915920 h 1007842"/>
              <a:gd name="connsiteX444" fmla="*/ 567849 w 1008497"/>
              <a:gd name="connsiteY444" fmla="*/ 911493 h 1007842"/>
              <a:gd name="connsiteX445" fmla="*/ 575001 w 1008497"/>
              <a:gd name="connsiteY445" fmla="*/ 911493 h 1007842"/>
              <a:gd name="connsiteX446" fmla="*/ 575896 w 1008497"/>
              <a:gd name="connsiteY446" fmla="*/ 903525 h 1007842"/>
              <a:gd name="connsiteX447" fmla="*/ 565166 w 1008497"/>
              <a:gd name="connsiteY447" fmla="*/ 899099 h 1007842"/>
              <a:gd name="connsiteX448" fmla="*/ 552649 w 1008497"/>
              <a:gd name="connsiteY448" fmla="*/ 907952 h 1007842"/>
              <a:gd name="connsiteX449" fmla="*/ 548178 w 1008497"/>
              <a:gd name="connsiteY449" fmla="*/ 907952 h 1007842"/>
              <a:gd name="connsiteX450" fmla="*/ 546390 w 1008497"/>
              <a:gd name="connsiteY450" fmla="*/ 901755 h 1007842"/>
              <a:gd name="connsiteX451" fmla="*/ 554437 w 1008497"/>
              <a:gd name="connsiteY451" fmla="*/ 887589 h 1007842"/>
              <a:gd name="connsiteX452" fmla="*/ 549072 w 1008497"/>
              <a:gd name="connsiteY452" fmla="*/ 891131 h 1007842"/>
              <a:gd name="connsiteX453" fmla="*/ 543708 w 1008497"/>
              <a:gd name="connsiteY453" fmla="*/ 887589 h 1007842"/>
              <a:gd name="connsiteX454" fmla="*/ 552649 w 1008497"/>
              <a:gd name="connsiteY454" fmla="*/ 879621 h 1007842"/>
              <a:gd name="connsiteX455" fmla="*/ 563378 w 1008497"/>
              <a:gd name="connsiteY455" fmla="*/ 885819 h 1007842"/>
              <a:gd name="connsiteX456" fmla="*/ 567849 w 1008497"/>
              <a:gd name="connsiteY456" fmla="*/ 890245 h 1007842"/>
              <a:gd name="connsiteX457" fmla="*/ 591095 w 1008497"/>
              <a:gd name="connsiteY457" fmla="*/ 899984 h 1007842"/>
              <a:gd name="connsiteX458" fmla="*/ 598248 w 1008497"/>
              <a:gd name="connsiteY458" fmla="*/ 895557 h 1007842"/>
              <a:gd name="connsiteX459" fmla="*/ 598248 w 1008497"/>
              <a:gd name="connsiteY459" fmla="*/ 887589 h 1007842"/>
              <a:gd name="connsiteX460" fmla="*/ 589307 w 1008497"/>
              <a:gd name="connsiteY460" fmla="*/ 889360 h 1007842"/>
              <a:gd name="connsiteX461" fmla="*/ 586625 w 1008497"/>
              <a:gd name="connsiteY461" fmla="*/ 883163 h 1007842"/>
              <a:gd name="connsiteX462" fmla="*/ 596460 w 1008497"/>
              <a:gd name="connsiteY462" fmla="*/ 877851 h 1007842"/>
              <a:gd name="connsiteX463" fmla="*/ 619707 w 1008497"/>
              <a:gd name="connsiteY463" fmla="*/ 876080 h 1007842"/>
              <a:gd name="connsiteX464" fmla="*/ 247022 w 1008497"/>
              <a:gd name="connsiteY464" fmla="*/ 873897 h 1007842"/>
              <a:gd name="connsiteX465" fmla="*/ 261133 w 1008497"/>
              <a:gd name="connsiteY465" fmla="*/ 875882 h 1007842"/>
              <a:gd name="connsiteX466" fmla="*/ 252313 w 1008497"/>
              <a:gd name="connsiteY466" fmla="*/ 876874 h 1007842"/>
              <a:gd name="connsiteX467" fmla="*/ 247904 w 1008497"/>
              <a:gd name="connsiteY467" fmla="*/ 877866 h 1007842"/>
              <a:gd name="connsiteX468" fmla="*/ 247022 w 1008497"/>
              <a:gd name="connsiteY468" fmla="*/ 873897 h 1007842"/>
              <a:gd name="connsiteX469" fmla="*/ 383371 w 1008497"/>
              <a:gd name="connsiteY469" fmla="*/ 869049 h 1007842"/>
              <a:gd name="connsiteX470" fmla="*/ 393232 w 1008497"/>
              <a:gd name="connsiteY470" fmla="*/ 872678 h 1007842"/>
              <a:gd name="connsiteX471" fmla="*/ 403990 w 1008497"/>
              <a:gd name="connsiteY471" fmla="*/ 879028 h 1007842"/>
              <a:gd name="connsiteX472" fmla="*/ 417437 w 1008497"/>
              <a:gd name="connsiteY472" fmla="*/ 876306 h 1007842"/>
              <a:gd name="connsiteX473" fmla="*/ 421023 w 1008497"/>
              <a:gd name="connsiteY473" fmla="*/ 884471 h 1007842"/>
              <a:gd name="connsiteX474" fmla="*/ 415644 w 1008497"/>
              <a:gd name="connsiteY474" fmla="*/ 888099 h 1007842"/>
              <a:gd name="connsiteX475" fmla="*/ 407576 w 1008497"/>
              <a:gd name="connsiteY475" fmla="*/ 885378 h 1007842"/>
              <a:gd name="connsiteX476" fmla="*/ 408472 w 1008497"/>
              <a:gd name="connsiteY476" fmla="*/ 895356 h 1007842"/>
              <a:gd name="connsiteX477" fmla="*/ 421023 w 1008497"/>
              <a:gd name="connsiteY477" fmla="*/ 897171 h 1007842"/>
              <a:gd name="connsiteX478" fmla="*/ 435366 w 1008497"/>
              <a:gd name="connsiteY478" fmla="*/ 887192 h 1007842"/>
              <a:gd name="connsiteX479" fmla="*/ 443434 w 1008497"/>
              <a:gd name="connsiteY479" fmla="*/ 888099 h 1007842"/>
              <a:gd name="connsiteX480" fmla="*/ 451503 w 1008497"/>
              <a:gd name="connsiteY480" fmla="*/ 881749 h 1007842"/>
              <a:gd name="connsiteX481" fmla="*/ 458674 w 1008497"/>
              <a:gd name="connsiteY481" fmla="*/ 884471 h 1007842"/>
              <a:gd name="connsiteX482" fmla="*/ 455985 w 1008497"/>
              <a:gd name="connsiteY482" fmla="*/ 891728 h 1007842"/>
              <a:gd name="connsiteX483" fmla="*/ 451503 w 1008497"/>
              <a:gd name="connsiteY483" fmla="*/ 892635 h 1007842"/>
              <a:gd name="connsiteX484" fmla="*/ 457778 w 1008497"/>
              <a:gd name="connsiteY484" fmla="*/ 904428 h 1007842"/>
              <a:gd name="connsiteX485" fmla="*/ 449710 w 1008497"/>
              <a:gd name="connsiteY485" fmla="*/ 903521 h 1007842"/>
              <a:gd name="connsiteX486" fmla="*/ 442538 w 1008497"/>
              <a:gd name="connsiteY486" fmla="*/ 896264 h 1007842"/>
              <a:gd name="connsiteX487" fmla="*/ 429987 w 1008497"/>
              <a:gd name="connsiteY487" fmla="*/ 899892 h 1007842"/>
              <a:gd name="connsiteX488" fmla="*/ 427298 w 1008497"/>
              <a:gd name="connsiteY488" fmla="*/ 912592 h 1007842"/>
              <a:gd name="connsiteX489" fmla="*/ 438952 w 1008497"/>
              <a:gd name="connsiteY489" fmla="*/ 914406 h 1007842"/>
              <a:gd name="connsiteX490" fmla="*/ 437159 w 1008497"/>
              <a:gd name="connsiteY490" fmla="*/ 920756 h 1007842"/>
              <a:gd name="connsiteX491" fmla="*/ 422816 w 1008497"/>
              <a:gd name="connsiteY491" fmla="*/ 918035 h 1007842"/>
              <a:gd name="connsiteX492" fmla="*/ 418333 w 1008497"/>
              <a:gd name="connsiteY492" fmla="*/ 907149 h 1007842"/>
              <a:gd name="connsiteX493" fmla="*/ 400404 w 1008497"/>
              <a:gd name="connsiteY493" fmla="*/ 898985 h 1007842"/>
              <a:gd name="connsiteX494" fmla="*/ 391439 w 1008497"/>
              <a:gd name="connsiteY494" fmla="*/ 880842 h 1007842"/>
              <a:gd name="connsiteX495" fmla="*/ 383371 w 1008497"/>
              <a:gd name="connsiteY495" fmla="*/ 869049 h 1007842"/>
              <a:gd name="connsiteX496" fmla="*/ 677779 w 1008497"/>
              <a:gd name="connsiteY496" fmla="*/ 866955 h 1007842"/>
              <a:gd name="connsiteX497" fmla="*/ 707026 w 1008497"/>
              <a:gd name="connsiteY497" fmla="*/ 883044 h 1007842"/>
              <a:gd name="connsiteX498" fmla="*/ 741590 w 1008497"/>
              <a:gd name="connsiteY498" fmla="*/ 898238 h 1007842"/>
              <a:gd name="connsiteX499" fmla="*/ 746908 w 1008497"/>
              <a:gd name="connsiteY499" fmla="*/ 912539 h 1007842"/>
              <a:gd name="connsiteX500" fmla="*/ 738045 w 1008497"/>
              <a:gd name="connsiteY500" fmla="*/ 912539 h 1007842"/>
              <a:gd name="connsiteX501" fmla="*/ 715002 w 1008497"/>
              <a:gd name="connsiteY501" fmla="*/ 891982 h 1007842"/>
              <a:gd name="connsiteX502" fmla="*/ 691959 w 1008497"/>
              <a:gd name="connsiteY502" fmla="*/ 882150 h 1007842"/>
              <a:gd name="connsiteX503" fmla="*/ 681324 w 1008497"/>
              <a:gd name="connsiteY503" fmla="*/ 877681 h 1007842"/>
              <a:gd name="connsiteX504" fmla="*/ 646759 w 1008497"/>
              <a:gd name="connsiteY504" fmla="*/ 883044 h 1007842"/>
              <a:gd name="connsiteX505" fmla="*/ 636124 w 1008497"/>
              <a:gd name="connsiteY505" fmla="*/ 892875 h 1007842"/>
              <a:gd name="connsiteX506" fmla="*/ 627261 w 1008497"/>
              <a:gd name="connsiteY506" fmla="*/ 918796 h 1007842"/>
              <a:gd name="connsiteX507" fmla="*/ 616626 w 1008497"/>
              <a:gd name="connsiteY507" fmla="*/ 933096 h 1007842"/>
              <a:gd name="connsiteX508" fmla="*/ 615740 w 1008497"/>
              <a:gd name="connsiteY508" fmla="*/ 964379 h 1007842"/>
              <a:gd name="connsiteX509" fmla="*/ 610422 w 1008497"/>
              <a:gd name="connsiteY509" fmla="*/ 969742 h 1007842"/>
              <a:gd name="connsiteX510" fmla="*/ 603332 w 1008497"/>
              <a:gd name="connsiteY510" fmla="*/ 952760 h 1007842"/>
              <a:gd name="connsiteX511" fmla="*/ 611309 w 1008497"/>
              <a:gd name="connsiteY511" fmla="*/ 924158 h 1007842"/>
              <a:gd name="connsiteX512" fmla="*/ 621058 w 1008497"/>
              <a:gd name="connsiteY512" fmla="*/ 914327 h 1007842"/>
              <a:gd name="connsiteX513" fmla="*/ 625489 w 1008497"/>
              <a:gd name="connsiteY513" fmla="*/ 893769 h 1007842"/>
              <a:gd name="connsiteX514" fmla="*/ 635238 w 1008497"/>
              <a:gd name="connsiteY514" fmla="*/ 878575 h 1007842"/>
              <a:gd name="connsiteX515" fmla="*/ 677779 w 1008497"/>
              <a:gd name="connsiteY515" fmla="*/ 866955 h 1007842"/>
              <a:gd name="connsiteX516" fmla="*/ 795855 w 1008497"/>
              <a:gd name="connsiteY516" fmla="*/ 864967 h 1007842"/>
              <a:gd name="connsiteX517" fmla="*/ 799295 w 1008497"/>
              <a:gd name="connsiteY517" fmla="*/ 880389 h 1007842"/>
              <a:gd name="connsiteX518" fmla="*/ 785537 w 1008497"/>
              <a:gd name="connsiteY518" fmla="*/ 890367 h 1007842"/>
              <a:gd name="connsiteX519" fmla="*/ 779518 w 1008497"/>
              <a:gd name="connsiteY519" fmla="*/ 885831 h 1007842"/>
              <a:gd name="connsiteX520" fmla="*/ 779518 w 1008497"/>
              <a:gd name="connsiteY520" fmla="*/ 879481 h 1007842"/>
              <a:gd name="connsiteX521" fmla="*/ 783817 w 1008497"/>
              <a:gd name="connsiteY521" fmla="*/ 878574 h 1007842"/>
              <a:gd name="connsiteX522" fmla="*/ 788116 w 1008497"/>
              <a:gd name="connsiteY522" fmla="*/ 881296 h 1007842"/>
              <a:gd name="connsiteX523" fmla="*/ 795855 w 1008497"/>
              <a:gd name="connsiteY523" fmla="*/ 864967 h 1007842"/>
              <a:gd name="connsiteX524" fmla="*/ 751187 w 1008497"/>
              <a:gd name="connsiteY524" fmla="*/ 864302 h 1007842"/>
              <a:gd name="connsiteX525" fmla="*/ 763577 w 1008497"/>
              <a:gd name="connsiteY525" fmla="*/ 870920 h 1007842"/>
              <a:gd name="connsiteX526" fmla="*/ 768042 w 1008497"/>
              <a:gd name="connsiteY526" fmla="*/ 888263 h 1007842"/>
              <a:gd name="connsiteX527" fmla="*/ 760005 w 1008497"/>
              <a:gd name="connsiteY527" fmla="*/ 897391 h 1007842"/>
              <a:gd name="connsiteX528" fmla="*/ 753754 w 1008497"/>
              <a:gd name="connsiteY528" fmla="*/ 897391 h 1007842"/>
              <a:gd name="connsiteX529" fmla="*/ 749290 w 1008497"/>
              <a:gd name="connsiteY529" fmla="*/ 890089 h 1007842"/>
              <a:gd name="connsiteX530" fmla="*/ 754647 w 1008497"/>
              <a:gd name="connsiteY530" fmla="*/ 877310 h 1007842"/>
              <a:gd name="connsiteX531" fmla="*/ 742146 w 1008497"/>
              <a:gd name="connsiteY531" fmla="*/ 873659 h 1007842"/>
              <a:gd name="connsiteX532" fmla="*/ 723394 w 1008497"/>
              <a:gd name="connsiteY532" fmla="*/ 880961 h 1007842"/>
              <a:gd name="connsiteX533" fmla="*/ 713571 w 1008497"/>
              <a:gd name="connsiteY533" fmla="*/ 879135 h 1007842"/>
              <a:gd name="connsiteX534" fmla="*/ 736788 w 1008497"/>
              <a:gd name="connsiteY534" fmla="*/ 864531 h 1007842"/>
              <a:gd name="connsiteX535" fmla="*/ 751187 w 1008497"/>
              <a:gd name="connsiteY535" fmla="*/ 864302 h 1007842"/>
              <a:gd name="connsiteX536" fmla="*/ 318890 w 1008497"/>
              <a:gd name="connsiteY536" fmla="*/ 861986 h 1007842"/>
              <a:gd name="connsiteX537" fmla="*/ 340181 w 1008497"/>
              <a:gd name="connsiteY537" fmla="*/ 861986 h 1007842"/>
              <a:gd name="connsiteX538" fmla="*/ 355262 w 1008497"/>
              <a:gd name="connsiteY538" fmla="*/ 870001 h 1007842"/>
              <a:gd name="connsiteX539" fmla="*/ 379214 w 1008497"/>
              <a:gd name="connsiteY539" fmla="*/ 900280 h 1007842"/>
              <a:gd name="connsiteX540" fmla="*/ 381876 w 1008497"/>
              <a:gd name="connsiteY540" fmla="*/ 913638 h 1007842"/>
              <a:gd name="connsiteX541" fmla="*/ 395183 w 1008497"/>
              <a:gd name="connsiteY541" fmla="*/ 938573 h 1007842"/>
              <a:gd name="connsiteX542" fmla="*/ 388973 w 1008497"/>
              <a:gd name="connsiteY542" fmla="*/ 965289 h 1007842"/>
              <a:gd name="connsiteX543" fmla="*/ 385424 w 1008497"/>
              <a:gd name="connsiteY543" fmla="*/ 969742 h 1007842"/>
              <a:gd name="connsiteX544" fmla="*/ 378327 w 1008497"/>
              <a:gd name="connsiteY544" fmla="*/ 963508 h 1007842"/>
              <a:gd name="connsiteX545" fmla="*/ 383650 w 1008497"/>
              <a:gd name="connsiteY545" fmla="*/ 951931 h 1007842"/>
              <a:gd name="connsiteX546" fmla="*/ 374779 w 1008497"/>
              <a:gd name="connsiteY546" fmla="*/ 919872 h 1007842"/>
              <a:gd name="connsiteX547" fmla="*/ 367682 w 1008497"/>
              <a:gd name="connsiteY547" fmla="*/ 902061 h 1007842"/>
              <a:gd name="connsiteX548" fmla="*/ 341068 w 1008497"/>
              <a:gd name="connsiteY548" fmla="*/ 874454 h 1007842"/>
              <a:gd name="connsiteX549" fmla="*/ 301147 w 1008497"/>
              <a:gd name="connsiteY549" fmla="*/ 883359 h 1007842"/>
              <a:gd name="connsiteX550" fmla="*/ 294937 w 1008497"/>
              <a:gd name="connsiteY550" fmla="*/ 885140 h 1007842"/>
              <a:gd name="connsiteX551" fmla="*/ 264775 w 1008497"/>
              <a:gd name="connsiteY551" fmla="*/ 893155 h 1007842"/>
              <a:gd name="connsiteX552" fmla="*/ 256791 w 1008497"/>
              <a:gd name="connsiteY552" fmla="*/ 909185 h 1007842"/>
              <a:gd name="connsiteX553" fmla="*/ 247032 w 1008497"/>
              <a:gd name="connsiteY553" fmla="*/ 909185 h 1007842"/>
              <a:gd name="connsiteX554" fmla="*/ 250581 w 1008497"/>
              <a:gd name="connsiteY554" fmla="*/ 894936 h 1007842"/>
              <a:gd name="connsiteX555" fmla="*/ 289614 w 1008497"/>
              <a:gd name="connsiteY555" fmla="*/ 872673 h 1007842"/>
              <a:gd name="connsiteX556" fmla="*/ 299373 w 1008497"/>
              <a:gd name="connsiteY556" fmla="*/ 869111 h 1007842"/>
              <a:gd name="connsiteX557" fmla="*/ 318890 w 1008497"/>
              <a:gd name="connsiteY557" fmla="*/ 861986 h 1007842"/>
              <a:gd name="connsiteX558" fmla="*/ 200069 w 1008497"/>
              <a:gd name="connsiteY558" fmla="*/ 860674 h 1007842"/>
              <a:gd name="connsiteX559" fmla="*/ 202925 w 1008497"/>
              <a:gd name="connsiteY559" fmla="*/ 863813 h 1007842"/>
              <a:gd name="connsiteX560" fmla="*/ 207495 w 1008497"/>
              <a:gd name="connsiteY560" fmla="*/ 876801 h 1007842"/>
              <a:gd name="connsiteX561" fmla="*/ 212979 w 1008497"/>
              <a:gd name="connsiteY561" fmla="*/ 876801 h 1007842"/>
              <a:gd name="connsiteX562" fmla="*/ 216635 w 1008497"/>
              <a:gd name="connsiteY562" fmla="*/ 874203 h 1007842"/>
              <a:gd name="connsiteX563" fmla="*/ 221205 w 1008497"/>
              <a:gd name="connsiteY563" fmla="*/ 878533 h 1007842"/>
              <a:gd name="connsiteX564" fmla="*/ 218463 w 1008497"/>
              <a:gd name="connsiteY564" fmla="*/ 885460 h 1007842"/>
              <a:gd name="connsiteX565" fmla="*/ 202011 w 1008497"/>
              <a:gd name="connsiteY565" fmla="*/ 881131 h 1007842"/>
              <a:gd name="connsiteX566" fmla="*/ 196527 w 1008497"/>
              <a:gd name="connsiteY566" fmla="*/ 862081 h 1007842"/>
              <a:gd name="connsiteX567" fmla="*/ 200069 w 1008497"/>
              <a:gd name="connsiteY567" fmla="*/ 860674 h 1007842"/>
              <a:gd name="connsiteX568" fmla="*/ 250077 w 1008497"/>
              <a:gd name="connsiteY568" fmla="*/ 857921 h 1007842"/>
              <a:gd name="connsiteX569" fmla="*/ 278596 w 1008497"/>
              <a:gd name="connsiteY569" fmla="*/ 868607 h 1007842"/>
              <a:gd name="connsiteX570" fmla="*/ 273249 w 1008497"/>
              <a:gd name="connsiteY570" fmla="*/ 871279 h 1007842"/>
              <a:gd name="connsiteX571" fmla="*/ 267010 w 1008497"/>
              <a:gd name="connsiteY571" fmla="*/ 873950 h 1007842"/>
              <a:gd name="connsiteX572" fmla="*/ 242056 w 1008497"/>
              <a:gd name="connsiteY572" fmla="*/ 872169 h 1007842"/>
              <a:gd name="connsiteX573" fmla="*/ 240273 w 1008497"/>
              <a:gd name="connsiteY573" fmla="*/ 877512 h 1007842"/>
              <a:gd name="connsiteX574" fmla="*/ 248294 w 1008497"/>
              <a:gd name="connsiteY574" fmla="*/ 883746 h 1007842"/>
              <a:gd name="connsiteX575" fmla="*/ 242056 w 1008497"/>
              <a:gd name="connsiteY575" fmla="*/ 893542 h 1007842"/>
              <a:gd name="connsiteX576" fmla="*/ 231361 w 1008497"/>
              <a:gd name="connsiteY576" fmla="*/ 888199 h 1007842"/>
              <a:gd name="connsiteX577" fmla="*/ 229578 w 1008497"/>
              <a:gd name="connsiteY577" fmla="*/ 873060 h 1007842"/>
              <a:gd name="connsiteX578" fmla="*/ 250077 w 1008497"/>
              <a:gd name="connsiteY578" fmla="*/ 857921 h 1007842"/>
              <a:gd name="connsiteX579" fmla="*/ 788650 w 1008497"/>
              <a:gd name="connsiteY579" fmla="*/ 854013 h 1007842"/>
              <a:gd name="connsiteX580" fmla="*/ 794533 w 1008497"/>
              <a:gd name="connsiteY580" fmla="*/ 860998 h 1007842"/>
              <a:gd name="connsiteX581" fmla="*/ 786969 w 1008497"/>
              <a:gd name="connsiteY581" fmla="*/ 869729 h 1007842"/>
              <a:gd name="connsiteX582" fmla="*/ 781086 w 1008497"/>
              <a:gd name="connsiteY582" fmla="*/ 859252 h 1007842"/>
              <a:gd name="connsiteX583" fmla="*/ 788650 w 1008497"/>
              <a:gd name="connsiteY583" fmla="*/ 854013 h 1007842"/>
              <a:gd name="connsiteX584" fmla="*/ 207402 w 1008497"/>
              <a:gd name="connsiteY584" fmla="*/ 850680 h 1007842"/>
              <a:gd name="connsiteX585" fmla="*/ 215095 w 1008497"/>
              <a:gd name="connsiteY585" fmla="*/ 854913 h 1007842"/>
              <a:gd name="connsiteX586" fmla="*/ 213385 w 1008497"/>
              <a:gd name="connsiteY586" fmla="*/ 862533 h 1007842"/>
              <a:gd name="connsiteX587" fmla="*/ 209966 w 1008497"/>
              <a:gd name="connsiteY587" fmla="*/ 862533 h 1007842"/>
              <a:gd name="connsiteX588" fmla="*/ 203983 w 1008497"/>
              <a:gd name="connsiteY588" fmla="*/ 855760 h 1007842"/>
              <a:gd name="connsiteX589" fmla="*/ 207402 w 1008497"/>
              <a:gd name="connsiteY589" fmla="*/ 850680 h 1007842"/>
              <a:gd name="connsiteX590" fmla="*/ 769473 w 1008497"/>
              <a:gd name="connsiteY590" fmla="*/ 828658 h 1007842"/>
              <a:gd name="connsiteX591" fmla="*/ 785121 w 1008497"/>
              <a:gd name="connsiteY591" fmla="*/ 831345 h 1007842"/>
              <a:gd name="connsiteX592" fmla="*/ 790337 w 1008497"/>
              <a:gd name="connsiteY592" fmla="*/ 830449 h 1007842"/>
              <a:gd name="connsiteX593" fmla="*/ 790337 w 1008497"/>
              <a:gd name="connsiteY593" fmla="*/ 836718 h 1007842"/>
              <a:gd name="connsiteX594" fmla="*/ 779905 w 1008497"/>
              <a:gd name="connsiteY594" fmla="*/ 838509 h 1007842"/>
              <a:gd name="connsiteX595" fmla="*/ 776428 w 1008497"/>
              <a:gd name="connsiteY595" fmla="*/ 843882 h 1007842"/>
              <a:gd name="connsiteX596" fmla="*/ 777297 w 1008497"/>
              <a:gd name="connsiteY596" fmla="*/ 844777 h 1007842"/>
              <a:gd name="connsiteX597" fmla="*/ 782513 w 1008497"/>
              <a:gd name="connsiteY597" fmla="*/ 842091 h 1007842"/>
              <a:gd name="connsiteX598" fmla="*/ 788598 w 1008497"/>
              <a:gd name="connsiteY598" fmla="*/ 847464 h 1007842"/>
              <a:gd name="connsiteX599" fmla="*/ 776428 w 1008497"/>
              <a:gd name="connsiteY599" fmla="*/ 855524 h 1007842"/>
              <a:gd name="connsiteX600" fmla="*/ 761649 w 1008497"/>
              <a:gd name="connsiteY600" fmla="*/ 860001 h 1007842"/>
              <a:gd name="connsiteX601" fmla="*/ 757302 w 1008497"/>
              <a:gd name="connsiteY601" fmla="*/ 854628 h 1007842"/>
              <a:gd name="connsiteX602" fmla="*/ 769473 w 1008497"/>
              <a:gd name="connsiteY602" fmla="*/ 828658 h 1007842"/>
              <a:gd name="connsiteX603" fmla="*/ 802425 w 1008497"/>
              <a:gd name="connsiteY603" fmla="*/ 828455 h 1007842"/>
              <a:gd name="connsiteX604" fmla="*/ 805872 w 1008497"/>
              <a:gd name="connsiteY604" fmla="*/ 839238 h 1007842"/>
              <a:gd name="connsiteX605" fmla="*/ 800702 w 1008497"/>
              <a:gd name="connsiteY605" fmla="*/ 849123 h 1007842"/>
              <a:gd name="connsiteX606" fmla="*/ 806734 w 1008497"/>
              <a:gd name="connsiteY606" fmla="*/ 857210 h 1007842"/>
              <a:gd name="connsiteX607" fmla="*/ 811043 w 1008497"/>
              <a:gd name="connsiteY607" fmla="*/ 852717 h 1007842"/>
              <a:gd name="connsiteX608" fmla="*/ 805011 w 1008497"/>
              <a:gd name="connsiteY608" fmla="*/ 852717 h 1007842"/>
              <a:gd name="connsiteX609" fmla="*/ 805872 w 1008497"/>
              <a:gd name="connsiteY609" fmla="*/ 844630 h 1007842"/>
              <a:gd name="connsiteX610" fmla="*/ 819661 w 1008497"/>
              <a:gd name="connsiteY610" fmla="*/ 845528 h 1007842"/>
              <a:gd name="connsiteX611" fmla="*/ 820523 w 1008497"/>
              <a:gd name="connsiteY611" fmla="*/ 855413 h 1007842"/>
              <a:gd name="connsiteX612" fmla="*/ 813628 w 1008497"/>
              <a:gd name="connsiteY612" fmla="*/ 867993 h 1007842"/>
              <a:gd name="connsiteX613" fmla="*/ 804149 w 1008497"/>
              <a:gd name="connsiteY613" fmla="*/ 876080 h 1007842"/>
              <a:gd name="connsiteX614" fmla="*/ 795531 w 1008497"/>
              <a:gd name="connsiteY614" fmla="*/ 852717 h 1007842"/>
              <a:gd name="connsiteX615" fmla="*/ 793808 w 1008497"/>
              <a:gd name="connsiteY615" fmla="*/ 837441 h 1007842"/>
              <a:gd name="connsiteX616" fmla="*/ 802425 w 1008497"/>
              <a:gd name="connsiteY616" fmla="*/ 828455 h 1007842"/>
              <a:gd name="connsiteX617" fmla="*/ 201537 w 1008497"/>
              <a:gd name="connsiteY617" fmla="*/ 822105 h 1007842"/>
              <a:gd name="connsiteX618" fmla="*/ 208745 w 1008497"/>
              <a:gd name="connsiteY618" fmla="*/ 837156 h 1007842"/>
              <a:gd name="connsiteX619" fmla="*/ 205141 w 1008497"/>
              <a:gd name="connsiteY619" fmla="*/ 848665 h 1007842"/>
              <a:gd name="connsiteX620" fmla="*/ 192527 w 1008497"/>
              <a:gd name="connsiteY620" fmla="*/ 861945 h 1007842"/>
              <a:gd name="connsiteX621" fmla="*/ 188022 w 1008497"/>
              <a:gd name="connsiteY621" fmla="*/ 868142 h 1007842"/>
              <a:gd name="connsiteX622" fmla="*/ 183517 w 1008497"/>
              <a:gd name="connsiteY622" fmla="*/ 853092 h 1007842"/>
              <a:gd name="connsiteX623" fmla="*/ 179012 w 1008497"/>
              <a:gd name="connsiteY623" fmla="*/ 849550 h 1007842"/>
              <a:gd name="connsiteX624" fmla="*/ 177210 w 1008497"/>
              <a:gd name="connsiteY624" fmla="*/ 839812 h 1007842"/>
              <a:gd name="connsiteX625" fmla="*/ 185319 w 1008497"/>
              <a:gd name="connsiteY625" fmla="*/ 838926 h 1007842"/>
              <a:gd name="connsiteX626" fmla="*/ 193428 w 1008497"/>
              <a:gd name="connsiteY626" fmla="*/ 838041 h 1007842"/>
              <a:gd name="connsiteX627" fmla="*/ 193428 w 1008497"/>
              <a:gd name="connsiteY627" fmla="*/ 843353 h 1007842"/>
              <a:gd name="connsiteX628" fmla="*/ 187121 w 1008497"/>
              <a:gd name="connsiteY628" fmla="*/ 847780 h 1007842"/>
              <a:gd name="connsiteX629" fmla="*/ 193428 w 1008497"/>
              <a:gd name="connsiteY629" fmla="*/ 847780 h 1007842"/>
              <a:gd name="connsiteX630" fmla="*/ 198834 w 1008497"/>
              <a:gd name="connsiteY630" fmla="*/ 839812 h 1007842"/>
              <a:gd name="connsiteX631" fmla="*/ 197032 w 1008497"/>
              <a:gd name="connsiteY631" fmla="*/ 832729 h 1007842"/>
              <a:gd name="connsiteX632" fmla="*/ 201537 w 1008497"/>
              <a:gd name="connsiteY632" fmla="*/ 822105 h 1007842"/>
              <a:gd name="connsiteX633" fmla="*/ 757794 w 1008497"/>
              <a:gd name="connsiteY633" fmla="*/ 820884 h 1007842"/>
              <a:gd name="connsiteX634" fmla="*/ 765958 w 1008497"/>
              <a:gd name="connsiteY634" fmla="*/ 826746 h 1007842"/>
              <a:gd name="connsiteX635" fmla="*/ 755072 w 1008497"/>
              <a:gd name="connsiteY635" fmla="*/ 831630 h 1007842"/>
              <a:gd name="connsiteX636" fmla="*/ 757794 w 1008497"/>
              <a:gd name="connsiteY636" fmla="*/ 820884 h 1007842"/>
              <a:gd name="connsiteX637" fmla="*/ 226089 w 1008497"/>
              <a:gd name="connsiteY637" fmla="*/ 819799 h 1007842"/>
              <a:gd name="connsiteX638" fmla="*/ 233392 w 1008497"/>
              <a:gd name="connsiteY638" fmla="*/ 824146 h 1007842"/>
              <a:gd name="connsiteX639" fmla="*/ 237956 w 1008497"/>
              <a:gd name="connsiteY639" fmla="*/ 842402 h 1007842"/>
              <a:gd name="connsiteX640" fmla="*/ 245258 w 1008497"/>
              <a:gd name="connsiteY640" fmla="*/ 851095 h 1007842"/>
              <a:gd name="connsiteX641" fmla="*/ 228828 w 1008497"/>
              <a:gd name="connsiteY641" fmla="*/ 853703 h 1007842"/>
              <a:gd name="connsiteX642" fmla="*/ 218787 w 1008497"/>
              <a:gd name="connsiteY642" fmla="*/ 851095 h 1007842"/>
              <a:gd name="connsiteX643" fmla="*/ 209659 w 1008497"/>
              <a:gd name="connsiteY643" fmla="*/ 845879 h 1007842"/>
              <a:gd name="connsiteX644" fmla="*/ 213310 w 1008497"/>
              <a:gd name="connsiteY644" fmla="*/ 831101 h 1007842"/>
              <a:gd name="connsiteX645" fmla="*/ 221525 w 1008497"/>
              <a:gd name="connsiteY645" fmla="*/ 831970 h 1007842"/>
              <a:gd name="connsiteX646" fmla="*/ 220612 w 1008497"/>
              <a:gd name="connsiteY646" fmla="*/ 835447 h 1007842"/>
              <a:gd name="connsiteX647" fmla="*/ 216048 w 1008497"/>
              <a:gd name="connsiteY647" fmla="*/ 838925 h 1007842"/>
              <a:gd name="connsiteX648" fmla="*/ 222438 w 1008497"/>
              <a:gd name="connsiteY648" fmla="*/ 838925 h 1007842"/>
              <a:gd name="connsiteX649" fmla="*/ 225176 w 1008497"/>
              <a:gd name="connsiteY649" fmla="*/ 830231 h 1007842"/>
              <a:gd name="connsiteX650" fmla="*/ 220612 w 1008497"/>
              <a:gd name="connsiteY650" fmla="*/ 825885 h 1007842"/>
              <a:gd name="connsiteX651" fmla="*/ 209659 w 1008497"/>
              <a:gd name="connsiteY651" fmla="*/ 823277 h 1007842"/>
              <a:gd name="connsiteX652" fmla="*/ 216961 w 1008497"/>
              <a:gd name="connsiteY652" fmla="*/ 822407 h 1007842"/>
              <a:gd name="connsiteX653" fmla="*/ 219700 w 1008497"/>
              <a:gd name="connsiteY653" fmla="*/ 824146 h 1007842"/>
              <a:gd name="connsiteX654" fmla="*/ 226089 w 1008497"/>
              <a:gd name="connsiteY654" fmla="*/ 819799 h 1007842"/>
              <a:gd name="connsiteX655" fmla="*/ 823285 w 1008497"/>
              <a:gd name="connsiteY655" fmla="*/ 813487 h 1007842"/>
              <a:gd name="connsiteX656" fmla="*/ 832104 w 1008497"/>
              <a:gd name="connsiteY656" fmla="*/ 817116 h 1007842"/>
              <a:gd name="connsiteX657" fmla="*/ 835632 w 1008497"/>
              <a:gd name="connsiteY657" fmla="*/ 842516 h 1007842"/>
              <a:gd name="connsiteX658" fmla="*/ 808292 w 1008497"/>
              <a:gd name="connsiteY658" fmla="*/ 835259 h 1007842"/>
              <a:gd name="connsiteX659" fmla="*/ 806528 w 1008497"/>
              <a:gd name="connsiteY659" fmla="*/ 825280 h 1007842"/>
              <a:gd name="connsiteX660" fmla="*/ 814465 w 1008497"/>
              <a:gd name="connsiteY660" fmla="*/ 818930 h 1007842"/>
              <a:gd name="connsiteX661" fmla="*/ 820639 w 1008497"/>
              <a:gd name="connsiteY661" fmla="*/ 824373 h 1007842"/>
              <a:gd name="connsiteX662" fmla="*/ 818875 w 1008497"/>
              <a:gd name="connsiteY662" fmla="*/ 832537 h 1007842"/>
              <a:gd name="connsiteX663" fmla="*/ 824167 w 1008497"/>
              <a:gd name="connsiteY663" fmla="*/ 827094 h 1007842"/>
              <a:gd name="connsiteX664" fmla="*/ 820639 w 1008497"/>
              <a:gd name="connsiteY664" fmla="*/ 816209 h 1007842"/>
              <a:gd name="connsiteX665" fmla="*/ 823285 w 1008497"/>
              <a:gd name="connsiteY665" fmla="*/ 813487 h 1007842"/>
              <a:gd name="connsiteX666" fmla="*/ 238908 w 1008497"/>
              <a:gd name="connsiteY666" fmla="*/ 812933 h 1007842"/>
              <a:gd name="connsiteX667" fmla="*/ 245258 w 1008497"/>
              <a:gd name="connsiteY667" fmla="*/ 825545 h 1007842"/>
              <a:gd name="connsiteX668" fmla="*/ 239815 w 1008497"/>
              <a:gd name="connsiteY668" fmla="*/ 828455 h 1007842"/>
              <a:gd name="connsiteX669" fmla="*/ 237094 w 1008497"/>
              <a:gd name="connsiteY669" fmla="*/ 824575 h 1007842"/>
              <a:gd name="connsiteX670" fmla="*/ 232558 w 1008497"/>
              <a:gd name="connsiteY670" fmla="*/ 815844 h 1007842"/>
              <a:gd name="connsiteX671" fmla="*/ 238908 w 1008497"/>
              <a:gd name="connsiteY671" fmla="*/ 812933 h 1007842"/>
              <a:gd name="connsiteX672" fmla="*/ 177896 w 1008497"/>
              <a:gd name="connsiteY672" fmla="*/ 807092 h 1007842"/>
              <a:gd name="connsiteX673" fmla="*/ 185619 w 1008497"/>
              <a:gd name="connsiteY673" fmla="*/ 808815 h 1007842"/>
              <a:gd name="connsiteX674" fmla="*/ 187336 w 1008497"/>
              <a:gd name="connsiteY674" fmla="*/ 818295 h 1007842"/>
              <a:gd name="connsiteX675" fmla="*/ 180471 w 1008497"/>
              <a:gd name="connsiteY675" fmla="*/ 820018 h 1007842"/>
              <a:gd name="connsiteX676" fmla="*/ 177896 w 1008497"/>
              <a:gd name="connsiteY676" fmla="*/ 817433 h 1007842"/>
              <a:gd name="connsiteX677" fmla="*/ 177896 w 1008497"/>
              <a:gd name="connsiteY677" fmla="*/ 822604 h 1007842"/>
              <a:gd name="connsiteX678" fmla="*/ 185619 w 1008497"/>
              <a:gd name="connsiteY678" fmla="*/ 824327 h 1007842"/>
              <a:gd name="connsiteX679" fmla="*/ 195059 w 1008497"/>
              <a:gd name="connsiteY679" fmla="*/ 820018 h 1007842"/>
              <a:gd name="connsiteX680" fmla="*/ 188194 w 1008497"/>
              <a:gd name="connsiteY680" fmla="*/ 833807 h 1007842"/>
              <a:gd name="connsiteX681" fmla="*/ 165883 w 1008497"/>
              <a:gd name="connsiteY681" fmla="*/ 832945 h 1007842"/>
              <a:gd name="connsiteX682" fmla="*/ 177896 w 1008497"/>
              <a:gd name="connsiteY682" fmla="*/ 807092 h 1007842"/>
              <a:gd name="connsiteX683" fmla="*/ 731117 w 1008497"/>
              <a:gd name="connsiteY683" fmla="*/ 806429 h 1007842"/>
              <a:gd name="connsiteX684" fmla="*/ 740859 w 1008497"/>
              <a:gd name="connsiteY684" fmla="*/ 810001 h 1007842"/>
              <a:gd name="connsiteX685" fmla="*/ 740859 w 1008497"/>
              <a:gd name="connsiteY685" fmla="*/ 813573 h 1007842"/>
              <a:gd name="connsiteX686" fmla="*/ 733774 w 1008497"/>
              <a:gd name="connsiteY686" fmla="*/ 815359 h 1007842"/>
              <a:gd name="connsiteX687" fmla="*/ 732002 w 1008497"/>
              <a:gd name="connsiteY687" fmla="*/ 818931 h 1007842"/>
              <a:gd name="connsiteX688" fmla="*/ 735545 w 1008497"/>
              <a:gd name="connsiteY688" fmla="*/ 822503 h 1007842"/>
              <a:gd name="connsiteX689" fmla="*/ 752372 w 1008497"/>
              <a:gd name="connsiteY689" fmla="*/ 824288 h 1007842"/>
              <a:gd name="connsiteX690" fmla="*/ 744401 w 1008497"/>
              <a:gd name="connsiteY690" fmla="*/ 828753 h 1007842"/>
              <a:gd name="connsiteX691" fmla="*/ 731117 w 1008497"/>
              <a:gd name="connsiteY691" fmla="*/ 835897 h 1007842"/>
              <a:gd name="connsiteX692" fmla="*/ 729345 w 1008497"/>
              <a:gd name="connsiteY692" fmla="*/ 848399 h 1007842"/>
              <a:gd name="connsiteX693" fmla="*/ 733774 w 1008497"/>
              <a:gd name="connsiteY693" fmla="*/ 850185 h 1007842"/>
              <a:gd name="connsiteX694" fmla="*/ 739087 w 1008497"/>
              <a:gd name="connsiteY694" fmla="*/ 843934 h 1007842"/>
              <a:gd name="connsiteX695" fmla="*/ 744401 w 1008497"/>
              <a:gd name="connsiteY695" fmla="*/ 847506 h 1007842"/>
              <a:gd name="connsiteX696" fmla="*/ 741744 w 1008497"/>
              <a:gd name="connsiteY696" fmla="*/ 855542 h 1007842"/>
              <a:gd name="connsiteX697" fmla="*/ 732888 w 1008497"/>
              <a:gd name="connsiteY697" fmla="*/ 859114 h 1007842"/>
              <a:gd name="connsiteX698" fmla="*/ 723146 w 1008497"/>
              <a:gd name="connsiteY698" fmla="*/ 857328 h 1007842"/>
              <a:gd name="connsiteX699" fmla="*/ 705433 w 1008497"/>
              <a:gd name="connsiteY699" fmla="*/ 860900 h 1007842"/>
              <a:gd name="connsiteX700" fmla="*/ 695690 w 1008497"/>
              <a:gd name="connsiteY700" fmla="*/ 856435 h 1007842"/>
              <a:gd name="connsiteX701" fmla="*/ 681520 w 1008497"/>
              <a:gd name="connsiteY701" fmla="*/ 858221 h 1007842"/>
              <a:gd name="connsiteX702" fmla="*/ 669121 w 1008497"/>
              <a:gd name="connsiteY702" fmla="*/ 858221 h 1007842"/>
              <a:gd name="connsiteX703" fmla="*/ 669121 w 1008497"/>
              <a:gd name="connsiteY703" fmla="*/ 856435 h 1007842"/>
              <a:gd name="connsiteX704" fmla="*/ 684177 w 1008497"/>
              <a:gd name="connsiteY704" fmla="*/ 851078 h 1007842"/>
              <a:gd name="connsiteX705" fmla="*/ 693919 w 1008497"/>
              <a:gd name="connsiteY705" fmla="*/ 847506 h 1007842"/>
              <a:gd name="connsiteX706" fmla="*/ 700119 w 1008497"/>
              <a:gd name="connsiteY706" fmla="*/ 835004 h 1007842"/>
              <a:gd name="connsiteX707" fmla="*/ 709861 w 1008497"/>
              <a:gd name="connsiteY707" fmla="*/ 834111 h 1007842"/>
              <a:gd name="connsiteX708" fmla="*/ 711632 w 1008497"/>
              <a:gd name="connsiteY708" fmla="*/ 841255 h 1007842"/>
              <a:gd name="connsiteX709" fmla="*/ 706318 w 1008497"/>
              <a:gd name="connsiteY709" fmla="*/ 843934 h 1007842"/>
              <a:gd name="connsiteX710" fmla="*/ 701004 w 1008497"/>
              <a:gd name="connsiteY710" fmla="*/ 845720 h 1007842"/>
              <a:gd name="connsiteX711" fmla="*/ 707204 w 1008497"/>
              <a:gd name="connsiteY711" fmla="*/ 852863 h 1007842"/>
              <a:gd name="connsiteX712" fmla="*/ 718717 w 1008497"/>
              <a:gd name="connsiteY712" fmla="*/ 851078 h 1007842"/>
              <a:gd name="connsiteX713" fmla="*/ 726688 w 1008497"/>
              <a:gd name="connsiteY713" fmla="*/ 829646 h 1007842"/>
              <a:gd name="connsiteX714" fmla="*/ 726688 w 1008497"/>
              <a:gd name="connsiteY714" fmla="*/ 810001 h 1007842"/>
              <a:gd name="connsiteX715" fmla="*/ 731117 w 1008497"/>
              <a:gd name="connsiteY715" fmla="*/ 806429 h 1007842"/>
              <a:gd name="connsiteX716" fmla="*/ 844674 w 1008497"/>
              <a:gd name="connsiteY716" fmla="*/ 804128 h 1007842"/>
              <a:gd name="connsiteX717" fmla="*/ 855457 w 1008497"/>
              <a:gd name="connsiteY717" fmla="*/ 808564 h 1007842"/>
              <a:gd name="connsiteX718" fmla="*/ 868037 w 1008497"/>
              <a:gd name="connsiteY718" fmla="*/ 812113 h 1007842"/>
              <a:gd name="connsiteX719" fmla="*/ 868037 w 1008497"/>
              <a:gd name="connsiteY719" fmla="*/ 815661 h 1007842"/>
              <a:gd name="connsiteX720" fmla="*/ 856356 w 1008497"/>
              <a:gd name="connsiteY720" fmla="*/ 822758 h 1007842"/>
              <a:gd name="connsiteX721" fmla="*/ 850065 w 1008497"/>
              <a:gd name="connsiteY721" fmla="*/ 829855 h 1007842"/>
              <a:gd name="connsiteX722" fmla="*/ 843775 w 1008497"/>
              <a:gd name="connsiteY722" fmla="*/ 831629 h 1007842"/>
              <a:gd name="connsiteX723" fmla="*/ 838384 w 1008497"/>
              <a:gd name="connsiteY723" fmla="*/ 818322 h 1007842"/>
              <a:gd name="connsiteX724" fmla="*/ 841080 w 1008497"/>
              <a:gd name="connsiteY724" fmla="*/ 814774 h 1007842"/>
              <a:gd name="connsiteX725" fmla="*/ 846471 w 1008497"/>
              <a:gd name="connsiteY725" fmla="*/ 818322 h 1007842"/>
              <a:gd name="connsiteX726" fmla="*/ 847370 w 1008497"/>
              <a:gd name="connsiteY726" fmla="*/ 823645 h 1007842"/>
              <a:gd name="connsiteX727" fmla="*/ 850065 w 1008497"/>
              <a:gd name="connsiteY727" fmla="*/ 819209 h 1007842"/>
              <a:gd name="connsiteX728" fmla="*/ 845572 w 1008497"/>
              <a:gd name="connsiteY728" fmla="*/ 812113 h 1007842"/>
              <a:gd name="connsiteX729" fmla="*/ 835688 w 1008497"/>
              <a:gd name="connsiteY729" fmla="*/ 814774 h 1007842"/>
              <a:gd name="connsiteX730" fmla="*/ 824006 w 1008497"/>
              <a:gd name="connsiteY730" fmla="*/ 808564 h 1007842"/>
              <a:gd name="connsiteX731" fmla="*/ 823108 w 1008497"/>
              <a:gd name="connsiteY731" fmla="*/ 805903 h 1007842"/>
              <a:gd name="connsiteX732" fmla="*/ 844674 w 1008497"/>
              <a:gd name="connsiteY732" fmla="*/ 804128 h 1007842"/>
              <a:gd name="connsiteX733" fmla="*/ 262053 w 1008497"/>
              <a:gd name="connsiteY733" fmla="*/ 802510 h 1007842"/>
              <a:gd name="connsiteX734" fmla="*/ 272660 w 1008497"/>
              <a:gd name="connsiteY734" fmla="*/ 807770 h 1007842"/>
              <a:gd name="connsiteX735" fmla="*/ 270008 w 1008497"/>
              <a:gd name="connsiteY735" fmla="*/ 820044 h 1007842"/>
              <a:gd name="connsiteX736" fmla="*/ 281500 w 1008497"/>
              <a:gd name="connsiteY736" fmla="*/ 844590 h 1007842"/>
              <a:gd name="connsiteX737" fmla="*/ 293875 w 1008497"/>
              <a:gd name="connsiteY737" fmla="*/ 845467 h 1007842"/>
              <a:gd name="connsiteX738" fmla="*/ 297411 w 1008497"/>
              <a:gd name="connsiteY738" fmla="*/ 837577 h 1007842"/>
              <a:gd name="connsiteX739" fmla="*/ 290339 w 1008497"/>
              <a:gd name="connsiteY739" fmla="*/ 836700 h 1007842"/>
              <a:gd name="connsiteX740" fmla="*/ 288571 w 1008497"/>
              <a:gd name="connsiteY740" fmla="*/ 828810 h 1007842"/>
              <a:gd name="connsiteX741" fmla="*/ 295643 w 1008497"/>
              <a:gd name="connsiteY741" fmla="*/ 826180 h 1007842"/>
              <a:gd name="connsiteX742" fmla="*/ 304482 w 1008497"/>
              <a:gd name="connsiteY742" fmla="*/ 834070 h 1007842"/>
              <a:gd name="connsiteX743" fmla="*/ 307134 w 1008497"/>
              <a:gd name="connsiteY743" fmla="*/ 841084 h 1007842"/>
              <a:gd name="connsiteX744" fmla="*/ 323045 w 1008497"/>
              <a:gd name="connsiteY744" fmla="*/ 847220 h 1007842"/>
              <a:gd name="connsiteX745" fmla="*/ 308902 w 1008497"/>
              <a:gd name="connsiteY745" fmla="*/ 848974 h 1007842"/>
              <a:gd name="connsiteX746" fmla="*/ 287687 w 1008497"/>
              <a:gd name="connsiteY746" fmla="*/ 855110 h 1007842"/>
              <a:gd name="connsiteX747" fmla="*/ 272660 w 1008497"/>
              <a:gd name="connsiteY747" fmla="*/ 845467 h 1007842"/>
              <a:gd name="connsiteX748" fmla="*/ 262053 w 1008497"/>
              <a:gd name="connsiteY748" fmla="*/ 849850 h 1007842"/>
              <a:gd name="connsiteX749" fmla="*/ 250562 w 1008497"/>
              <a:gd name="connsiteY749" fmla="*/ 839330 h 1007842"/>
              <a:gd name="connsiteX750" fmla="*/ 254097 w 1008497"/>
              <a:gd name="connsiteY750" fmla="*/ 832317 h 1007842"/>
              <a:gd name="connsiteX751" fmla="*/ 259401 w 1008497"/>
              <a:gd name="connsiteY751" fmla="*/ 833194 h 1007842"/>
              <a:gd name="connsiteX752" fmla="*/ 262053 w 1008497"/>
              <a:gd name="connsiteY752" fmla="*/ 842837 h 1007842"/>
              <a:gd name="connsiteX753" fmla="*/ 269124 w 1008497"/>
              <a:gd name="connsiteY753" fmla="*/ 838454 h 1007842"/>
              <a:gd name="connsiteX754" fmla="*/ 270008 w 1008497"/>
              <a:gd name="connsiteY754" fmla="*/ 828810 h 1007842"/>
              <a:gd name="connsiteX755" fmla="*/ 247910 w 1008497"/>
              <a:gd name="connsiteY755" fmla="*/ 820044 h 1007842"/>
              <a:gd name="connsiteX756" fmla="*/ 246142 w 1008497"/>
              <a:gd name="connsiteY756" fmla="*/ 813907 h 1007842"/>
              <a:gd name="connsiteX757" fmla="*/ 259401 w 1008497"/>
              <a:gd name="connsiteY757" fmla="*/ 815660 h 1007842"/>
              <a:gd name="connsiteX758" fmla="*/ 264705 w 1008497"/>
              <a:gd name="connsiteY758" fmla="*/ 812154 h 1007842"/>
              <a:gd name="connsiteX759" fmla="*/ 260285 w 1008497"/>
              <a:gd name="connsiteY759" fmla="*/ 805140 h 1007842"/>
              <a:gd name="connsiteX760" fmla="*/ 262053 w 1008497"/>
              <a:gd name="connsiteY760" fmla="*/ 802510 h 1007842"/>
              <a:gd name="connsiteX761" fmla="*/ 803625 w 1008497"/>
              <a:gd name="connsiteY761" fmla="*/ 796705 h 1007842"/>
              <a:gd name="connsiteX762" fmla="*/ 816614 w 1008497"/>
              <a:gd name="connsiteY762" fmla="*/ 802103 h 1007842"/>
              <a:gd name="connsiteX763" fmla="*/ 818346 w 1008497"/>
              <a:gd name="connsiteY763" fmla="*/ 808399 h 1007842"/>
              <a:gd name="connsiteX764" fmla="*/ 814016 w 1008497"/>
              <a:gd name="connsiteY764" fmla="*/ 815596 h 1007842"/>
              <a:gd name="connsiteX765" fmla="*/ 805357 w 1008497"/>
              <a:gd name="connsiteY765" fmla="*/ 814696 h 1007842"/>
              <a:gd name="connsiteX766" fmla="*/ 803625 w 1008497"/>
              <a:gd name="connsiteY766" fmla="*/ 806600 h 1007842"/>
              <a:gd name="connsiteX767" fmla="*/ 799296 w 1008497"/>
              <a:gd name="connsiteY767" fmla="*/ 811098 h 1007842"/>
              <a:gd name="connsiteX768" fmla="*/ 806223 w 1008497"/>
              <a:gd name="connsiteY768" fmla="*/ 820094 h 1007842"/>
              <a:gd name="connsiteX769" fmla="*/ 798430 w 1008497"/>
              <a:gd name="connsiteY769" fmla="*/ 823692 h 1007842"/>
              <a:gd name="connsiteX770" fmla="*/ 790637 w 1008497"/>
              <a:gd name="connsiteY770" fmla="*/ 812897 h 1007842"/>
              <a:gd name="connsiteX771" fmla="*/ 789771 w 1008497"/>
              <a:gd name="connsiteY771" fmla="*/ 797605 h 1007842"/>
              <a:gd name="connsiteX772" fmla="*/ 803625 w 1008497"/>
              <a:gd name="connsiteY772" fmla="*/ 796705 h 1007842"/>
              <a:gd name="connsiteX773" fmla="*/ 854391 w 1008497"/>
              <a:gd name="connsiteY773" fmla="*/ 795118 h 1007842"/>
              <a:gd name="connsiteX774" fmla="*/ 862796 w 1008497"/>
              <a:gd name="connsiteY774" fmla="*/ 796970 h 1007842"/>
              <a:gd name="connsiteX775" fmla="*/ 855325 w 1008497"/>
              <a:gd name="connsiteY775" fmla="*/ 805304 h 1007842"/>
              <a:gd name="connsiteX776" fmla="*/ 846921 w 1008497"/>
              <a:gd name="connsiteY776" fmla="*/ 802526 h 1007842"/>
              <a:gd name="connsiteX777" fmla="*/ 854391 w 1008497"/>
              <a:gd name="connsiteY777" fmla="*/ 795118 h 1007842"/>
              <a:gd name="connsiteX778" fmla="*/ 773433 w 1008497"/>
              <a:gd name="connsiteY778" fmla="*/ 794949 h 1007842"/>
              <a:gd name="connsiteX779" fmla="*/ 781481 w 1008497"/>
              <a:gd name="connsiteY779" fmla="*/ 797286 h 1007842"/>
              <a:gd name="connsiteX780" fmla="*/ 783244 w 1008497"/>
              <a:gd name="connsiteY780" fmla="*/ 807082 h 1007842"/>
              <a:gd name="connsiteX781" fmla="*/ 773543 w 1008497"/>
              <a:gd name="connsiteY781" fmla="*/ 808863 h 1007842"/>
              <a:gd name="connsiteX782" fmla="*/ 772661 w 1008497"/>
              <a:gd name="connsiteY782" fmla="*/ 807973 h 1007842"/>
              <a:gd name="connsiteX783" fmla="*/ 773543 w 1008497"/>
              <a:gd name="connsiteY783" fmla="*/ 811535 h 1007842"/>
              <a:gd name="connsiteX784" fmla="*/ 782363 w 1008497"/>
              <a:gd name="connsiteY784" fmla="*/ 811535 h 1007842"/>
              <a:gd name="connsiteX785" fmla="*/ 785890 w 1008497"/>
              <a:gd name="connsiteY785" fmla="*/ 810644 h 1007842"/>
              <a:gd name="connsiteX786" fmla="*/ 792946 w 1008497"/>
              <a:gd name="connsiteY786" fmla="*/ 824893 h 1007842"/>
              <a:gd name="connsiteX787" fmla="*/ 785890 w 1008497"/>
              <a:gd name="connsiteY787" fmla="*/ 827565 h 1007842"/>
              <a:gd name="connsiteX788" fmla="*/ 774425 w 1008497"/>
              <a:gd name="connsiteY788" fmla="*/ 825784 h 1007842"/>
              <a:gd name="connsiteX789" fmla="*/ 749731 w 1008497"/>
              <a:gd name="connsiteY789" fmla="*/ 805301 h 1007842"/>
              <a:gd name="connsiteX790" fmla="*/ 745321 w 1008497"/>
              <a:gd name="connsiteY790" fmla="*/ 801739 h 1007842"/>
              <a:gd name="connsiteX791" fmla="*/ 764724 w 1008497"/>
              <a:gd name="connsiteY791" fmla="*/ 797286 h 1007842"/>
              <a:gd name="connsiteX792" fmla="*/ 773433 w 1008497"/>
              <a:gd name="connsiteY792" fmla="*/ 794949 h 1007842"/>
              <a:gd name="connsiteX793" fmla="*/ 162758 w 1008497"/>
              <a:gd name="connsiteY793" fmla="*/ 791924 h 1007842"/>
              <a:gd name="connsiteX794" fmla="*/ 173167 w 1008497"/>
              <a:gd name="connsiteY794" fmla="*/ 795524 h 1007842"/>
              <a:gd name="connsiteX795" fmla="*/ 178583 w 1008497"/>
              <a:gd name="connsiteY795" fmla="*/ 800840 h 1007842"/>
              <a:gd name="connsiteX796" fmla="*/ 171361 w 1008497"/>
              <a:gd name="connsiteY796" fmla="*/ 806156 h 1007842"/>
              <a:gd name="connsiteX797" fmla="*/ 164140 w 1008497"/>
              <a:gd name="connsiteY797" fmla="*/ 800840 h 1007842"/>
              <a:gd name="connsiteX798" fmla="*/ 154210 w 1008497"/>
              <a:gd name="connsiteY798" fmla="*/ 804384 h 1007842"/>
              <a:gd name="connsiteX799" fmla="*/ 154210 w 1008497"/>
              <a:gd name="connsiteY799" fmla="*/ 809700 h 1007842"/>
              <a:gd name="connsiteX800" fmla="*/ 156918 w 1008497"/>
              <a:gd name="connsiteY800" fmla="*/ 808814 h 1007842"/>
              <a:gd name="connsiteX801" fmla="*/ 160529 w 1008497"/>
              <a:gd name="connsiteY801" fmla="*/ 804384 h 1007842"/>
              <a:gd name="connsiteX802" fmla="*/ 166848 w 1008497"/>
              <a:gd name="connsiteY802" fmla="*/ 808814 h 1007842"/>
              <a:gd name="connsiteX803" fmla="*/ 162335 w 1008497"/>
              <a:gd name="connsiteY803" fmla="*/ 818561 h 1007842"/>
              <a:gd name="connsiteX804" fmla="*/ 153308 w 1008497"/>
              <a:gd name="connsiteY804" fmla="*/ 819447 h 1007842"/>
              <a:gd name="connsiteX805" fmla="*/ 140670 w 1008497"/>
              <a:gd name="connsiteY805" fmla="*/ 812359 h 1007842"/>
              <a:gd name="connsiteX806" fmla="*/ 132546 w 1008497"/>
              <a:gd name="connsiteY806" fmla="*/ 806156 h 1007842"/>
              <a:gd name="connsiteX807" fmla="*/ 132546 w 1008497"/>
              <a:gd name="connsiteY807" fmla="*/ 804384 h 1007842"/>
              <a:gd name="connsiteX808" fmla="*/ 162758 w 1008497"/>
              <a:gd name="connsiteY808" fmla="*/ 791924 h 1007842"/>
              <a:gd name="connsiteX809" fmla="*/ 874511 w 1008497"/>
              <a:gd name="connsiteY809" fmla="*/ 785593 h 1007842"/>
              <a:gd name="connsiteX810" fmla="*/ 883269 w 1008497"/>
              <a:gd name="connsiteY810" fmla="*/ 787425 h 1007842"/>
              <a:gd name="connsiteX811" fmla="*/ 884145 w 1008497"/>
              <a:gd name="connsiteY811" fmla="*/ 796583 h 1007842"/>
              <a:gd name="connsiteX812" fmla="*/ 868379 w 1008497"/>
              <a:gd name="connsiteY812" fmla="*/ 809405 h 1007842"/>
              <a:gd name="connsiteX813" fmla="*/ 859621 w 1008497"/>
              <a:gd name="connsiteY813" fmla="*/ 807573 h 1007842"/>
              <a:gd name="connsiteX814" fmla="*/ 864876 w 1008497"/>
              <a:gd name="connsiteY814" fmla="*/ 801163 h 1007842"/>
              <a:gd name="connsiteX815" fmla="*/ 876262 w 1008497"/>
              <a:gd name="connsiteY815" fmla="*/ 794752 h 1007842"/>
              <a:gd name="connsiteX816" fmla="*/ 872759 w 1008497"/>
              <a:gd name="connsiteY816" fmla="*/ 790172 h 1007842"/>
              <a:gd name="connsiteX817" fmla="*/ 874511 w 1008497"/>
              <a:gd name="connsiteY817" fmla="*/ 785593 h 1007842"/>
              <a:gd name="connsiteX818" fmla="*/ 227920 w 1008497"/>
              <a:gd name="connsiteY818" fmla="*/ 785593 h 1007842"/>
              <a:gd name="connsiteX819" fmla="*/ 242737 w 1008497"/>
              <a:gd name="connsiteY819" fmla="*/ 788251 h 1007842"/>
              <a:gd name="connsiteX820" fmla="*/ 253196 w 1008497"/>
              <a:gd name="connsiteY820" fmla="*/ 795340 h 1007842"/>
              <a:gd name="connsiteX821" fmla="*/ 247095 w 1008497"/>
              <a:gd name="connsiteY821" fmla="*/ 797998 h 1007842"/>
              <a:gd name="connsiteX822" fmla="*/ 208746 w 1008497"/>
              <a:gd name="connsiteY822" fmla="*/ 816605 h 1007842"/>
              <a:gd name="connsiteX823" fmla="*/ 216590 w 1008497"/>
              <a:gd name="connsiteY823" fmla="*/ 806858 h 1007842"/>
              <a:gd name="connsiteX824" fmla="*/ 227049 w 1008497"/>
              <a:gd name="connsiteY824" fmla="*/ 804200 h 1007842"/>
              <a:gd name="connsiteX825" fmla="*/ 227920 w 1008497"/>
              <a:gd name="connsiteY825" fmla="*/ 796226 h 1007842"/>
              <a:gd name="connsiteX826" fmla="*/ 225306 w 1008497"/>
              <a:gd name="connsiteY826" fmla="*/ 793568 h 1007842"/>
              <a:gd name="connsiteX827" fmla="*/ 223563 w 1008497"/>
              <a:gd name="connsiteY827" fmla="*/ 801542 h 1007842"/>
              <a:gd name="connsiteX828" fmla="*/ 219205 w 1008497"/>
              <a:gd name="connsiteY828" fmla="*/ 803314 h 1007842"/>
              <a:gd name="connsiteX829" fmla="*/ 219205 w 1008497"/>
              <a:gd name="connsiteY829" fmla="*/ 787365 h 1007842"/>
              <a:gd name="connsiteX830" fmla="*/ 227920 w 1008497"/>
              <a:gd name="connsiteY830" fmla="*/ 785593 h 1007842"/>
              <a:gd name="connsiteX831" fmla="*/ 148023 w 1008497"/>
              <a:gd name="connsiteY831" fmla="*/ 783284 h 1007842"/>
              <a:gd name="connsiteX832" fmla="*/ 151595 w 1008497"/>
              <a:gd name="connsiteY832" fmla="*/ 789345 h 1007842"/>
              <a:gd name="connsiteX833" fmla="*/ 147130 w 1008497"/>
              <a:gd name="connsiteY833" fmla="*/ 791943 h 1007842"/>
              <a:gd name="connsiteX834" fmla="*/ 137308 w 1008497"/>
              <a:gd name="connsiteY834" fmla="*/ 785016 h 1007842"/>
              <a:gd name="connsiteX835" fmla="*/ 138201 w 1008497"/>
              <a:gd name="connsiteY835" fmla="*/ 784150 h 1007842"/>
              <a:gd name="connsiteX836" fmla="*/ 148023 w 1008497"/>
              <a:gd name="connsiteY836" fmla="*/ 783284 h 1007842"/>
              <a:gd name="connsiteX837" fmla="*/ 202214 w 1008497"/>
              <a:gd name="connsiteY837" fmla="*/ 782656 h 1007842"/>
              <a:gd name="connsiteX838" fmla="*/ 214831 w 1008497"/>
              <a:gd name="connsiteY838" fmla="*/ 784481 h 1007842"/>
              <a:gd name="connsiteX839" fmla="*/ 215757 w 1008497"/>
              <a:gd name="connsiteY839" fmla="*/ 785394 h 1007842"/>
              <a:gd name="connsiteX840" fmla="*/ 202793 w 1008497"/>
              <a:gd name="connsiteY840" fmla="*/ 815517 h 1007842"/>
              <a:gd name="connsiteX841" fmla="*/ 192606 w 1008497"/>
              <a:gd name="connsiteY841" fmla="*/ 812778 h 1007842"/>
              <a:gd name="connsiteX842" fmla="*/ 189828 w 1008497"/>
              <a:gd name="connsiteY842" fmla="*/ 801825 h 1007842"/>
              <a:gd name="connsiteX843" fmla="*/ 198162 w 1008497"/>
              <a:gd name="connsiteY843" fmla="*/ 799086 h 1007842"/>
              <a:gd name="connsiteX844" fmla="*/ 201866 w 1008497"/>
              <a:gd name="connsiteY844" fmla="*/ 803650 h 1007842"/>
              <a:gd name="connsiteX845" fmla="*/ 201866 w 1008497"/>
              <a:gd name="connsiteY845" fmla="*/ 797261 h 1007842"/>
              <a:gd name="connsiteX846" fmla="*/ 190754 w 1008497"/>
              <a:gd name="connsiteY846" fmla="*/ 795435 h 1007842"/>
              <a:gd name="connsiteX847" fmla="*/ 183346 w 1008497"/>
              <a:gd name="connsiteY847" fmla="*/ 797261 h 1007842"/>
              <a:gd name="connsiteX848" fmla="*/ 188902 w 1008497"/>
              <a:gd name="connsiteY848" fmla="*/ 783569 h 1007842"/>
              <a:gd name="connsiteX849" fmla="*/ 202214 w 1008497"/>
              <a:gd name="connsiteY849" fmla="*/ 782656 h 1007842"/>
              <a:gd name="connsiteX850" fmla="*/ 776957 w 1008497"/>
              <a:gd name="connsiteY850" fmla="*/ 775870 h 1007842"/>
              <a:gd name="connsiteX851" fmla="*/ 782967 w 1008497"/>
              <a:gd name="connsiteY851" fmla="*/ 779304 h 1007842"/>
              <a:gd name="connsiteX852" fmla="*/ 786596 w 1008497"/>
              <a:gd name="connsiteY852" fmla="*/ 793042 h 1007842"/>
              <a:gd name="connsiteX853" fmla="*/ 780246 w 1008497"/>
              <a:gd name="connsiteY853" fmla="*/ 791210 h 1007842"/>
              <a:gd name="connsiteX854" fmla="*/ 769360 w 1008497"/>
              <a:gd name="connsiteY854" fmla="*/ 791210 h 1007842"/>
              <a:gd name="connsiteX855" fmla="*/ 770267 w 1008497"/>
              <a:gd name="connsiteY855" fmla="*/ 779304 h 1007842"/>
              <a:gd name="connsiteX856" fmla="*/ 776957 w 1008497"/>
              <a:gd name="connsiteY856" fmla="*/ 775870 h 1007842"/>
              <a:gd name="connsiteX857" fmla="*/ 122688 w 1008497"/>
              <a:gd name="connsiteY857" fmla="*/ 775274 h 1007842"/>
              <a:gd name="connsiteX858" fmla="*/ 127066 w 1008497"/>
              <a:gd name="connsiteY858" fmla="*/ 778109 h 1007842"/>
              <a:gd name="connsiteX859" fmla="*/ 123379 w 1008497"/>
              <a:gd name="connsiteY859" fmla="*/ 784459 h 1007842"/>
              <a:gd name="connsiteX860" fmla="*/ 131675 w 1008497"/>
              <a:gd name="connsiteY860" fmla="*/ 792623 h 1007842"/>
              <a:gd name="connsiteX861" fmla="*/ 143658 w 1008497"/>
              <a:gd name="connsiteY861" fmla="*/ 796252 h 1007842"/>
              <a:gd name="connsiteX862" fmla="*/ 138127 w 1008497"/>
              <a:gd name="connsiteY862" fmla="*/ 799880 h 1007842"/>
              <a:gd name="connsiteX863" fmla="*/ 122457 w 1008497"/>
              <a:gd name="connsiteY863" fmla="*/ 793530 h 1007842"/>
              <a:gd name="connsiteX864" fmla="*/ 116926 w 1008497"/>
              <a:gd name="connsiteY864" fmla="*/ 777202 h 1007842"/>
              <a:gd name="connsiteX865" fmla="*/ 122688 w 1008497"/>
              <a:gd name="connsiteY865" fmla="*/ 775274 h 1007842"/>
              <a:gd name="connsiteX866" fmla="*/ 221173 w 1008497"/>
              <a:gd name="connsiteY866" fmla="*/ 766769 h 1007842"/>
              <a:gd name="connsiteX867" fmla="*/ 224521 w 1008497"/>
              <a:gd name="connsiteY867" fmla="*/ 767677 h 1007842"/>
              <a:gd name="connsiteX868" fmla="*/ 230772 w 1008497"/>
              <a:gd name="connsiteY868" fmla="*/ 771305 h 1007842"/>
              <a:gd name="connsiteX869" fmla="*/ 232558 w 1008497"/>
              <a:gd name="connsiteY869" fmla="*/ 782191 h 1007842"/>
              <a:gd name="connsiteX870" fmla="*/ 227200 w 1008497"/>
              <a:gd name="connsiteY870" fmla="*/ 782191 h 1007842"/>
              <a:gd name="connsiteX871" fmla="*/ 218271 w 1008497"/>
              <a:gd name="connsiteY871" fmla="*/ 779469 h 1007842"/>
              <a:gd name="connsiteX872" fmla="*/ 219164 w 1008497"/>
              <a:gd name="connsiteY872" fmla="*/ 768584 h 1007842"/>
              <a:gd name="connsiteX873" fmla="*/ 221173 w 1008497"/>
              <a:gd name="connsiteY873" fmla="*/ 766769 h 1007842"/>
              <a:gd name="connsiteX874" fmla="*/ 823575 w 1008497"/>
              <a:gd name="connsiteY874" fmla="*/ 765810 h 1007842"/>
              <a:gd name="connsiteX875" fmla="*/ 826937 w 1008497"/>
              <a:gd name="connsiteY875" fmla="*/ 768374 h 1007842"/>
              <a:gd name="connsiteX876" fmla="*/ 819373 w 1008497"/>
              <a:gd name="connsiteY876" fmla="*/ 776067 h 1007842"/>
              <a:gd name="connsiteX877" fmla="*/ 815171 w 1008497"/>
              <a:gd name="connsiteY877" fmla="*/ 770939 h 1007842"/>
              <a:gd name="connsiteX878" fmla="*/ 823575 w 1008497"/>
              <a:gd name="connsiteY878" fmla="*/ 765810 h 1007842"/>
              <a:gd name="connsiteX879" fmla="*/ 853103 w 1008497"/>
              <a:gd name="connsiteY879" fmla="*/ 764426 h 1007842"/>
              <a:gd name="connsiteX880" fmla="*/ 854858 w 1008497"/>
              <a:gd name="connsiteY880" fmla="*/ 769718 h 1007842"/>
              <a:gd name="connsiteX881" fmla="*/ 852226 w 1008497"/>
              <a:gd name="connsiteY881" fmla="*/ 782065 h 1007842"/>
              <a:gd name="connsiteX882" fmla="*/ 847840 w 1008497"/>
              <a:gd name="connsiteY882" fmla="*/ 796176 h 1007842"/>
              <a:gd name="connsiteX883" fmla="*/ 834680 w 1008497"/>
              <a:gd name="connsiteY883" fmla="*/ 799703 h 1007842"/>
              <a:gd name="connsiteX884" fmla="*/ 832048 w 1008497"/>
              <a:gd name="connsiteY884" fmla="*/ 790884 h 1007842"/>
              <a:gd name="connsiteX885" fmla="*/ 835558 w 1008497"/>
              <a:gd name="connsiteY885" fmla="*/ 787356 h 1007842"/>
              <a:gd name="connsiteX886" fmla="*/ 839067 w 1008497"/>
              <a:gd name="connsiteY886" fmla="*/ 786474 h 1007842"/>
              <a:gd name="connsiteX887" fmla="*/ 835558 w 1008497"/>
              <a:gd name="connsiteY887" fmla="*/ 784710 h 1007842"/>
              <a:gd name="connsiteX888" fmla="*/ 828539 w 1008497"/>
              <a:gd name="connsiteY888" fmla="*/ 790884 h 1007842"/>
              <a:gd name="connsiteX889" fmla="*/ 826785 w 1008497"/>
              <a:gd name="connsiteY889" fmla="*/ 801467 h 1007842"/>
              <a:gd name="connsiteX890" fmla="*/ 821521 w 1008497"/>
              <a:gd name="connsiteY890" fmla="*/ 781183 h 1007842"/>
              <a:gd name="connsiteX891" fmla="*/ 844330 w 1008497"/>
              <a:gd name="connsiteY891" fmla="*/ 771481 h 1007842"/>
              <a:gd name="connsiteX892" fmla="*/ 853103 w 1008497"/>
              <a:gd name="connsiteY892" fmla="*/ 764426 h 1007842"/>
              <a:gd name="connsiteX893" fmla="*/ 793083 w 1008497"/>
              <a:gd name="connsiteY893" fmla="*/ 753843 h 1007842"/>
              <a:gd name="connsiteX894" fmla="*/ 795775 w 1008497"/>
              <a:gd name="connsiteY894" fmla="*/ 758317 h 1007842"/>
              <a:gd name="connsiteX895" fmla="*/ 821796 w 1008497"/>
              <a:gd name="connsiteY895" fmla="*/ 803055 h 1007842"/>
              <a:gd name="connsiteX896" fmla="*/ 818207 w 1008497"/>
              <a:gd name="connsiteY896" fmla="*/ 797687 h 1007842"/>
              <a:gd name="connsiteX897" fmla="*/ 806543 w 1008497"/>
              <a:gd name="connsiteY897" fmla="*/ 792318 h 1007842"/>
              <a:gd name="connsiteX898" fmla="*/ 806543 w 1008497"/>
              <a:gd name="connsiteY898" fmla="*/ 782476 h 1007842"/>
              <a:gd name="connsiteX899" fmla="*/ 799364 w 1008497"/>
              <a:gd name="connsiteY899" fmla="*/ 778897 h 1007842"/>
              <a:gd name="connsiteX900" fmla="*/ 793083 w 1008497"/>
              <a:gd name="connsiteY900" fmla="*/ 783370 h 1007842"/>
              <a:gd name="connsiteX901" fmla="*/ 794878 w 1008497"/>
              <a:gd name="connsiteY901" fmla="*/ 786949 h 1007842"/>
              <a:gd name="connsiteX902" fmla="*/ 802056 w 1008497"/>
              <a:gd name="connsiteY902" fmla="*/ 782476 h 1007842"/>
              <a:gd name="connsiteX903" fmla="*/ 802954 w 1008497"/>
              <a:gd name="connsiteY903" fmla="*/ 791423 h 1007842"/>
              <a:gd name="connsiteX904" fmla="*/ 790392 w 1008497"/>
              <a:gd name="connsiteY904" fmla="*/ 793213 h 1007842"/>
              <a:gd name="connsiteX905" fmla="*/ 785905 w 1008497"/>
              <a:gd name="connsiteY905" fmla="*/ 781581 h 1007842"/>
              <a:gd name="connsiteX906" fmla="*/ 788597 w 1008497"/>
              <a:gd name="connsiteY906" fmla="*/ 774423 h 1007842"/>
              <a:gd name="connsiteX907" fmla="*/ 791289 w 1008497"/>
              <a:gd name="connsiteY907" fmla="*/ 755633 h 1007842"/>
              <a:gd name="connsiteX908" fmla="*/ 793083 w 1008497"/>
              <a:gd name="connsiteY908" fmla="*/ 753843 h 1007842"/>
              <a:gd name="connsiteX909" fmla="*/ 154537 w 1008497"/>
              <a:gd name="connsiteY909" fmla="*/ 753765 h 1007842"/>
              <a:gd name="connsiteX910" fmla="*/ 157783 w 1008497"/>
              <a:gd name="connsiteY910" fmla="*/ 757796 h 1007842"/>
              <a:gd name="connsiteX911" fmla="*/ 174798 w 1008497"/>
              <a:gd name="connsiteY911" fmla="*/ 764768 h 1007842"/>
              <a:gd name="connsiteX912" fmla="*/ 179275 w 1008497"/>
              <a:gd name="connsiteY912" fmla="*/ 773484 h 1007842"/>
              <a:gd name="connsiteX913" fmla="*/ 177484 w 1008497"/>
              <a:gd name="connsiteY913" fmla="*/ 792659 h 1007842"/>
              <a:gd name="connsiteX914" fmla="*/ 170320 w 1008497"/>
              <a:gd name="connsiteY914" fmla="*/ 790044 h 1007842"/>
              <a:gd name="connsiteX915" fmla="*/ 168529 w 1008497"/>
              <a:gd name="connsiteY915" fmla="*/ 781328 h 1007842"/>
              <a:gd name="connsiteX916" fmla="*/ 164947 w 1008497"/>
              <a:gd name="connsiteY916" fmla="*/ 775227 h 1007842"/>
              <a:gd name="connsiteX917" fmla="*/ 158679 w 1008497"/>
              <a:gd name="connsiteY917" fmla="*/ 776099 h 1007842"/>
              <a:gd name="connsiteX918" fmla="*/ 157783 w 1008497"/>
              <a:gd name="connsiteY918" fmla="*/ 776970 h 1007842"/>
              <a:gd name="connsiteX919" fmla="*/ 164052 w 1008497"/>
              <a:gd name="connsiteY919" fmla="*/ 781328 h 1007842"/>
              <a:gd name="connsiteX920" fmla="*/ 162261 w 1008497"/>
              <a:gd name="connsiteY920" fmla="*/ 787429 h 1007842"/>
              <a:gd name="connsiteX921" fmla="*/ 154201 w 1008497"/>
              <a:gd name="connsiteY921" fmla="*/ 786558 h 1007842"/>
              <a:gd name="connsiteX922" fmla="*/ 150619 w 1008497"/>
              <a:gd name="connsiteY922" fmla="*/ 774356 h 1007842"/>
              <a:gd name="connsiteX923" fmla="*/ 146141 w 1008497"/>
              <a:gd name="connsiteY923" fmla="*/ 765640 h 1007842"/>
              <a:gd name="connsiteX924" fmla="*/ 150619 w 1008497"/>
              <a:gd name="connsiteY924" fmla="*/ 754310 h 1007842"/>
              <a:gd name="connsiteX925" fmla="*/ 154537 w 1008497"/>
              <a:gd name="connsiteY925" fmla="*/ 753765 h 1007842"/>
              <a:gd name="connsiteX926" fmla="*/ 176678 w 1008497"/>
              <a:gd name="connsiteY926" fmla="*/ 752255 h 1007842"/>
              <a:gd name="connsiteX927" fmla="*/ 188108 w 1008497"/>
              <a:gd name="connsiteY927" fmla="*/ 761568 h 1007842"/>
              <a:gd name="connsiteX928" fmla="*/ 182393 w 1008497"/>
              <a:gd name="connsiteY928" fmla="*/ 764955 h 1007842"/>
              <a:gd name="connsiteX929" fmla="*/ 173821 w 1008497"/>
              <a:gd name="connsiteY929" fmla="*/ 756488 h 1007842"/>
              <a:gd name="connsiteX930" fmla="*/ 176678 w 1008497"/>
              <a:gd name="connsiteY930" fmla="*/ 752255 h 1007842"/>
              <a:gd name="connsiteX931" fmla="*/ 208292 w 1008497"/>
              <a:gd name="connsiteY931" fmla="*/ 744318 h 1007842"/>
              <a:gd name="connsiteX932" fmla="*/ 213735 w 1008497"/>
              <a:gd name="connsiteY932" fmla="*/ 758909 h 1007842"/>
              <a:gd name="connsiteX933" fmla="*/ 214642 w 1008497"/>
              <a:gd name="connsiteY933" fmla="*/ 776237 h 1007842"/>
              <a:gd name="connsiteX934" fmla="*/ 208292 w 1008497"/>
              <a:gd name="connsiteY934" fmla="*/ 779884 h 1007842"/>
              <a:gd name="connsiteX935" fmla="*/ 199221 w 1008497"/>
              <a:gd name="connsiteY935" fmla="*/ 777149 h 1007842"/>
              <a:gd name="connsiteX936" fmla="*/ 203757 w 1008497"/>
              <a:gd name="connsiteY936" fmla="*/ 768941 h 1007842"/>
              <a:gd name="connsiteX937" fmla="*/ 195592 w 1008497"/>
              <a:gd name="connsiteY937" fmla="*/ 772589 h 1007842"/>
              <a:gd name="connsiteX938" fmla="*/ 193778 w 1008497"/>
              <a:gd name="connsiteY938" fmla="*/ 778973 h 1007842"/>
              <a:gd name="connsiteX939" fmla="*/ 181985 w 1008497"/>
              <a:gd name="connsiteY939" fmla="*/ 787180 h 1007842"/>
              <a:gd name="connsiteX940" fmla="*/ 181078 w 1008497"/>
              <a:gd name="connsiteY940" fmla="*/ 781708 h 1007842"/>
              <a:gd name="connsiteX941" fmla="*/ 201035 w 1008497"/>
              <a:gd name="connsiteY941" fmla="*/ 755262 h 1007842"/>
              <a:gd name="connsiteX942" fmla="*/ 208292 w 1008497"/>
              <a:gd name="connsiteY942" fmla="*/ 744318 h 1007842"/>
              <a:gd name="connsiteX943" fmla="*/ 875042 w 1008497"/>
              <a:gd name="connsiteY943" fmla="*/ 741333 h 1007842"/>
              <a:gd name="connsiteX944" fmla="*/ 877764 w 1008497"/>
              <a:gd name="connsiteY944" fmla="*/ 741333 h 1007842"/>
              <a:gd name="connsiteX945" fmla="*/ 878671 w 1008497"/>
              <a:gd name="connsiteY945" fmla="*/ 759113 h 1007842"/>
              <a:gd name="connsiteX946" fmla="*/ 875949 w 1008497"/>
              <a:gd name="connsiteY946" fmla="*/ 760002 h 1007842"/>
              <a:gd name="connsiteX947" fmla="*/ 875042 w 1008497"/>
              <a:gd name="connsiteY947" fmla="*/ 741333 h 1007842"/>
              <a:gd name="connsiteX948" fmla="*/ 904614 w 1008497"/>
              <a:gd name="connsiteY948" fmla="*/ 733262 h 1007842"/>
              <a:gd name="connsiteX949" fmla="*/ 909491 w 1008497"/>
              <a:gd name="connsiteY949" fmla="*/ 736271 h 1007842"/>
              <a:gd name="connsiteX950" fmla="*/ 914811 w 1008497"/>
              <a:gd name="connsiteY950" fmla="*/ 763020 h 1007842"/>
              <a:gd name="connsiteX951" fmla="*/ 885550 w 1008497"/>
              <a:gd name="connsiteY951" fmla="*/ 808492 h 1007842"/>
              <a:gd name="connsiteX952" fmla="*/ 760523 w 1008497"/>
              <a:gd name="connsiteY952" fmla="*/ 918159 h 1007842"/>
              <a:gd name="connsiteX953" fmla="*/ 731262 w 1008497"/>
              <a:gd name="connsiteY953" fmla="*/ 920834 h 1007842"/>
              <a:gd name="connsiteX954" fmla="*/ 723281 w 1008497"/>
              <a:gd name="connsiteY954" fmla="*/ 912810 h 1007842"/>
              <a:gd name="connsiteX955" fmla="*/ 722395 w 1008497"/>
              <a:gd name="connsiteY955" fmla="*/ 909243 h 1007842"/>
              <a:gd name="connsiteX956" fmla="*/ 729488 w 1008497"/>
              <a:gd name="connsiteY956" fmla="*/ 914593 h 1007842"/>
              <a:gd name="connsiteX957" fmla="*/ 751656 w 1008497"/>
              <a:gd name="connsiteY957" fmla="*/ 919051 h 1007842"/>
              <a:gd name="connsiteX958" fmla="*/ 834120 w 1008497"/>
              <a:gd name="connsiteY958" fmla="*/ 856638 h 1007842"/>
              <a:gd name="connsiteX959" fmla="*/ 885550 w 1008497"/>
              <a:gd name="connsiteY959" fmla="*/ 800467 h 1007842"/>
              <a:gd name="connsiteX960" fmla="*/ 910377 w 1008497"/>
              <a:gd name="connsiteY960" fmla="*/ 765694 h 1007842"/>
              <a:gd name="connsiteX961" fmla="*/ 909491 w 1008497"/>
              <a:gd name="connsiteY961" fmla="*/ 740729 h 1007842"/>
              <a:gd name="connsiteX962" fmla="*/ 899737 w 1008497"/>
              <a:gd name="connsiteY962" fmla="*/ 733597 h 1007842"/>
              <a:gd name="connsiteX963" fmla="*/ 904614 w 1008497"/>
              <a:gd name="connsiteY963" fmla="*/ 733262 h 1007842"/>
              <a:gd name="connsiteX964" fmla="*/ 870694 w 1008497"/>
              <a:gd name="connsiteY964" fmla="*/ 726855 h 1007842"/>
              <a:gd name="connsiteX965" fmla="*/ 874257 w 1008497"/>
              <a:gd name="connsiteY965" fmla="*/ 736459 h 1007842"/>
              <a:gd name="connsiteX966" fmla="*/ 869804 w 1008497"/>
              <a:gd name="connsiteY966" fmla="*/ 756541 h 1007842"/>
              <a:gd name="connsiteX967" fmla="*/ 876038 w 1008497"/>
              <a:gd name="connsiteY967" fmla="*/ 764399 h 1007842"/>
              <a:gd name="connsiteX968" fmla="*/ 878709 w 1008497"/>
              <a:gd name="connsiteY968" fmla="*/ 760907 h 1007842"/>
              <a:gd name="connsiteX969" fmla="*/ 889396 w 1008497"/>
              <a:gd name="connsiteY969" fmla="*/ 760034 h 1007842"/>
              <a:gd name="connsiteX970" fmla="*/ 892958 w 1008497"/>
              <a:gd name="connsiteY970" fmla="*/ 767018 h 1007842"/>
              <a:gd name="connsiteX971" fmla="*/ 885834 w 1008497"/>
              <a:gd name="connsiteY971" fmla="*/ 776623 h 1007842"/>
              <a:gd name="connsiteX972" fmla="*/ 867132 w 1008497"/>
              <a:gd name="connsiteY972" fmla="*/ 772257 h 1007842"/>
              <a:gd name="connsiteX973" fmla="*/ 859117 w 1008497"/>
              <a:gd name="connsiteY973" fmla="*/ 752176 h 1007842"/>
              <a:gd name="connsiteX974" fmla="*/ 864461 w 1008497"/>
              <a:gd name="connsiteY974" fmla="*/ 732094 h 1007842"/>
              <a:gd name="connsiteX975" fmla="*/ 870694 w 1008497"/>
              <a:gd name="connsiteY975" fmla="*/ 726855 h 1007842"/>
              <a:gd name="connsiteX976" fmla="*/ 124785 w 1008497"/>
              <a:gd name="connsiteY976" fmla="*/ 725267 h 1007842"/>
              <a:gd name="connsiteX977" fmla="*/ 130076 w 1008497"/>
              <a:gd name="connsiteY977" fmla="*/ 741010 h 1007842"/>
              <a:gd name="connsiteX978" fmla="*/ 126548 w 1008497"/>
              <a:gd name="connsiteY978" fmla="*/ 747492 h 1007842"/>
              <a:gd name="connsiteX979" fmla="*/ 124785 w 1008497"/>
              <a:gd name="connsiteY979" fmla="*/ 743788 h 1007842"/>
              <a:gd name="connsiteX980" fmla="*/ 125667 w 1008497"/>
              <a:gd name="connsiteY980" fmla="*/ 731749 h 1007842"/>
              <a:gd name="connsiteX981" fmla="*/ 123903 w 1008497"/>
              <a:gd name="connsiteY981" fmla="*/ 726193 h 1007842"/>
              <a:gd name="connsiteX982" fmla="*/ 124785 w 1008497"/>
              <a:gd name="connsiteY982" fmla="*/ 725267 h 1007842"/>
              <a:gd name="connsiteX983" fmla="*/ 902681 w 1008497"/>
              <a:gd name="connsiteY983" fmla="*/ 717297 h 1007842"/>
              <a:gd name="connsiteX984" fmla="*/ 910662 w 1008497"/>
              <a:gd name="connsiteY984" fmla="*/ 718407 h 1007842"/>
              <a:gd name="connsiteX985" fmla="*/ 922190 w 1008497"/>
              <a:gd name="connsiteY985" fmla="*/ 726401 h 1007842"/>
              <a:gd name="connsiteX986" fmla="*/ 931058 w 1008497"/>
              <a:gd name="connsiteY986" fmla="*/ 753937 h 1007842"/>
              <a:gd name="connsiteX987" fmla="*/ 930171 w 1008497"/>
              <a:gd name="connsiteY987" fmla="*/ 761042 h 1007842"/>
              <a:gd name="connsiteX988" fmla="*/ 927511 w 1008497"/>
              <a:gd name="connsiteY988" fmla="*/ 770813 h 1007842"/>
              <a:gd name="connsiteX989" fmla="*/ 903568 w 1008497"/>
              <a:gd name="connsiteY989" fmla="*/ 808119 h 1007842"/>
              <a:gd name="connsiteX990" fmla="*/ 866324 w 1008497"/>
              <a:gd name="connsiteY990" fmla="*/ 851643 h 1007842"/>
              <a:gd name="connsiteX991" fmla="*/ 859230 w 1008497"/>
              <a:gd name="connsiteY991" fmla="*/ 858749 h 1007842"/>
              <a:gd name="connsiteX992" fmla="*/ 820212 w 1008497"/>
              <a:gd name="connsiteY992" fmla="*/ 892502 h 1007842"/>
              <a:gd name="connsiteX993" fmla="*/ 813118 w 1008497"/>
              <a:gd name="connsiteY993" fmla="*/ 898720 h 1007842"/>
              <a:gd name="connsiteX994" fmla="*/ 760799 w 1008497"/>
              <a:gd name="connsiteY994" fmla="*/ 933361 h 1007842"/>
              <a:gd name="connsiteX995" fmla="*/ 712914 w 1008497"/>
              <a:gd name="connsiteY995" fmla="*/ 924479 h 1007842"/>
              <a:gd name="connsiteX996" fmla="*/ 705819 w 1008497"/>
              <a:gd name="connsiteY996" fmla="*/ 903161 h 1007842"/>
              <a:gd name="connsiteX997" fmla="*/ 714687 w 1008497"/>
              <a:gd name="connsiteY997" fmla="*/ 903161 h 1007842"/>
              <a:gd name="connsiteX998" fmla="*/ 723555 w 1008497"/>
              <a:gd name="connsiteY998" fmla="*/ 918261 h 1007842"/>
              <a:gd name="connsiteX999" fmla="*/ 754592 w 1008497"/>
              <a:gd name="connsiteY999" fmla="*/ 923591 h 1007842"/>
              <a:gd name="connsiteX1000" fmla="*/ 807797 w 1008497"/>
              <a:gd name="connsiteY1000" fmla="*/ 889838 h 1007842"/>
              <a:gd name="connsiteX1001" fmla="*/ 903568 w 1008497"/>
              <a:gd name="connsiteY1001" fmla="*/ 789466 h 1007842"/>
              <a:gd name="connsiteX1002" fmla="*/ 916870 w 1008497"/>
              <a:gd name="connsiteY1002" fmla="*/ 765484 h 1007842"/>
              <a:gd name="connsiteX1003" fmla="*/ 914209 w 1008497"/>
              <a:gd name="connsiteY1003" fmla="*/ 736172 h 1007842"/>
              <a:gd name="connsiteX1004" fmla="*/ 896474 w 1008497"/>
              <a:gd name="connsiteY1004" fmla="*/ 726401 h 1007842"/>
              <a:gd name="connsiteX1005" fmla="*/ 894700 w 1008497"/>
              <a:gd name="connsiteY1005" fmla="*/ 717519 h 1007842"/>
              <a:gd name="connsiteX1006" fmla="*/ 902681 w 1008497"/>
              <a:gd name="connsiteY1006" fmla="*/ 717297 h 1007842"/>
              <a:gd name="connsiteX1007" fmla="*/ 98581 w 1008497"/>
              <a:gd name="connsiteY1007" fmla="*/ 715042 h 1007842"/>
              <a:gd name="connsiteX1008" fmla="*/ 100353 w 1008497"/>
              <a:gd name="connsiteY1008" fmla="*/ 716817 h 1007842"/>
              <a:gd name="connsiteX1009" fmla="*/ 86176 w 1008497"/>
              <a:gd name="connsiteY1009" fmla="*/ 732789 h 1007842"/>
              <a:gd name="connsiteX1010" fmla="*/ 87948 w 1008497"/>
              <a:gd name="connsiteY1010" fmla="*/ 750536 h 1007842"/>
              <a:gd name="connsiteX1011" fmla="*/ 95037 w 1008497"/>
              <a:gd name="connsiteY1011" fmla="*/ 764733 h 1007842"/>
              <a:gd name="connsiteX1012" fmla="*/ 159718 w 1008497"/>
              <a:gd name="connsiteY1012" fmla="*/ 845481 h 1007842"/>
              <a:gd name="connsiteX1013" fmla="*/ 200476 w 1008497"/>
              <a:gd name="connsiteY1013" fmla="*/ 882749 h 1007842"/>
              <a:gd name="connsiteX1014" fmla="*/ 245665 w 1008497"/>
              <a:gd name="connsiteY1014" fmla="*/ 912918 h 1007842"/>
              <a:gd name="connsiteX1015" fmla="*/ 266044 w 1008497"/>
              <a:gd name="connsiteY1015" fmla="*/ 908482 h 1007842"/>
              <a:gd name="connsiteX1016" fmla="*/ 272246 w 1008497"/>
              <a:gd name="connsiteY1016" fmla="*/ 899608 h 1007842"/>
              <a:gd name="connsiteX1017" fmla="*/ 263385 w 1008497"/>
              <a:gd name="connsiteY1017" fmla="*/ 914693 h 1007842"/>
              <a:gd name="connsiteX1018" fmla="*/ 239462 w 1008497"/>
              <a:gd name="connsiteY1018" fmla="*/ 913806 h 1007842"/>
              <a:gd name="connsiteX1019" fmla="*/ 186299 w 1008497"/>
              <a:gd name="connsiteY1019" fmla="*/ 875650 h 1007842"/>
              <a:gd name="connsiteX1020" fmla="*/ 103011 w 1008497"/>
              <a:gd name="connsiteY1020" fmla="*/ 781593 h 1007842"/>
              <a:gd name="connsiteX1021" fmla="*/ 81746 w 1008497"/>
              <a:gd name="connsiteY1021" fmla="*/ 744325 h 1007842"/>
              <a:gd name="connsiteX1022" fmla="*/ 98581 w 1008497"/>
              <a:gd name="connsiteY1022" fmla="*/ 715042 h 1007842"/>
              <a:gd name="connsiteX1023" fmla="*/ 127525 w 1008497"/>
              <a:gd name="connsiteY1023" fmla="*/ 707991 h 1007842"/>
              <a:gd name="connsiteX1024" fmla="*/ 131955 w 1008497"/>
              <a:gd name="connsiteY1024" fmla="*/ 708879 h 1007842"/>
              <a:gd name="connsiteX1025" fmla="*/ 143474 w 1008497"/>
              <a:gd name="connsiteY1025" fmla="*/ 741702 h 1007842"/>
              <a:gd name="connsiteX1026" fmla="*/ 133727 w 1008497"/>
              <a:gd name="connsiteY1026" fmla="*/ 761219 h 1007842"/>
              <a:gd name="connsiteX1027" fmla="*/ 115120 w 1008497"/>
              <a:gd name="connsiteY1027" fmla="*/ 762994 h 1007842"/>
              <a:gd name="connsiteX1028" fmla="*/ 108032 w 1008497"/>
              <a:gd name="connsiteY1028" fmla="*/ 753235 h 1007842"/>
              <a:gd name="connsiteX1029" fmla="*/ 111576 w 1008497"/>
              <a:gd name="connsiteY1029" fmla="*/ 744364 h 1007842"/>
              <a:gd name="connsiteX1030" fmla="*/ 119551 w 1008497"/>
              <a:gd name="connsiteY1030" fmla="*/ 743477 h 1007842"/>
              <a:gd name="connsiteX1031" fmla="*/ 127525 w 1008497"/>
              <a:gd name="connsiteY1031" fmla="*/ 751461 h 1007842"/>
              <a:gd name="connsiteX1032" fmla="*/ 132841 w 1008497"/>
              <a:gd name="connsiteY1032" fmla="*/ 728395 h 1007842"/>
              <a:gd name="connsiteX1033" fmla="*/ 126639 w 1008497"/>
              <a:gd name="connsiteY1033" fmla="*/ 719524 h 1007842"/>
              <a:gd name="connsiteX1034" fmla="*/ 127525 w 1008497"/>
              <a:gd name="connsiteY1034" fmla="*/ 707991 h 1007842"/>
              <a:gd name="connsiteX1035" fmla="*/ 933078 w 1008497"/>
              <a:gd name="connsiteY1035" fmla="*/ 707805 h 1007842"/>
              <a:gd name="connsiteX1036" fmla="*/ 940150 w 1008497"/>
              <a:gd name="connsiteY1036" fmla="*/ 714287 h 1007842"/>
              <a:gd name="connsiteX1037" fmla="*/ 936109 w 1008497"/>
              <a:gd name="connsiteY1037" fmla="*/ 736512 h 1007842"/>
              <a:gd name="connsiteX1038" fmla="*/ 931058 w 1008497"/>
              <a:gd name="connsiteY1038" fmla="*/ 736512 h 1007842"/>
              <a:gd name="connsiteX1039" fmla="*/ 937119 w 1008497"/>
              <a:gd name="connsiteY1039" fmla="*/ 729104 h 1007842"/>
              <a:gd name="connsiteX1040" fmla="*/ 932068 w 1008497"/>
              <a:gd name="connsiteY1040" fmla="*/ 711509 h 1007842"/>
              <a:gd name="connsiteX1041" fmla="*/ 933078 w 1008497"/>
              <a:gd name="connsiteY1041" fmla="*/ 707805 h 1007842"/>
              <a:gd name="connsiteX1042" fmla="*/ 142388 w 1008497"/>
              <a:gd name="connsiteY1042" fmla="*/ 707099 h 1007842"/>
              <a:gd name="connsiteX1043" fmla="*/ 145245 w 1008497"/>
              <a:gd name="connsiteY1043" fmla="*/ 710627 h 1007842"/>
              <a:gd name="connsiteX1044" fmla="*/ 143340 w 1008497"/>
              <a:gd name="connsiteY1044" fmla="*/ 713272 h 1007842"/>
              <a:gd name="connsiteX1045" fmla="*/ 140483 w 1008497"/>
              <a:gd name="connsiteY1045" fmla="*/ 708863 h 1007842"/>
              <a:gd name="connsiteX1046" fmla="*/ 142388 w 1008497"/>
              <a:gd name="connsiteY1046" fmla="*/ 707099 h 1007842"/>
              <a:gd name="connsiteX1047" fmla="*/ 93884 w 1008497"/>
              <a:gd name="connsiteY1047" fmla="*/ 700837 h 1007842"/>
              <a:gd name="connsiteX1048" fmla="*/ 105234 w 1008497"/>
              <a:gd name="connsiteY1048" fmla="*/ 700948 h 1007842"/>
              <a:gd name="connsiteX1049" fmla="*/ 104344 w 1008497"/>
              <a:gd name="connsiteY1049" fmla="*/ 708951 h 1007842"/>
              <a:gd name="connsiteX1050" fmla="*/ 91880 w 1008497"/>
              <a:gd name="connsiteY1050" fmla="*/ 713397 h 1007842"/>
              <a:gd name="connsiteX1051" fmla="*/ 79417 w 1008497"/>
              <a:gd name="connsiteY1051" fmla="*/ 749856 h 1007842"/>
              <a:gd name="connsiteX1052" fmla="*/ 101673 w 1008497"/>
              <a:gd name="connsiteY1052" fmla="*/ 788093 h 1007842"/>
              <a:gd name="connsiteX1053" fmla="*/ 150637 w 1008497"/>
              <a:gd name="connsiteY1053" fmla="*/ 847672 h 1007842"/>
              <a:gd name="connsiteX1054" fmla="*/ 219185 w 1008497"/>
              <a:gd name="connsiteY1054" fmla="*/ 906362 h 1007842"/>
              <a:gd name="connsiteX1055" fmla="*/ 236990 w 1008497"/>
              <a:gd name="connsiteY1055" fmla="*/ 917922 h 1007842"/>
              <a:gd name="connsiteX1056" fmla="*/ 267258 w 1008497"/>
              <a:gd name="connsiteY1056" fmla="*/ 917922 h 1007842"/>
              <a:gd name="connsiteX1057" fmla="*/ 277941 w 1008497"/>
              <a:gd name="connsiteY1057" fmla="*/ 896580 h 1007842"/>
              <a:gd name="connsiteX1058" fmla="*/ 288624 w 1008497"/>
              <a:gd name="connsiteY1058" fmla="*/ 893023 h 1007842"/>
              <a:gd name="connsiteX1059" fmla="*/ 287734 w 1008497"/>
              <a:gd name="connsiteY1059" fmla="*/ 909029 h 1007842"/>
              <a:gd name="connsiteX1060" fmla="*/ 256575 w 1008497"/>
              <a:gd name="connsiteY1060" fmla="*/ 933928 h 1007842"/>
              <a:gd name="connsiteX1061" fmla="*/ 221856 w 1008497"/>
              <a:gd name="connsiteY1061" fmla="*/ 922368 h 1007842"/>
              <a:gd name="connsiteX1062" fmla="*/ 150637 w 1008497"/>
              <a:gd name="connsiteY1062" fmla="*/ 863678 h 1007842"/>
              <a:gd name="connsiteX1063" fmla="*/ 96332 w 1008497"/>
              <a:gd name="connsiteY1063" fmla="*/ 799653 h 1007842"/>
              <a:gd name="connsiteX1064" fmla="*/ 78527 w 1008497"/>
              <a:gd name="connsiteY1064" fmla="*/ 773865 h 1007842"/>
              <a:gd name="connsiteX1065" fmla="*/ 66954 w 1008497"/>
              <a:gd name="connsiteY1065" fmla="*/ 734739 h 1007842"/>
              <a:gd name="connsiteX1066" fmla="*/ 83868 w 1008497"/>
              <a:gd name="connsiteY1066" fmla="*/ 705394 h 1007842"/>
              <a:gd name="connsiteX1067" fmla="*/ 93884 w 1008497"/>
              <a:gd name="connsiteY1067" fmla="*/ 700837 h 1007842"/>
              <a:gd name="connsiteX1068" fmla="*/ 957139 w 1008497"/>
              <a:gd name="connsiteY1068" fmla="*/ 696692 h 1007842"/>
              <a:gd name="connsiteX1069" fmla="*/ 955325 w 1008497"/>
              <a:gd name="connsiteY1069" fmla="*/ 701454 h 1007842"/>
              <a:gd name="connsiteX1070" fmla="*/ 951696 w 1008497"/>
              <a:gd name="connsiteY1070" fmla="*/ 698597 h 1007842"/>
              <a:gd name="connsiteX1071" fmla="*/ 957139 w 1008497"/>
              <a:gd name="connsiteY1071" fmla="*/ 696692 h 1007842"/>
              <a:gd name="connsiteX1072" fmla="*/ 967570 w 1008497"/>
              <a:gd name="connsiteY1072" fmla="*/ 693009 h 1007842"/>
              <a:gd name="connsiteX1073" fmla="*/ 966715 w 1008497"/>
              <a:gd name="connsiteY1073" fmla="*/ 701899 h 1007842"/>
              <a:gd name="connsiteX1074" fmla="*/ 959877 w 1008497"/>
              <a:gd name="connsiteY1074" fmla="*/ 712567 h 1007842"/>
              <a:gd name="connsiteX1075" fmla="*/ 956458 w 1008497"/>
              <a:gd name="connsiteY1075" fmla="*/ 705455 h 1007842"/>
              <a:gd name="connsiteX1076" fmla="*/ 967570 w 1008497"/>
              <a:gd name="connsiteY1076" fmla="*/ 693009 h 1007842"/>
              <a:gd name="connsiteX1077" fmla="*/ 922467 w 1008497"/>
              <a:gd name="connsiteY1077" fmla="*/ 692333 h 1007842"/>
              <a:gd name="connsiteX1078" fmla="*/ 936521 w 1008497"/>
              <a:gd name="connsiteY1078" fmla="*/ 692333 h 1007842"/>
              <a:gd name="connsiteX1079" fmla="*/ 948614 w 1008497"/>
              <a:gd name="connsiteY1079" fmla="*/ 700382 h 1007842"/>
              <a:gd name="connsiteX1080" fmla="*/ 952972 w 1008497"/>
              <a:gd name="connsiteY1080" fmla="*/ 731685 h 1007842"/>
              <a:gd name="connsiteX1081" fmla="*/ 935540 w 1008497"/>
              <a:gd name="connsiteY1081" fmla="*/ 752255 h 1007842"/>
              <a:gd name="connsiteX1082" fmla="*/ 934669 w 1008497"/>
              <a:gd name="connsiteY1082" fmla="*/ 749572 h 1007842"/>
              <a:gd name="connsiteX1083" fmla="*/ 933797 w 1008497"/>
              <a:gd name="connsiteY1083" fmla="*/ 742417 h 1007842"/>
              <a:gd name="connsiteX1084" fmla="*/ 943385 w 1008497"/>
              <a:gd name="connsiteY1084" fmla="*/ 728107 h 1007842"/>
              <a:gd name="connsiteX1085" fmla="*/ 945128 w 1008497"/>
              <a:gd name="connsiteY1085" fmla="*/ 719164 h 1007842"/>
              <a:gd name="connsiteX1086" fmla="*/ 931182 w 1008497"/>
              <a:gd name="connsiteY1086" fmla="*/ 703065 h 1007842"/>
              <a:gd name="connsiteX1087" fmla="*/ 929439 w 1008497"/>
              <a:gd name="connsiteY1087" fmla="*/ 710220 h 1007842"/>
              <a:gd name="connsiteX1088" fmla="*/ 922467 w 1008497"/>
              <a:gd name="connsiteY1088" fmla="*/ 715586 h 1007842"/>
              <a:gd name="connsiteX1089" fmla="*/ 912879 w 1008497"/>
              <a:gd name="connsiteY1089" fmla="*/ 707537 h 1007842"/>
              <a:gd name="connsiteX1090" fmla="*/ 922467 w 1008497"/>
              <a:gd name="connsiteY1090" fmla="*/ 692333 h 1007842"/>
              <a:gd name="connsiteX1091" fmla="*/ 69656 w 1008497"/>
              <a:gd name="connsiteY1091" fmla="*/ 691930 h 1007842"/>
              <a:gd name="connsiteX1092" fmla="*/ 71365 w 1008497"/>
              <a:gd name="connsiteY1092" fmla="*/ 693744 h 1007842"/>
              <a:gd name="connsiteX1093" fmla="*/ 67091 w 1008497"/>
              <a:gd name="connsiteY1093" fmla="*/ 699187 h 1007842"/>
              <a:gd name="connsiteX1094" fmla="*/ 69656 w 1008497"/>
              <a:gd name="connsiteY1094" fmla="*/ 715516 h 1007842"/>
              <a:gd name="connsiteX1095" fmla="*/ 67946 w 1008497"/>
              <a:gd name="connsiteY1095" fmla="*/ 717330 h 1007842"/>
              <a:gd name="connsiteX1096" fmla="*/ 61108 w 1008497"/>
              <a:gd name="connsiteY1096" fmla="*/ 703723 h 1007842"/>
              <a:gd name="connsiteX1097" fmla="*/ 69656 w 1008497"/>
              <a:gd name="connsiteY1097" fmla="*/ 691930 h 1007842"/>
              <a:gd name="connsiteX1098" fmla="*/ 850647 w 1008497"/>
              <a:gd name="connsiteY1098" fmla="*/ 682405 h 1007842"/>
              <a:gd name="connsiteX1099" fmla="*/ 851544 w 1008497"/>
              <a:gd name="connsiteY1099" fmla="*/ 692943 h 1007842"/>
              <a:gd name="connsiteX1100" fmla="*/ 849750 w 1008497"/>
              <a:gd name="connsiteY1100" fmla="*/ 704360 h 1007842"/>
              <a:gd name="connsiteX1101" fmla="*/ 856928 w 1008497"/>
              <a:gd name="connsiteY1101" fmla="*/ 728949 h 1007842"/>
              <a:gd name="connsiteX1102" fmla="*/ 849750 w 1008497"/>
              <a:gd name="connsiteY1102" fmla="*/ 736853 h 1007842"/>
              <a:gd name="connsiteX1103" fmla="*/ 851544 w 1008497"/>
              <a:gd name="connsiteY1103" fmla="*/ 749148 h 1007842"/>
              <a:gd name="connsiteX1104" fmla="*/ 840777 w 1008497"/>
              <a:gd name="connsiteY1104" fmla="*/ 757051 h 1007842"/>
              <a:gd name="connsiteX1105" fmla="*/ 835393 w 1008497"/>
              <a:gd name="connsiteY1105" fmla="*/ 753539 h 1007842"/>
              <a:gd name="connsiteX1106" fmla="*/ 838983 w 1008497"/>
              <a:gd name="connsiteY1106" fmla="*/ 748269 h 1007842"/>
              <a:gd name="connsiteX1107" fmla="*/ 843469 w 1008497"/>
              <a:gd name="connsiteY1107" fmla="*/ 746513 h 1007842"/>
              <a:gd name="connsiteX1108" fmla="*/ 839880 w 1008497"/>
              <a:gd name="connsiteY1108" fmla="*/ 742122 h 1007842"/>
              <a:gd name="connsiteX1109" fmla="*/ 821037 w 1008497"/>
              <a:gd name="connsiteY1109" fmla="*/ 749148 h 1007842"/>
              <a:gd name="connsiteX1110" fmla="*/ 817448 w 1008497"/>
              <a:gd name="connsiteY1110" fmla="*/ 762321 h 1007842"/>
              <a:gd name="connsiteX1111" fmla="*/ 812064 w 1008497"/>
              <a:gd name="connsiteY1111" fmla="*/ 764955 h 1007842"/>
              <a:gd name="connsiteX1112" fmla="*/ 812962 w 1008497"/>
              <a:gd name="connsiteY1112" fmla="*/ 747391 h 1007842"/>
              <a:gd name="connsiteX1113" fmla="*/ 810270 w 1008497"/>
              <a:gd name="connsiteY1113" fmla="*/ 744757 h 1007842"/>
              <a:gd name="connsiteX1114" fmla="*/ 803989 w 1008497"/>
              <a:gd name="connsiteY1114" fmla="*/ 750904 h 1007842"/>
              <a:gd name="connsiteX1115" fmla="*/ 798605 w 1008497"/>
              <a:gd name="connsiteY1115" fmla="*/ 747391 h 1007842"/>
              <a:gd name="connsiteX1116" fmla="*/ 800400 w 1008497"/>
              <a:gd name="connsiteY1116" fmla="*/ 739488 h 1007842"/>
              <a:gd name="connsiteX1117" fmla="*/ 810270 w 1008497"/>
              <a:gd name="connsiteY1117" fmla="*/ 735975 h 1007842"/>
              <a:gd name="connsiteX1118" fmla="*/ 822832 w 1008497"/>
              <a:gd name="connsiteY1118" fmla="*/ 736853 h 1007842"/>
              <a:gd name="connsiteX1119" fmla="*/ 837188 w 1008497"/>
              <a:gd name="connsiteY1119" fmla="*/ 734218 h 1007842"/>
              <a:gd name="connsiteX1120" fmla="*/ 848853 w 1008497"/>
              <a:gd name="connsiteY1120" fmla="*/ 725437 h 1007842"/>
              <a:gd name="connsiteX1121" fmla="*/ 845263 w 1008497"/>
              <a:gd name="connsiteY1121" fmla="*/ 712264 h 1007842"/>
              <a:gd name="connsiteX1122" fmla="*/ 838085 w 1008497"/>
              <a:gd name="connsiteY1122" fmla="*/ 713142 h 1007842"/>
              <a:gd name="connsiteX1123" fmla="*/ 837188 w 1008497"/>
              <a:gd name="connsiteY1123" fmla="*/ 716655 h 1007842"/>
              <a:gd name="connsiteX1124" fmla="*/ 838983 w 1008497"/>
              <a:gd name="connsiteY1124" fmla="*/ 721046 h 1007842"/>
              <a:gd name="connsiteX1125" fmla="*/ 830907 w 1008497"/>
              <a:gd name="connsiteY1125" fmla="*/ 724558 h 1007842"/>
              <a:gd name="connsiteX1126" fmla="*/ 825523 w 1008497"/>
              <a:gd name="connsiteY1126" fmla="*/ 716655 h 1007842"/>
              <a:gd name="connsiteX1127" fmla="*/ 828215 w 1008497"/>
              <a:gd name="connsiteY1127" fmla="*/ 707873 h 1007842"/>
              <a:gd name="connsiteX1128" fmla="*/ 839880 w 1008497"/>
              <a:gd name="connsiteY1128" fmla="*/ 699969 h 1007842"/>
              <a:gd name="connsiteX1129" fmla="*/ 842572 w 1008497"/>
              <a:gd name="connsiteY1129" fmla="*/ 691187 h 1007842"/>
              <a:gd name="connsiteX1130" fmla="*/ 850647 w 1008497"/>
              <a:gd name="connsiteY1130" fmla="*/ 682405 h 1007842"/>
              <a:gd name="connsiteX1131" fmla="*/ 923121 w 1008497"/>
              <a:gd name="connsiteY1131" fmla="*/ 679230 h 1007842"/>
              <a:gd name="connsiteX1132" fmla="*/ 924708 w 1008497"/>
              <a:gd name="connsiteY1132" fmla="*/ 679230 h 1007842"/>
              <a:gd name="connsiteX1133" fmla="*/ 927883 w 1008497"/>
              <a:gd name="connsiteY1133" fmla="*/ 686487 h 1007842"/>
              <a:gd name="connsiteX1134" fmla="*/ 919946 w 1008497"/>
              <a:gd name="connsiteY1134" fmla="*/ 686487 h 1007842"/>
              <a:gd name="connsiteX1135" fmla="*/ 923121 w 1008497"/>
              <a:gd name="connsiteY1135" fmla="*/ 679230 h 1007842"/>
              <a:gd name="connsiteX1136" fmla="*/ 50512 w 1008497"/>
              <a:gd name="connsiteY1136" fmla="*/ 678260 h 1007842"/>
              <a:gd name="connsiteX1137" fmla="*/ 56346 w 1008497"/>
              <a:gd name="connsiteY1137" fmla="*/ 678701 h 1007842"/>
              <a:gd name="connsiteX1138" fmla="*/ 50631 w 1008497"/>
              <a:gd name="connsiteY1138" fmla="*/ 683992 h 1007842"/>
              <a:gd name="connsiteX1139" fmla="*/ 46821 w 1008497"/>
              <a:gd name="connsiteY1139" fmla="*/ 680465 h 1007842"/>
              <a:gd name="connsiteX1140" fmla="*/ 50512 w 1008497"/>
              <a:gd name="connsiteY1140" fmla="*/ 678260 h 1007842"/>
              <a:gd name="connsiteX1141" fmla="*/ 69705 w 1008497"/>
              <a:gd name="connsiteY1141" fmla="*/ 676055 h 1007842"/>
              <a:gd name="connsiteX1142" fmla="*/ 85879 w 1008497"/>
              <a:gd name="connsiteY1142" fmla="*/ 681395 h 1007842"/>
              <a:gd name="connsiteX1143" fmla="*/ 90372 w 1008497"/>
              <a:gd name="connsiteY1143" fmla="*/ 694744 h 1007842"/>
              <a:gd name="connsiteX1144" fmla="*/ 83184 w 1008497"/>
              <a:gd name="connsiteY1144" fmla="*/ 702754 h 1007842"/>
              <a:gd name="connsiteX1145" fmla="*/ 75995 w 1008497"/>
              <a:gd name="connsiteY1145" fmla="*/ 699194 h 1007842"/>
              <a:gd name="connsiteX1146" fmla="*/ 75995 w 1008497"/>
              <a:gd name="connsiteY1146" fmla="*/ 689404 h 1007842"/>
              <a:gd name="connsiteX1147" fmla="*/ 65212 w 1008497"/>
              <a:gd name="connsiteY1147" fmla="*/ 691184 h 1007842"/>
              <a:gd name="connsiteX1148" fmla="*/ 59820 w 1008497"/>
              <a:gd name="connsiteY1148" fmla="*/ 710763 h 1007842"/>
              <a:gd name="connsiteX1149" fmla="*/ 66111 w 1008497"/>
              <a:gd name="connsiteY1149" fmla="*/ 725003 h 1007842"/>
              <a:gd name="connsiteX1150" fmla="*/ 61618 w 1008497"/>
              <a:gd name="connsiteY1150" fmla="*/ 734792 h 1007842"/>
              <a:gd name="connsiteX1151" fmla="*/ 46342 w 1008497"/>
              <a:gd name="connsiteY1151" fmla="*/ 715213 h 1007842"/>
              <a:gd name="connsiteX1152" fmla="*/ 54429 w 1008497"/>
              <a:gd name="connsiteY1152" fmla="*/ 685845 h 1007842"/>
              <a:gd name="connsiteX1153" fmla="*/ 69705 w 1008497"/>
              <a:gd name="connsiteY1153" fmla="*/ 676055 h 1007842"/>
              <a:gd name="connsiteX1154" fmla="*/ 33426 w 1008497"/>
              <a:gd name="connsiteY1154" fmla="*/ 671292 h 1007842"/>
              <a:gd name="connsiteX1155" fmla="*/ 46820 w 1008497"/>
              <a:gd name="connsiteY1155" fmla="*/ 688693 h 1007842"/>
              <a:gd name="connsiteX1156" fmla="*/ 43248 w 1008497"/>
              <a:gd name="connsiteY1156" fmla="*/ 695104 h 1007842"/>
              <a:gd name="connsiteX1157" fmla="*/ 32533 w 1008497"/>
              <a:gd name="connsiteY1157" fmla="*/ 676787 h 1007842"/>
              <a:gd name="connsiteX1158" fmla="*/ 33426 w 1008497"/>
              <a:gd name="connsiteY1158" fmla="*/ 671292 h 1007842"/>
              <a:gd name="connsiteX1159" fmla="*/ 920973 w 1008497"/>
              <a:gd name="connsiteY1159" fmla="*/ 669705 h 1007842"/>
              <a:gd name="connsiteX1160" fmla="*/ 922840 w 1008497"/>
              <a:gd name="connsiteY1160" fmla="*/ 674284 h 1007842"/>
              <a:gd name="connsiteX1161" fmla="*/ 915370 w 1008497"/>
              <a:gd name="connsiteY1161" fmla="*/ 682527 h 1007842"/>
              <a:gd name="connsiteX1162" fmla="*/ 913502 w 1008497"/>
              <a:gd name="connsiteY1162" fmla="*/ 693517 h 1007842"/>
              <a:gd name="connsiteX1163" fmla="*/ 911634 w 1008497"/>
              <a:gd name="connsiteY1163" fmla="*/ 677948 h 1007842"/>
              <a:gd name="connsiteX1164" fmla="*/ 920973 w 1008497"/>
              <a:gd name="connsiteY1164" fmla="*/ 669705 h 1007842"/>
              <a:gd name="connsiteX1165" fmla="*/ 157416 w 1008497"/>
              <a:gd name="connsiteY1165" fmla="*/ 664943 h 1007842"/>
              <a:gd name="connsiteX1166" fmla="*/ 159180 w 1008497"/>
              <a:gd name="connsiteY1166" fmla="*/ 668478 h 1007842"/>
              <a:gd name="connsiteX1167" fmla="*/ 160062 w 1008497"/>
              <a:gd name="connsiteY1167" fmla="*/ 685270 h 1007842"/>
              <a:gd name="connsiteX1168" fmla="*/ 160944 w 1008497"/>
              <a:gd name="connsiteY1168" fmla="*/ 689688 h 1007842"/>
              <a:gd name="connsiteX1169" fmla="*/ 175055 w 1008497"/>
              <a:gd name="connsiteY1169" fmla="*/ 694107 h 1007842"/>
              <a:gd name="connsiteX1170" fmla="*/ 176819 w 1008497"/>
              <a:gd name="connsiteY1170" fmla="*/ 705596 h 1007842"/>
              <a:gd name="connsiteX1171" fmla="*/ 169763 w 1008497"/>
              <a:gd name="connsiteY1171" fmla="*/ 707364 h 1007842"/>
              <a:gd name="connsiteX1172" fmla="*/ 167117 w 1008497"/>
              <a:gd name="connsiteY1172" fmla="*/ 700294 h 1007842"/>
              <a:gd name="connsiteX1173" fmla="*/ 166236 w 1008497"/>
              <a:gd name="connsiteY1173" fmla="*/ 696759 h 1007842"/>
              <a:gd name="connsiteX1174" fmla="*/ 157416 w 1008497"/>
              <a:gd name="connsiteY1174" fmla="*/ 702945 h 1007842"/>
              <a:gd name="connsiteX1175" fmla="*/ 159180 w 1008497"/>
              <a:gd name="connsiteY1175" fmla="*/ 712666 h 1007842"/>
              <a:gd name="connsiteX1176" fmla="*/ 182110 w 1008497"/>
              <a:gd name="connsiteY1176" fmla="*/ 721504 h 1007842"/>
              <a:gd name="connsiteX1177" fmla="*/ 192694 w 1008497"/>
              <a:gd name="connsiteY1177" fmla="*/ 721504 h 1007842"/>
              <a:gd name="connsiteX1178" fmla="*/ 200631 w 1008497"/>
              <a:gd name="connsiteY1178" fmla="*/ 728574 h 1007842"/>
              <a:gd name="connsiteX1179" fmla="*/ 200631 w 1008497"/>
              <a:gd name="connsiteY1179" fmla="*/ 732993 h 1007842"/>
              <a:gd name="connsiteX1180" fmla="*/ 195339 w 1008497"/>
              <a:gd name="connsiteY1180" fmla="*/ 735644 h 1007842"/>
              <a:gd name="connsiteX1181" fmla="*/ 190048 w 1008497"/>
              <a:gd name="connsiteY1181" fmla="*/ 730342 h 1007842"/>
              <a:gd name="connsiteX1182" fmla="*/ 184756 w 1008497"/>
              <a:gd name="connsiteY1182" fmla="*/ 750668 h 1007842"/>
              <a:gd name="connsiteX1183" fmla="*/ 179465 w 1008497"/>
              <a:gd name="connsiteY1183" fmla="*/ 748017 h 1007842"/>
              <a:gd name="connsiteX1184" fmla="*/ 181228 w 1008497"/>
              <a:gd name="connsiteY1184" fmla="*/ 735644 h 1007842"/>
              <a:gd name="connsiteX1185" fmla="*/ 170645 w 1008497"/>
              <a:gd name="connsiteY1185" fmla="*/ 725039 h 1007842"/>
              <a:gd name="connsiteX1186" fmla="*/ 163590 w 1008497"/>
              <a:gd name="connsiteY1186" fmla="*/ 725923 h 1007842"/>
              <a:gd name="connsiteX1187" fmla="*/ 160944 w 1008497"/>
              <a:gd name="connsiteY1187" fmla="*/ 731225 h 1007842"/>
              <a:gd name="connsiteX1188" fmla="*/ 167999 w 1008497"/>
              <a:gd name="connsiteY1188" fmla="*/ 736528 h 1007842"/>
              <a:gd name="connsiteX1189" fmla="*/ 163590 w 1008497"/>
              <a:gd name="connsiteY1189" fmla="*/ 742714 h 1007842"/>
              <a:gd name="connsiteX1190" fmla="*/ 153888 w 1008497"/>
              <a:gd name="connsiteY1190" fmla="*/ 737412 h 1007842"/>
              <a:gd name="connsiteX1191" fmla="*/ 155652 w 1008497"/>
              <a:gd name="connsiteY1191" fmla="*/ 722388 h 1007842"/>
              <a:gd name="connsiteX1192" fmla="*/ 151243 w 1008497"/>
              <a:gd name="connsiteY1192" fmla="*/ 715318 h 1007842"/>
              <a:gd name="connsiteX1193" fmla="*/ 151243 w 1008497"/>
              <a:gd name="connsiteY1193" fmla="*/ 696759 h 1007842"/>
              <a:gd name="connsiteX1194" fmla="*/ 155652 w 1008497"/>
              <a:gd name="connsiteY1194" fmla="*/ 688805 h 1007842"/>
              <a:gd name="connsiteX1195" fmla="*/ 157416 w 1008497"/>
              <a:gd name="connsiteY1195" fmla="*/ 664943 h 1007842"/>
              <a:gd name="connsiteX1196" fmla="*/ 76694 w 1008497"/>
              <a:gd name="connsiteY1196" fmla="*/ 663355 h 1007842"/>
              <a:gd name="connsiteX1197" fmla="*/ 80735 w 1008497"/>
              <a:gd name="connsiteY1197" fmla="*/ 666819 h 1007842"/>
              <a:gd name="connsiteX1198" fmla="*/ 79725 w 1008497"/>
              <a:gd name="connsiteY1198" fmla="*/ 672880 h 1007842"/>
              <a:gd name="connsiteX1199" fmla="*/ 70633 w 1008497"/>
              <a:gd name="connsiteY1199" fmla="*/ 672014 h 1007842"/>
              <a:gd name="connsiteX1200" fmla="*/ 76694 w 1008497"/>
              <a:gd name="connsiteY1200" fmla="*/ 663355 h 1007842"/>
              <a:gd name="connsiteX1201" fmla="*/ 927883 w 1008497"/>
              <a:gd name="connsiteY1201" fmla="*/ 661314 h 1007842"/>
              <a:gd name="connsiteX1202" fmla="*/ 911915 w 1008497"/>
              <a:gd name="connsiteY1202" fmla="*/ 674014 h 1007842"/>
              <a:gd name="connsiteX1203" fmla="*/ 908366 w 1008497"/>
              <a:gd name="connsiteY1203" fmla="*/ 688528 h 1007842"/>
              <a:gd name="connsiteX1204" fmla="*/ 910141 w 1008497"/>
              <a:gd name="connsiteY1204" fmla="*/ 702135 h 1007842"/>
              <a:gd name="connsiteX1205" fmla="*/ 900382 w 1008497"/>
              <a:gd name="connsiteY1205" fmla="*/ 693971 h 1007842"/>
              <a:gd name="connsiteX1206" fmla="*/ 901269 w 1008497"/>
              <a:gd name="connsiteY1206" fmla="*/ 671292 h 1007842"/>
              <a:gd name="connsiteX1207" fmla="*/ 927883 w 1008497"/>
              <a:gd name="connsiteY1207" fmla="*/ 661314 h 1007842"/>
              <a:gd name="connsiteX1208" fmla="*/ 79453 w 1008497"/>
              <a:gd name="connsiteY1208" fmla="*/ 657005 h 1007842"/>
              <a:gd name="connsiteX1209" fmla="*/ 86508 w 1008497"/>
              <a:gd name="connsiteY1209" fmla="*/ 668798 h 1007842"/>
              <a:gd name="connsiteX1210" fmla="*/ 84744 w 1008497"/>
              <a:gd name="connsiteY1210" fmla="*/ 676055 h 1007842"/>
              <a:gd name="connsiteX1211" fmla="*/ 83862 w 1008497"/>
              <a:gd name="connsiteY1211" fmla="*/ 669705 h 1007842"/>
              <a:gd name="connsiteX1212" fmla="*/ 78571 w 1008497"/>
              <a:gd name="connsiteY1212" fmla="*/ 658819 h 1007842"/>
              <a:gd name="connsiteX1213" fmla="*/ 79453 w 1008497"/>
              <a:gd name="connsiteY1213" fmla="*/ 657005 h 1007842"/>
              <a:gd name="connsiteX1214" fmla="*/ 968046 w 1008497"/>
              <a:gd name="connsiteY1214" fmla="*/ 655417 h 1007842"/>
              <a:gd name="connsiteX1215" fmla="*/ 969846 w 1008497"/>
              <a:gd name="connsiteY1215" fmla="*/ 663513 h 1007842"/>
              <a:gd name="connsiteX1216" fmla="*/ 956352 w 1008497"/>
              <a:gd name="connsiteY1216" fmla="*/ 679705 h 1007842"/>
              <a:gd name="connsiteX1217" fmla="*/ 944658 w 1008497"/>
              <a:gd name="connsiteY1217" fmla="*/ 679705 h 1007842"/>
              <a:gd name="connsiteX1218" fmla="*/ 946457 w 1008497"/>
              <a:gd name="connsiteY1218" fmla="*/ 676107 h 1007842"/>
              <a:gd name="connsiteX1219" fmla="*/ 961749 w 1008497"/>
              <a:gd name="connsiteY1219" fmla="*/ 667111 h 1007842"/>
              <a:gd name="connsiteX1220" fmla="*/ 968046 w 1008497"/>
              <a:gd name="connsiteY1220" fmla="*/ 655417 h 1007842"/>
              <a:gd name="connsiteX1221" fmla="*/ 77899 w 1008497"/>
              <a:gd name="connsiteY1221" fmla="*/ 644503 h 1007842"/>
              <a:gd name="connsiteX1222" fmla="*/ 93468 w 1008497"/>
              <a:gd name="connsiteY1222" fmla="*/ 652540 h 1007842"/>
              <a:gd name="connsiteX1223" fmla="*/ 98047 w 1008497"/>
              <a:gd name="connsiteY1223" fmla="*/ 659683 h 1007842"/>
              <a:gd name="connsiteX1224" fmla="*/ 95300 w 1008497"/>
              <a:gd name="connsiteY1224" fmla="*/ 685579 h 1007842"/>
              <a:gd name="connsiteX1225" fmla="*/ 88889 w 1008497"/>
              <a:gd name="connsiteY1225" fmla="*/ 679328 h 1007842"/>
              <a:gd name="connsiteX1226" fmla="*/ 89805 w 1008497"/>
              <a:gd name="connsiteY1226" fmla="*/ 668613 h 1007842"/>
              <a:gd name="connsiteX1227" fmla="*/ 78815 w 1008497"/>
              <a:gd name="connsiteY1227" fmla="*/ 651647 h 1007842"/>
              <a:gd name="connsiteX1228" fmla="*/ 77899 w 1008497"/>
              <a:gd name="connsiteY1228" fmla="*/ 644503 h 1007842"/>
              <a:gd name="connsiteX1229" fmla="*/ 981360 w 1008497"/>
              <a:gd name="connsiteY1229" fmla="*/ 644305 h 1007842"/>
              <a:gd name="connsiteX1230" fmla="*/ 983113 w 1008497"/>
              <a:gd name="connsiteY1230" fmla="*/ 654109 h 1007842"/>
              <a:gd name="connsiteX1231" fmla="*/ 966457 w 1008497"/>
              <a:gd name="connsiteY1231" fmla="*/ 688867 h 1007842"/>
              <a:gd name="connsiteX1232" fmla="*/ 934896 w 1008497"/>
              <a:gd name="connsiteY1232" fmla="*/ 687084 h 1007842"/>
              <a:gd name="connsiteX1233" fmla="*/ 927883 w 1008497"/>
              <a:gd name="connsiteY1233" fmla="*/ 671933 h 1007842"/>
              <a:gd name="connsiteX1234" fmla="*/ 934896 w 1008497"/>
              <a:gd name="connsiteY1234" fmla="*/ 663021 h 1007842"/>
              <a:gd name="connsiteX1235" fmla="*/ 942787 w 1008497"/>
              <a:gd name="connsiteY1235" fmla="*/ 666586 h 1007842"/>
              <a:gd name="connsiteX1236" fmla="*/ 940157 w 1008497"/>
              <a:gd name="connsiteY1236" fmla="*/ 679063 h 1007842"/>
              <a:gd name="connsiteX1237" fmla="*/ 950677 w 1008497"/>
              <a:gd name="connsiteY1237" fmla="*/ 683519 h 1007842"/>
              <a:gd name="connsiteX1238" fmla="*/ 970840 w 1008497"/>
              <a:gd name="connsiteY1238" fmla="*/ 669260 h 1007842"/>
              <a:gd name="connsiteX1239" fmla="*/ 971717 w 1008497"/>
              <a:gd name="connsiteY1239" fmla="*/ 653217 h 1007842"/>
              <a:gd name="connsiteX1240" fmla="*/ 981360 w 1008497"/>
              <a:gd name="connsiteY1240" fmla="*/ 644305 h 1007842"/>
              <a:gd name="connsiteX1241" fmla="*/ 38185 w 1008497"/>
              <a:gd name="connsiteY1241" fmla="*/ 637955 h 1007842"/>
              <a:gd name="connsiteX1242" fmla="*/ 41741 w 1008497"/>
              <a:gd name="connsiteY1242" fmla="*/ 645956 h 1007842"/>
              <a:gd name="connsiteX1243" fmla="*/ 48853 w 1008497"/>
              <a:gd name="connsiteY1243" fmla="*/ 654846 h 1007842"/>
              <a:gd name="connsiteX1244" fmla="*/ 59521 w 1008497"/>
              <a:gd name="connsiteY1244" fmla="*/ 656624 h 1007842"/>
              <a:gd name="connsiteX1245" fmla="*/ 48853 w 1008497"/>
              <a:gd name="connsiteY1245" fmla="*/ 659291 h 1007842"/>
              <a:gd name="connsiteX1246" fmla="*/ 37296 w 1008497"/>
              <a:gd name="connsiteY1246" fmla="*/ 639733 h 1007842"/>
              <a:gd name="connsiteX1247" fmla="*/ 38185 w 1008497"/>
              <a:gd name="connsiteY1247" fmla="*/ 637955 h 1007842"/>
              <a:gd name="connsiteX1248" fmla="*/ 938759 w 1008497"/>
              <a:gd name="connsiteY1248" fmla="*/ 630017 h 1007842"/>
              <a:gd name="connsiteX1249" fmla="*/ 954870 w 1008497"/>
              <a:gd name="connsiteY1249" fmla="*/ 632675 h 1007842"/>
              <a:gd name="connsiteX1250" fmla="*/ 943234 w 1008497"/>
              <a:gd name="connsiteY1250" fmla="*/ 633561 h 1007842"/>
              <a:gd name="connsiteX1251" fmla="*/ 917277 w 1008497"/>
              <a:gd name="connsiteY1251" fmla="*/ 649510 h 1007842"/>
              <a:gd name="connsiteX1252" fmla="*/ 894900 w 1008497"/>
              <a:gd name="connsiteY1252" fmla="*/ 651282 h 1007842"/>
              <a:gd name="connsiteX1253" fmla="*/ 876998 w 1008497"/>
              <a:gd name="connsiteY1253" fmla="*/ 680522 h 1007842"/>
              <a:gd name="connsiteX1254" fmla="*/ 878789 w 1008497"/>
              <a:gd name="connsiteY1254" fmla="*/ 690268 h 1007842"/>
              <a:gd name="connsiteX1255" fmla="*/ 888634 w 1008497"/>
              <a:gd name="connsiteY1255" fmla="*/ 703559 h 1007842"/>
              <a:gd name="connsiteX1256" fmla="*/ 898480 w 1008497"/>
              <a:gd name="connsiteY1256" fmla="*/ 735457 h 1007842"/>
              <a:gd name="connsiteX1257" fmla="*/ 907431 w 1008497"/>
              <a:gd name="connsiteY1257" fmla="*/ 742545 h 1007842"/>
              <a:gd name="connsiteX1258" fmla="*/ 903851 w 1008497"/>
              <a:gd name="connsiteY1258" fmla="*/ 742545 h 1007842"/>
              <a:gd name="connsiteX1259" fmla="*/ 885949 w 1008497"/>
              <a:gd name="connsiteY1259" fmla="*/ 718622 h 1007842"/>
              <a:gd name="connsiteX1260" fmla="*/ 884159 w 1008497"/>
              <a:gd name="connsiteY1260" fmla="*/ 705331 h 1007842"/>
              <a:gd name="connsiteX1261" fmla="*/ 871628 w 1008497"/>
              <a:gd name="connsiteY1261" fmla="*/ 680522 h 1007842"/>
              <a:gd name="connsiteX1262" fmla="*/ 889529 w 1008497"/>
              <a:gd name="connsiteY1262" fmla="*/ 648624 h 1007842"/>
              <a:gd name="connsiteX1263" fmla="*/ 913696 w 1008497"/>
              <a:gd name="connsiteY1263" fmla="*/ 645080 h 1007842"/>
              <a:gd name="connsiteX1264" fmla="*/ 938759 w 1008497"/>
              <a:gd name="connsiteY1264" fmla="*/ 630017 h 1007842"/>
              <a:gd name="connsiteX1265" fmla="*/ 23586 w 1008497"/>
              <a:gd name="connsiteY1265" fmla="*/ 628430 h 1007842"/>
              <a:gd name="connsiteX1266" fmla="*/ 33375 w 1008497"/>
              <a:gd name="connsiteY1266" fmla="*/ 634627 h 1007842"/>
              <a:gd name="connsiteX1267" fmla="*/ 44945 w 1008497"/>
              <a:gd name="connsiteY1267" fmla="*/ 660302 h 1007842"/>
              <a:gd name="connsiteX1268" fmla="*/ 59184 w 1008497"/>
              <a:gd name="connsiteY1268" fmla="*/ 661187 h 1007842"/>
              <a:gd name="connsiteX1269" fmla="*/ 63634 w 1008497"/>
              <a:gd name="connsiteY1269" fmla="*/ 652334 h 1007842"/>
              <a:gd name="connsiteX1270" fmla="*/ 60964 w 1008497"/>
              <a:gd name="connsiteY1270" fmla="*/ 651449 h 1007842"/>
              <a:gd name="connsiteX1271" fmla="*/ 56514 w 1008497"/>
              <a:gd name="connsiteY1271" fmla="*/ 645251 h 1007842"/>
              <a:gd name="connsiteX1272" fmla="*/ 63634 w 1008497"/>
              <a:gd name="connsiteY1272" fmla="*/ 639054 h 1007842"/>
              <a:gd name="connsiteX1273" fmla="*/ 71643 w 1008497"/>
              <a:gd name="connsiteY1273" fmla="*/ 640825 h 1007842"/>
              <a:gd name="connsiteX1274" fmla="*/ 72533 w 1008497"/>
              <a:gd name="connsiteY1274" fmla="*/ 662958 h 1007842"/>
              <a:gd name="connsiteX1275" fmla="*/ 50284 w 1008497"/>
              <a:gd name="connsiteY1275" fmla="*/ 674467 h 1007842"/>
              <a:gd name="connsiteX1276" fmla="*/ 34265 w 1008497"/>
              <a:gd name="connsiteY1276" fmla="*/ 667385 h 1007842"/>
              <a:gd name="connsiteX1277" fmla="*/ 23586 w 1008497"/>
              <a:gd name="connsiteY1277" fmla="*/ 628430 h 1007842"/>
              <a:gd name="connsiteX1278" fmla="*/ 940843 w 1008497"/>
              <a:gd name="connsiteY1278" fmla="*/ 619097 h 1007842"/>
              <a:gd name="connsiteX1279" fmla="*/ 965085 w 1008497"/>
              <a:gd name="connsiteY1279" fmla="*/ 621766 h 1007842"/>
              <a:gd name="connsiteX1280" fmla="*/ 965983 w 1008497"/>
              <a:gd name="connsiteY1280" fmla="*/ 623546 h 1007842"/>
              <a:gd name="connsiteX1281" fmla="*/ 960596 w 1008497"/>
              <a:gd name="connsiteY1281" fmla="*/ 628885 h 1007842"/>
              <a:gd name="connsiteX1282" fmla="*/ 940843 w 1008497"/>
              <a:gd name="connsiteY1282" fmla="*/ 626215 h 1007842"/>
              <a:gd name="connsiteX1283" fmla="*/ 914806 w 1008497"/>
              <a:gd name="connsiteY1283" fmla="*/ 639562 h 1007842"/>
              <a:gd name="connsiteX1284" fmla="*/ 906725 w 1008497"/>
              <a:gd name="connsiteY1284" fmla="*/ 640452 h 1007842"/>
              <a:gd name="connsiteX1285" fmla="*/ 877096 w 1008497"/>
              <a:gd name="connsiteY1285" fmla="*/ 653799 h 1007842"/>
              <a:gd name="connsiteX1286" fmla="*/ 875301 w 1008497"/>
              <a:gd name="connsiteY1286" fmla="*/ 654689 h 1007842"/>
              <a:gd name="connsiteX1287" fmla="*/ 868118 w 1008497"/>
              <a:gd name="connsiteY1287" fmla="*/ 682273 h 1007842"/>
              <a:gd name="connsiteX1288" fmla="*/ 882483 w 1008497"/>
              <a:gd name="connsiteY1288" fmla="*/ 709857 h 1007842"/>
              <a:gd name="connsiteX1289" fmla="*/ 883381 w 1008497"/>
              <a:gd name="connsiteY1289" fmla="*/ 718755 h 1007842"/>
              <a:gd name="connsiteX1290" fmla="*/ 898645 w 1008497"/>
              <a:gd name="connsiteY1290" fmla="*/ 743670 h 1007842"/>
              <a:gd name="connsiteX1291" fmla="*/ 910317 w 1008497"/>
              <a:gd name="connsiteY1291" fmla="*/ 751678 h 1007842"/>
              <a:gd name="connsiteX1292" fmla="*/ 907623 w 1008497"/>
              <a:gd name="connsiteY1292" fmla="*/ 757017 h 1007842"/>
              <a:gd name="connsiteX1293" fmla="*/ 879790 w 1008497"/>
              <a:gd name="connsiteY1293" fmla="*/ 737441 h 1007842"/>
              <a:gd name="connsiteX1294" fmla="*/ 871709 w 1008497"/>
              <a:gd name="connsiteY1294" fmla="*/ 709857 h 1007842"/>
              <a:gd name="connsiteX1295" fmla="*/ 863629 w 1008497"/>
              <a:gd name="connsiteY1295" fmla="*/ 660028 h 1007842"/>
              <a:gd name="connsiteX1296" fmla="*/ 869914 w 1008497"/>
              <a:gd name="connsiteY1296" fmla="*/ 646681 h 1007842"/>
              <a:gd name="connsiteX1297" fmla="*/ 895951 w 1008497"/>
              <a:gd name="connsiteY1297" fmla="*/ 632444 h 1007842"/>
              <a:gd name="connsiteX1298" fmla="*/ 909419 w 1008497"/>
              <a:gd name="connsiteY1298" fmla="*/ 632444 h 1007842"/>
              <a:gd name="connsiteX1299" fmla="*/ 940843 w 1008497"/>
              <a:gd name="connsiteY1299" fmla="*/ 619097 h 1007842"/>
              <a:gd name="connsiteX1300" fmla="*/ 62974 w 1008497"/>
              <a:gd name="connsiteY1300" fmla="*/ 610947 h 1007842"/>
              <a:gd name="connsiteX1301" fmla="*/ 72523 w 1008497"/>
              <a:gd name="connsiteY1301" fmla="*/ 612066 h 1007842"/>
              <a:gd name="connsiteX1302" fmla="*/ 84958 w 1008497"/>
              <a:gd name="connsiteY1302" fmla="*/ 623703 h 1007842"/>
              <a:gd name="connsiteX1303" fmla="*/ 96505 w 1008497"/>
              <a:gd name="connsiteY1303" fmla="*/ 624599 h 1007842"/>
              <a:gd name="connsiteX1304" fmla="*/ 121376 w 1008497"/>
              <a:gd name="connsiteY1304" fmla="*/ 639817 h 1007842"/>
              <a:gd name="connsiteX1305" fmla="*/ 126705 w 1008497"/>
              <a:gd name="connsiteY1305" fmla="*/ 670254 h 1007842"/>
              <a:gd name="connsiteX1306" fmla="*/ 111605 w 1008497"/>
              <a:gd name="connsiteY1306" fmla="*/ 692634 h 1007842"/>
              <a:gd name="connsiteX1307" fmla="*/ 99170 w 1008497"/>
              <a:gd name="connsiteY1307" fmla="*/ 726652 h 1007842"/>
              <a:gd name="connsiteX1308" fmla="*/ 92952 w 1008497"/>
              <a:gd name="connsiteY1308" fmla="*/ 728442 h 1007842"/>
              <a:gd name="connsiteX1309" fmla="*/ 106276 w 1008497"/>
              <a:gd name="connsiteY1309" fmla="*/ 715909 h 1007842"/>
              <a:gd name="connsiteX1310" fmla="*/ 108052 w 1008497"/>
              <a:gd name="connsiteY1310" fmla="*/ 690844 h 1007842"/>
              <a:gd name="connsiteX1311" fmla="*/ 124041 w 1008497"/>
              <a:gd name="connsiteY1311" fmla="*/ 660407 h 1007842"/>
              <a:gd name="connsiteX1312" fmla="*/ 111605 w 1008497"/>
              <a:gd name="connsiteY1312" fmla="*/ 635341 h 1007842"/>
              <a:gd name="connsiteX1313" fmla="*/ 86735 w 1008497"/>
              <a:gd name="connsiteY1313" fmla="*/ 630865 h 1007842"/>
              <a:gd name="connsiteX1314" fmla="*/ 80517 w 1008497"/>
              <a:gd name="connsiteY1314" fmla="*/ 621913 h 1007842"/>
              <a:gd name="connsiteX1315" fmla="*/ 61864 w 1008497"/>
              <a:gd name="connsiteY1315" fmla="*/ 613856 h 1007842"/>
              <a:gd name="connsiteX1316" fmla="*/ 54758 w 1008497"/>
              <a:gd name="connsiteY1316" fmla="*/ 613856 h 1007842"/>
              <a:gd name="connsiteX1317" fmla="*/ 62974 w 1008497"/>
              <a:gd name="connsiteY1317" fmla="*/ 610947 h 1007842"/>
              <a:gd name="connsiteX1318" fmla="*/ 942824 w 1008497"/>
              <a:gd name="connsiteY1318" fmla="*/ 598267 h 1007842"/>
              <a:gd name="connsiteX1319" fmla="*/ 945345 w 1008497"/>
              <a:gd name="connsiteY1319" fmla="*/ 599133 h 1007842"/>
              <a:gd name="connsiteX1320" fmla="*/ 939462 w 1008497"/>
              <a:gd name="connsiteY1320" fmla="*/ 605194 h 1007842"/>
              <a:gd name="connsiteX1321" fmla="*/ 935260 w 1008497"/>
              <a:gd name="connsiteY1321" fmla="*/ 614719 h 1007842"/>
              <a:gd name="connsiteX1322" fmla="*/ 931058 w 1008497"/>
              <a:gd name="connsiteY1322" fmla="*/ 617317 h 1007842"/>
              <a:gd name="connsiteX1323" fmla="*/ 942824 w 1008497"/>
              <a:gd name="connsiteY1323" fmla="*/ 598267 h 1007842"/>
              <a:gd name="connsiteX1324" fmla="*/ 58383 w 1008497"/>
              <a:gd name="connsiteY1324" fmla="*/ 595290 h 1007842"/>
              <a:gd name="connsiteX1325" fmla="*/ 87632 w 1008497"/>
              <a:gd name="connsiteY1325" fmla="*/ 601537 h 1007842"/>
              <a:gd name="connsiteX1326" fmla="*/ 92950 w 1008497"/>
              <a:gd name="connsiteY1326" fmla="*/ 607783 h 1007842"/>
              <a:gd name="connsiteX1327" fmla="*/ 110677 w 1008497"/>
              <a:gd name="connsiteY1327" fmla="*/ 613137 h 1007842"/>
              <a:gd name="connsiteX1328" fmla="*/ 142586 w 1008497"/>
              <a:gd name="connsiteY1328" fmla="*/ 654187 h 1007842"/>
              <a:gd name="connsiteX1329" fmla="*/ 140813 w 1008497"/>
              <a:gd name="connsiteY1329" fmla="*/ 678281 h 1007842"/>
              <a:gd name="connsiteX1330" fmla="*/ 124859 w 1008497"/>
              <a:gd name="connsiteY1330" fmla="*/ 703268 h 1007842"/>
              <a:gd name="connsiteX1331" fmla="*/ 104473 w 1008497"/>
              <a:gd name="connsiteY1331" fmla="*/ 740748 h 1007842"/>
              <a:gd name="connsiteX1332" fmla="*/ 90291 w 1008497"/>
              <a:gd name="connsiteY1332" fmla="*/ 744317 h 1007842"/>
              <a:gd name="connsiteX1333" fmla="*/ 90291 w 1008497"/>
              <a:gd name="connsiteY1333" fmla="*/ 734501 h 1007842"/>
              <a:gd name="connsiteX1334" fmla="*/ 101814 w 1008497"/>
              <a:gd name="connsiteY1334" fmla="*/ 729147 h 1007842"/>
              <a:gd name="connsiteX1335" fmla="*/ 116882 w 1008497"/>
              <a:gd name="connsiteY1335" fmla="*/ 705052 h 1007842"/>
              <a:gd name="connsiteX1336" fmla="*/ 116882 w 1008497"/>
              <a:gd name="connsiteY1336" fmla="*/ 694344 h 1007842"/>
              <a:gd name="connsiteX1337" fmla="*/ 131063 w 1008497"/>
              <a:gd name="connsiteY1337" fmla="*/ 649725 h 1007842"/>
              <a:gd name="connsiteX1338" fmla="*/ 100041 w 1008497"/>
              <a:gd name="connsiteY1338" fmla="*/ 622061 h 1007842"/>
              <a:gd name="connsiteX1339" fmla="*/ 89405 w 1008497"/>
              <a:gd name="connsiteY1339" fmla="*/ 621169 h 1007842"/>
              <a:gd name="connsiteX1340" fmla="*/ 66360 w 1008497"/>
              <a:gd name="connsiteY1340" fmla="*/ 606891 h 1007842"/>
              <a:gd name="connsiteX1341" fmla="*/ 48633 w 1008497"/>
              <a:gd name="connsiteY1341" fmla="*/ 611353 h 1007842"/>
              <a:gd name="connsiteX1342" fmla="*/ 38883 w 1008497"/>
              <a:gd name="connsiteY1342" fmla="*/ 603321 h 1007842"/>
              <a:gd name="connsiteX1343" fmla="*/ 58383 w 1008497"/>
              <a:gd name="connsiteY1343" fmla="*/ 595290 h 1007842"/>
              <a:gd name="connsiteX1344" fmla="*/ 949780 w 1008497"/>
              <a:gd name="connsiteY1344" fmla="*/ 585166 h 1007842"/>
              <a:gd name="connsiteX1345" fmla="*/ 962480 w 1008497"/>
              <a:gd name="connsiteY1345" fmla="*/ 590019 h 1007842"/>
              <a:gd name="connsiteX1346" fmla="*/ 965107 w 1008497"/>
              <a:gd name="connsiteY1346" fmla="*/ 593470 h 1007842"/>
              <a:gd name="connsiteX1347" fmla="*/ 963356 w 1008497"/>
              <a:gd name="connsiteY1347" fmla="*/ 605549 h 1007842"/>
              <a:gd name="connsiteX1348" fmla="*/ 952845 w 1008497"/>
              <a:gd name="connsiteY1348" fmla="*/ 608137 h 1007842"/>
              <a:gd name="connsiteX1349" fmla="*/ 949342 w 1008497"/>
              <a:gd name="connsiteY1349" fmla="*/ 600373 h 1007842"/>
              <a:gd name="connsiteX1350" fmla="*/ 950218 w 1008497"/>
              <a:gd name="connsiteY1350" fmla="*/ 596059 h 1007842"/>
              <a:gd name="connsiteX1351" fmla="*/ 941459 w 1008497"/>
              <a:gd name="connsiteY1351" fmla="*/ 595196 h 1007842"/>
              <a:gd name="connsiteX1352" fmla="*/ 927445 w 1008497"/>
              <a:gd name="connsiteY1352" fmla="*/ 619353 h 1007842"/>
              <a:gd name="connsiteX1353" fmla="*/ 916935 w 1008497"/>
              <a:gd name="connsiteY1353" fmla="*/ 623667 h 1007842"/>
              <a:gd name="connsiteX1354" fmla="*/ 919562 w 1008497"/>
              <a:gd name="connsiteY1354" fmla="*/ 606412 h 1007842"/>
              <a:gd name="connsiteX1355" fmla="*/ 937079 w 1008497"/>
              <a:gd name="connsiteY1355" fmla="*/ 587431 h 1007842"/>
              <a:gd name="connsiteX1356" fmla="*/ 949780 w 1008497"/>
              <a:gd name="connsiteY1356" fmla="*/ 585166 h 1007842"/>
              <a:gd name="connsiteX1357" fmla="*/ 65242 w 1008497"/>
              <a:gd name="connsiteY1357" fmla="*/ 581844 h 1007842"/>
              <a:gd name="connsiteX1358" fmla="*/ 69178 w 1008497"/>
              <a:gd name="connsiteY1358" fmla="*/ 583420 h 1007842"/>
              <a:gd name="connsiteX1359" fmla="*/ 72882 w 1008497"/>
              <a:gd name="connsiteY1359" fmla="*/ 589303 h 1007842"/>
              <a:gd name="connsiteX1360" fmla="*/ 73808 w 1008497"/>
              <a:gd name="connsiteY1360" fmla="*/ 592665 h 1007842"/>
              <a:gd name="connsiteX1361" fmla="*/ 67326 w 1008497"/>
              <a:gd name="connsiteY1361" fmla="*/ 585941 h 1007842"/>
              <a:gd name="connsiteX1362" fmla="*/ 62696 w 1008497"/>
              <a:gd name="connsiteY1362" fmla="*/ 583420 h 1007842"/>
              <a:gd name="connsiteX1363" fmla="*/ 65242 w 1008497"/>
              <a:gd name="connsiteY1363" fmla="*/ 581844 h 1007842"/>
              <a:gd name="connsiteX1364" fmla="*/ 127102 w 1008497"/>
              <a:gd name="connsiteY1364" fmla="*/ 578579 h 1007842"/>
              <a:gd name="connsiteX1365" fmla="*/ 131027 w 1008497"/>
              <a:gd name="connsiteY1365" fmla="*/ 583099 h 1007842"/>
              <a:gd name="connsiteX1366" fmla="*/ 130130 w 1008497"/>
              <a:gd name="connsiteY1366" fmla="*/ 600737 h 1007842"/>
              <a:gd name="connsiteX1367" fmla="*/ 137308 w 1008497"/>
              <a:gd name="connsiteY1367" fmla="*/ 614848 h 1007842"/>
              <a:gd name="connsiteX1368" fmla="*/ 136411 w 1008497"/>
              <a:gd name="connsiteY1368" fmla="*/ 615730 h 1007842"/>
              <a:gd name="connsiteX1369" fmla="*/ 121157 w 1008497"/>
              <a:gd name="connsiteY1369" fmla="*/ 601619 h 1007842"/>
              <a:gd name="connsiteX1370" fmla="*/ 116671 w 1008497"/>
              <a:gd name="connsiteY1370" fmla="*/ 599855 h 1007842"/>
              <a:gd name="connsiteX1371" fmla="*/ 122055 w 1008497"/>
              <a:gd name="connsiteY1371" fmla="*/ 591918 h 1007842"/>
              <a:gd name="connsiteX1372" fmla="*/ 124746 w 1008497"/>
              <a:gd name="connsiteY1372" fmla="*/ 587508 h 1007842"/>
              <a:gd name="connsiteX1373" fmla="*/ 119363 w 1008497"/>
              <a:gd name="connsiteY1373" fmla="*/ 583099 h 1007842"/>
              <a:gd name="connsiteX1374" fmla="*/ 121157 w 1008497"/>
              <a:gd name="connsiteY1374" fmla="*/ 578689 h 1007842"/>
              <a:gd name="connsiteX1375" fmla="*/ 127102 w 1008497"/>
              <a:gd name="connsiteY1375" fmla="*/ 578579 h 1007842"/>
              <a:gd name="connsiteX1376" fmla="*/ 61945 w 1008497"/>
              <a:gd name="connsiteY1376" fmla="*/ 564930 h 1007842"/>
              <a:gd name="connsiteX1377" fmla="*/ 84314 w 1008497"/>
              <a:gd name="connsiteY1377" fmla="*/ 579844 h 1007842"/>
              <a:gd name="connsiteX1378" fmla="*/ 88788 w 1008497"/>
              <a:gd name="connsiteY1378" fmla="*/ 597390 h 1007842"/>
              <a:gd name="connsiteX1379" fmla="*/ 78051 w 1008497"/>
              <a:gd name="connsiteY1379" fmla="*/ 593881 h 1007842"/>
              <a:gd name="connsiteX1380" fmla="*/ 72682 w 1008497"/>
              <a:gd name="connsiteY1380" fmla="*/ 582476 h 1007842"/>
              <a:gd name="connsiteX1381" fmla="*/ 59261 w 1008497"/>
              <a:gd name="connsiteY1381" fmla="*/ 577212 h 1007842"/>
              <a:gd name="connsiteX1382" fmla="*/ 52103 w 1008497"/>
              <a:gd name="connsiteY1382" fmla="*/ 588617 h 1007842"/>
              <a:gd name="connsiteX1383" fmla="*/ 44945 w 1008497"/>
              <a:gd name="connsiteY1383" fmla="*/ 587740 h 1007842"/>
              <a:gd name="connsiteX1384" fmla="*/ 44050 w 1008497"/>
              <a:gd name="connsiteY1384" fmla="*/ 572826 h 1007842"/>
              <a:gd name="connsiteX1385" fmla="*/ 61945 w 1008497"/>
              <a:gd name="connsiteY1385" fmla="*/ 564930 h 1007842"/>
              <a:gd name="connsiteX1386" fmla="*/ 906363 w 1008497"/>
              <a:gd name="connsiteY1386" fmla="*/ 553817 h 1007842"/>
              <a:gd name="connsiteX1387" fmla="*/ 908127 w 1008497"/>
              <a:gd name="connsiteY1387" fmla="*/ 559109 h 1007842"/>
              <a:gd name="connsiteX1388" fmla="*/ 903717 w 1008497"/>
              <a:gd name="connsiteY1388" fmla="*/ 562637 h 1007842"/>
              <a:gd name="connsiteX1389" fmla="*/ 898426 w 1008497"/>
              <a:gd name="connsiteY1389" fmla="*/ 581157 h 1007842"/>
              <a:gd name="connsiteX1390" fmla="*/ 909891 w 1008497"/>
              <a:gd name="connsiteY1390" fmla="*/ 585567 h 1007842"/>
              <a:gd name="connsiteX1391" fmla="*/ 912537 w 1008497"/>
              <a:gd name="connsiteY1391" fmla="*/ 582921 h 1007842"/>
              <a:gd name="connsiteX1392" fmla="*/ 909891 w 1008497"/>
              <a:gd name="connsiteY1392" fmla="*/ 574984 h 1007842"/>
              <a:gd name="connsiteX1393" fmla="*/ 918710 w 1008497"/>
              <a:gd name="connsiteY1393" fmla="*/ 574102 h 1007842"/>
              <a:gd name="connsiteX1394" fmla="*/ 923120 w 1008497"/>
              <a:gd name="connsiteY1394" fmla="*/ 582039 h 1007842"/>
              <a:gd name="connsiteX1395" fmla="*/ 915182 w 1008497"/>
              <a:gd name="connsiteY1395" fmla="*/ 594387 h 1007842"/>
              <a:gd name="connsiteX1396" fmla="*/ 909009 w 1008497"/>
              <a:gd name="connsiteY1396" fmla="*/ 598796 h 1007842"/>
              <a:gd name="connsiteX1397" fmla="*/ 903717 w 1008497"/>
              <a:gd name="connsiteY1397" fmla="*/ 613789 h 1007842"/>
              <a:gd name="connsiteX1398" fmla="*/ 882551 w 1008497"/>
              <a:gd name="connsiteY1398" fmla="*/ 623491 h 1007842"/>
              <a:gd name="connsiteX1399" fmla="*/ 868440 w 1008497"/>
              <a:gd name="connsiteY1399" fmla="*/ 633192 h 1007842"/>
              <a:gd name="connsiteX1400" fmla="*/ 873731 w 1008497"/>
              <a:gd name="connsiteY1400" fmla="*/ 624373 h 1007842"/>
              <a:gd name="connsiteX1401" fmla="*/ 878141 w 1008497"/>
              <a:gd name="connsiteY1401" fmla="*/ 610262 h 1007842"/>
              <a:gd name="connsiteX1402" fmla="*/ 877259 w 1008497"/>
              <a:gd name="connsiteY1402" fmla="*/ 595269 h 1007842"/>
              <a:gd name="connsiteX1403" fmla="*/ 885197 w 1008497"/>
              <a:gd name="connsiteY1403" fmla="*/ 592623 h 1007842"/>
              <a:gd name="connsiteX1404" fmla="*/ 888724 w 1008497"/>
              <a:gd name="connsiteY1404" fmla="*/ 599678 h 1007842"/>
              <a:gd name="connsiteX1405" fmla="*/ 883433 w 1008497"/>
              <a:gd name="connsiteY1405" fmla="*/ 604970 h 1007842"/>
              <a:gd name="connsiteX1406" fmla="*/ 890488 w 1008497"/>
              <a:gd name="connsiteY1406" fmla="*/ 610262 h 1007842"/>
              <a:gd name="connsiteX1407" fmla="*/ 900190 w 1008497"/>
              <a:gd name="connsiteY1407" fmla="*/ 605852 h 1007842"/>
              <a:gd name="connsiteX1408" fmla="*/ 896662 w 1008497"/>
              <a:gd name="connsiteY1408" fmla="*/ 589977 h 1007842"/>
              <a:gd name="connsiteX1409" fmla="*/ 889606 w 1008497"/>
              <a:gd name="connsiteY1409" fmla="*/ 574102 h 1007842"/>
              <a:gd name="connsiteX1410" fmla="*/ 879905 w 1008497"/>
              <a:gd name="connsiteY1410" fmla="*/ 565282 h 1007842"/>
              <a:gd name="connsiteX1411" fmla="*/ 880787 w 1008497"/>
              <a:gd name="connsiteY1411" fmla="*/ 556463 h 1007842"/>
              <a:gd name="connsiteX1412" fmla="*/ 886960 w 1008497"/>
              <a:gd name="connsiteY1412" fmla="*/ 556463 h 1007842"/>
              <a:gd name="connsiteX1413" fmla="*/ 893134 w 1008497"/>
              <a:gd name="connsiteY1413" fmla="*/ 564400 h 1007842"/>
              <a:gd name="connsiteX1414" fmla="*/ 906363 w 1008497"/>
              <a:gd name="connsiteY1414" fmla="*/ 553817 h 1007842"/>
              <a:gd name="connsiteX1415" fmla="*/ 967769 w 1008497"/>
              <a:gd name="connsiteY1415" fmla="*/ 553364 h 1007842"/>
              <a:gd name="connsiteX1416" fmla="*/ 972234 w 1008497"/>
              <a:gd name="connsiteY1416" fmla="*/ 553364 h 1007842"/>
              <a:gd name="connsiteX1417" fmla="*/ 978484 w 1008497"/>
              <a:gd name="connsiteY1417" fmla="*/ 561528 h 1007842"/>
              <a:gd name="connsiteX1418" fmla="*/ 976698 w 1008497"/>
              <a:gd name="connsiteY1418" fmla="*/ 578764 h 1007842"/>
              <a:gd name="connsiteX1419" fmla="*/ 968662 w 1008497"/>
              <a:gd name="connsiteY1419" fmla="*/ 581485 h 1007842"/>
              <a:gd name="connsiteX1420" fmla="*/ 966876 w 1008497"/>
              <a:gd name="connsiteY1420" fmla="*/ 574228 h 1007842"/>
              <a:gd name="connsiteX1421" fmla="*/ 972234 w 1008497"/>
              <a:gd name="connsiteY1421" fmla="*/ 568785 h 1007842"/>
              <a:gd name="connsiteX1422" fmla="*/ 967769 w 1008497"/>
              <a:gd name="connsiteY1422" fmla="*/ 553364 h 1007842"/>
              <a:gd name="connsiteX1423" fmla="*/ 957411 w 1008497"/>
              <a:gd name="connsiteY1423" fmla="*/ 549055 h 1007842"/>
              <a:gd name="connsiteX1424" fmla="*/ 965031 w 1008497"/>
              <a:gd name="connsiteY1424" fmla="*/ 552684 h 1007842"/>
              <a:gd name="connsiteX1425" fmla="*/ 965031 w 1008497"/>
              <a:gd name="connsiteY1425" fmla="*/ 561755 h 1007842"/>
              <a:gd name="connsiteX1426" fmla="*/ 956458 w 1008497"/>
              <a:gd name="connsiteY1426" fmla="*/ 558127 h 1007842"/>
              <a:gd name="connsiteX1427" fmla="*/ 957411 w 1008497"/>
              <a:gd name="connsiteY1427" fmla="*/ 549055 h 1007842"/>
              <a:gd name="connsiteX1428" fmla="*/ 912405 w 1008497"/>
              <a:gd name="connsiteY1428" fmla="*/ 542705 h 1007842"/>
              <a:gd name="connsiteX1429" fmla="*/ 922227 w 1008497"/>
              <a:gd name="connsiteY1429" fmla="*/ 543587 h 1007842"/>
              <a:gd name="connsiteX1430" fmla="*/ 921334 w 1008497"/>
              <a:gd name="connsiteY1430" fmla="*/ 553288 h 1007842"/>
              <a:gd name="connsiteX1431" fmla="*/ 912405 w 1008497"/>
              <a:gd name="connsiteY1431" fmla="*/ 558580 h 1007842"/>
              <a:gd name="connsiteX1432" fmla="*/ 911512 w 1008497"/>
              <a:gd name="connsiteY1432" fmla="*/ 558580 h 1007842"/>
              <a:gd name="connsiteX1433" fmla="*/ 912405 w 1008497"/>
              <a:gd name="connsiteY1433" fmla="*/ 542705 h 1007842"/>
              <a:gd name="connsiteX1434" fmla="*/ 40888 w 1008497"/>
              <a:gd name="connsiteY1434" fmla="*/ 539530 h 1007842"/>
              <a:gd name="connsiteX1435" fmla="*/ 40888 w 1008497"/>
              <a:gd name="connsiteY1435" fmla="*/ 543860 h 1007842"/>
              <a:gd name="connsiteX1436" fmla="*/ 36293 w 1008497"/>
              <a:gd name="connsiteY1436" fmla="*/ 553385 h 1007842"/>
              <a:gd name="connsiteX1437" fmla="*/ 41807 w 1008497"/>
              <a:gd name="connsiteY1437" fmla="*/ 561178 h 1007842"/>
              <a:gd name="connsiteX1438" fmla="*/ 38131 w 1008497"/>
              <a:gd name="connsiteY1438" fmla="*/ 567239 h 1007842"/>
              <a:gd name="connsiteX1439" fmla="*/ 28940 w 1008497"/>
              <a:gd name="connsiteY1439" fmla="*/ 562910 h 1007842"/>
              <a:gd name="connsiteX1440" fmla="*/ 28021 w 1008497"/>
              <a:gd name="connsiteY1440" fmla="*/ 546457 h 1007842"/>
              <a:gd name="connsiteX1441" fmla="*/ 40888 w 1008497"/>
              <a:gd name="connsiteY1441" fmla="*/ 539530 h 1007842"/>
              <a:gd name="connsiteX1442" fmla="*/ 102092 w 1008497"/>
              <a:gd name="connsiteY1442" fmla="*/ 536355 h 1007842"/>
              <a:gd name="connsiteX1443" fmla="*/ 116087 w 1008497"/>
              <a:gd name="connsiteY1443" fmla="*/ 549729 h 1007842"/>
              <a:gd name="connsiteX1444" fmla="*/ 122211 w 1008497"/>
              <a:gd name="connsiteY1444" fmla="*/ 551512 h 1007842"/>
              <a:gd name="connsiteX1445" fmla="*/ 123960 w 1008497"/>
              <a:gd name="connsiteY1445" fmla="*/ 548838 h 1007842"/>
              <a:gd name="connsiteX1446" fmla="*/ 120461 w 1008497"/>
              <a:gd name="connsiteY1446" fmla="*/ 542596 h 1007842"/>
              <a:gd name="connsiteX1447" fmla="*/ 123960 w 1008497"/>
              <a:gd name="connsiteY1447" fmla="*/ 539922 h 1007842"/>
              <a:gd name="connsiteX1448" fmla="*/ 130958 w 1008497"/>
              <a:gd name="connsiteY1448" fmla="*/ 546163 h 1007842"/>
              <a:gd name="connsiteX1449" fmla="*/ 128334 w 1008497"/>
              <a:gd name="connsiteY1449" fmla="*/ 555970 h 1007842"/>
              <a:gd name="connsiteX1450" fmla="*/ 118712 w 1008497"/>
              <a:gd name="connsiteY1450" fmla="*/ 560428 h 1007842"/>
              <a:gd name="connsiteX1451" fmla="*/ 114338 w 1008497"/>
              <a:gd name="connsiteY1451" fmla="*/ 575586 h 1007842"/>
              <a:gd name="connsiteX1452" fmla="*/ 108215 w 1008497"/>
              <a:gd name="connsiteY1452" fmla="*/ 582718 h 1007842"/>
              <a:gd name="connsiteX1453" fmla="*/ 109964 w 1008497"/>
              <a:gd name="connsiteY1453" fmla="*/ 591634 h 1007842"/>
              <a:gd name="connsiteX1454" fmla="*/ 114338 w 1008497"/>
              <a:gd name="connsiteY1454" fmla="*/ 594309 h 1007842"/>
              <a:gd name="connsiteX1455" fmla="*/ 109964 w 1008497"/>
              <a:gd name="connsiteY1455" fmla="*/ 598767 h 1007842"/>
              <a:gd name="connsiteX1456" fmla="*/ 100342 w 1008497"/>
              <a:gd name="connsiteY1456" fmla="*/ 585393 h 1007842"/>
              <a:gd name="connsiteX1457" fmla="*/ 101217 w 1008497"/>
              <a:gd name="connsiteY1457" fmla="*/ 580044 h 1007842"/>
              <a:gd name="connsiteX1458" fmla="*/ 88971 w 1008497"/>
              <a:gd name="connsiteY1458" fmla="*/ 570236 h 1007842"/>
              <a:gd name="connsiteX1459" fmla="*/ 90720 w 1008497"/>
              <a:gd name="connsiteY1459" fmla="*/ 562212 h 1007842"/>
              <a:gd name="connsiteX1460" fmla="*/ 96843 w 1008497"/>
              <a:gd name="connsiteY1460" fmla="*/ 562212 h 1007842"/>
              <a:gd name="connsiteX1461" fmla="*/ 99467 w 1008497"/>
              <a:gd name="connsiteY1461" fmla="*/ 571128 h 1007842"/>
              <a:gd name="connsiteX1462" fmla="*/ 108215 w 1008497"/>
              <a:gd name="connsiteY1462" fmla="*/ 568453 h 1007842"/>
              <a:gd name="connsiteX1463" fmla="*/ 110839 w 1008497"/>
              <a:gd name="connsiteY1463" fmla="*/ 553296 h 1007842"/>
              <a:gd name="connsiteX1464" fmla="*/ 101217 w 1008497"/>
              <a:gd name="connsiteY1464" fmla="*/ 543488 h 1007842"/>
              <a:gd name="connsiteX1465" fmla="*/ 101217 w 1008497"/>
              <a:gd name="connsiteY1465" fmla="*/ 537247 h 1007842"/>
              <a:gd name="connsiteX1466" fmla="*/ 102092 w 1008497"/>
              <a:gd name="connsiteY1466" fmla="*/ 536355 h 1007842"/>
              <a:gd name="connsiteX1467" fmla="*/ 55055 w 1008497"/>
              <a:gd name="connsiteY1467" fmla="*/ 534053 h 1007842"/>
              <a:gd name="connsiteX1468" fmla="*/ 52376 w 1008497"/>
              <a:gd name="connsiteY1468" fmla="*/ 547150 h 1007842"/>
              <a:gd name="connsiteX1469" fmla="*/ 47019 w 1008497"/>
              <a:gd name="connsiteY1469" fmla="*/ 549769 h 1007842"/>
              <a:gd name="connsiteX1470" fmla="*/ 47019 w 1008497"/>
              <a:gd name="connsiteY1470" fmla="*/ 537546 h 1007842"/>
              <a:gd name="connsiteX1471" fmla="*/ 55055 w 1008497"/>
              <a:gd name="connsiteY1471" fmla="*/ 534053 h 1007842"/>
              <a:gd name="connsiteX1472" fmla="*/ 939246 w 1008497"/>
              <a:gd name="connsiteY1472" fmla="*/ 530005 h 1007842"/>
              <a:gd name="connsiteX1473" fmla="*/ 943633 w 1008497"/>
              <a:gd name="connsiteY1473" fmla="*/ 536295 h 1007842"/>
              <a:gd name="connsiteX1474" fmla="*/ 936614 w 1008497"/>
              <a:gd name="connsiteY1474" fmla="*/ 540788 h 1007842"/>
              <a:gd name="connsiteX1475" fmla="*/ 933105 w 1008497"/>
              <a:gd name="connsiteY1475" fmla="*/ 547977 h 1007842"/>
              <a:gd name="connsiteX1476" fmla="*/ 938369 w 1008497"/>
              <a:gd name="connsiteY1476" fmla="*/ 556064 h 1007842"/>
              <a:gd name="connsiteX1477" fmla="*/ 943633 w 1008497"/>
              <a:gd name="connsiteY1477" fmla="*/ 554267 h 1007842"/>
              <a:gd name="connsiteX1478" fmla="*/ 937492 w 1008497"/>
              <a:gd name="connsiteY1478" fmla="*/ 548875 h 1007842"/>
              <a:gd name="connsiteX1479" fmla="*/ 939246 w 1008497"/>
              <a:gd name="connsiteY1479" fmla="*/ 543484 h 1007842"/>
              <a:gd name="connsiteX1480" fmla="*/ 948019 w 1008497"/>
              <a:gd name="connsiteY1480" fmla="*/ 543484 h 1007842"/>
              <a:gd name="connsiteX1481" fmla="*/ 952406 w 1008497"/>
              <a:gd name="connsiteY1481" fmla="*/ 555166 h 1007842"/>
              <a:gd name="connsiteX1482" fmla="*/ 943633 w 1008497"/>
              <a:gd name="connsiteY1482" fmla="*/ 563253 h 1007842"/>
              <a:gd name="connsiteX1483" fmla="*/ 935737 w 1008497"/>
              <a:gd name="connsiteY1483" fmla="*/ 576732 h 1007842"/>
              <a:gd name="connsiteX1484" fmla="*/ 932228 w 1008497"/>
              <a:gd name="connsiteY1484" fmla="*/ 577630 h 1007842"/>
              <a:gd name="connsiteX1485" fmla="*/ 928719 w 1008497"/>
              <a:gd name="connsiteY1485" fmla="*/ 541687 h 1007842"/>
              <a:gd name="connsiteX1486" fmla="*/ 939246 w 1008497"/>
              <a:gd name="connsiteY1486" fmla="*/ 530005 h 1007842"/>
              <a:gd name="connsiteX1487" fmla="*/ 95961 w 1008497"/>
              <a:gd name="connsiteY1487" fmla="*/ 528594 h 1007842"/>
              <a:gd name="connsiteX1488" fmla="*/ 99208 w 1008497"/>
              <a:gd name="connsiteY1488" fmla="*/ 531240 h 1007842"/>
              <a:gd name="connsiteX1489" fmla="*/ 97476 w 1008497"/>
              <a:gd name="connsiteY1489" fmla="*/ 542705 h 1007842"/>
              <a:gd name="connsiteX1490" fmla="*/ 89683 w 1008497"/>
              <a:gd name="connsiteY1490" fmla="*/ 537413 h 1007842"/>
              <a:gd name="connsiteX1491" fmla="*/ 91415 w 1008497"/>
              <a:gd name="connsiteY1491" fmla="*/ 528594 h 1007842"/>
              <a:gd name="connsiteX1492" fmla="*/ 95961 w 1008497"/>
              <a:gd name="connsiteY1492" fmla="*/ 528594 h 1007842"/>
              <a:gd name="connsiteX1493" fmla="*/ 970340 w 1008497"/>
              <a:gd name="connsiteY1493" fmla="*/ 523655 h 1007842"/>
              <a:gd name="connsiteX1494" fmla="*/ 975656 w 1008497"/>
              <a:gd name="connsiteY1494" fmla="*/ 527119 h 1007842"/>
              <a:gd name="connsiteX1495" fmla="*/ 976542 w 1008497"/>
              <a:gd name="connsiteY1495" fmla="*/ 536644 h 1007842"/>
              <a:gd name="connsiteX1496" fmla="*/ 981858 w 1008497"/>
              <a:gd name="connsiteY1496" fmla="*/ 545303 h 1007842"/>
              <a:gd name="connsiteX1497" fmla="*/ 980086 w 1008497"/>
              <a:gd name="connsiteY1497" fmla="*/ 552230 h 1007842"/>
              <a:gd name="connsiteX1498" fmla="*/ 957935 w 1008497"/>
              <a:gd name="connsiteY1498" fmla="*/ 544437 h 1007842"/>
              <a:gd name="connsiteX1499" fmla="*/ 943758 w 1008497"/>
              <a:gd name="connsiteY1499" fmla="*/ 527985 h 1007842"/>
              <a:gd name="connsiteX1500" fmla="*/ 946416 w 1008497"/>
              <a:gd name="connsiteY1500" fmla="*/ 525387 h 1007842"/>
              <a:gd name="connsiteX1501" fmla="*/ 958821 w 1008497"/>
              <a:gd name="connsiteY1501" fmla="*/ 528851 h 1007842"/>
              <a:gd name="connsiteX1502" fmla="*/ 965023 w 1008497"/>
              <a:gd name="connsiteY1502" fmla="*/ 540107 h 1007842"/>
              <a:gd name="connsiteX1503" fmla="*/ 969453 w 1008497"/>
              <a:gd name="connsiteY1503" fmla="*/ 540107 h 1007842"/>
              <a:gd name="connsiteX1504" fmla="*/ 964137 w 1008497"/>
              <a:gd name="connsiteY1504" fmla="*/ 534912 h 1007842"/>
              <a:gd name="connsiteX1505" fmla="*/ 965023 w 1008497"/>
              <a:gd name="connsiteY1505" fmla="*/ 527119 h 1007842"/>
              <a:gd name="connsiteX1506" fmla="*/ 970340 w 1008497"/>
              <a:gd name="connsiteY1506" fmla="*/ 523655 h 1007842"/>
              <a:gd name="connsiteX1507" fmla="*/ 905369 w 1008497"/>
              <a:gd name="connsiteY1507" fmla="*/ 514130 h 1007842"/>
              <a:gd name="connsiteX1508" fmla="*/ 914894 w 1008497"/>
              <a:gd name="connsiteY1508" fmla="*/ 518628 h 1007842"/>
              <a:gd name="connsiteX1509" fmla="*/ 914894 w 1008497"/>
              <a:gd name="connsiteY1509" fmla="*/ 524025 h 1007842"/>
              <a:gd name="connsiteX1510" fmla="*/ 909699 w 1008497"/>
              <a:gd name="connsiteY1510" fmla="*/ 525824 h 1007842"/>
              <a:gd name="connsiteX1511" fmla="*/ 907101 w 1008497"/>
              <a:gd name="connsiteY1511" fmla="*/ 524925 h 1007842"/>
              <a:gd name="connsiteX1512" fmla="*/ 908833 w 1008497"/>
              <a:gd name="connsiteY1512" fmla="*/ 528523 h 1007842"/>
              <a:gd name="connsiteX1513" fmla="*/ 915760 w 1008497"/>
              <a:gd name="connsiteY1513" fmla="*/ 529423 h 1007842"/>
              <a:gd name="connsiteX1514" fmla="*/ 920090 w 1008497"/>
              <a:gd name="connsiteY1514" fmla="*/ 522226 h 1007842"/>
              <a:gd name="connsiteX1515" fmla="*/ 929615 w 1008497"/>
              <a:gd name="connsiteY1515" fmla="*/ 526724 h 1007842"/>
              <a:gd name="connsiteX1516" fmla="*/ 937408 w 1008497"/>
              <a:gd name="connsiteY1516" fmla="*/ 526724 h 1007842"/>
              <a:gd name="connsiteX1517" fmla="*/ 926151 w 1008497"/>
              <a:gd name="connsiteY1517" fmla="*/ 538418 h 1007842"/>
              <a:gd name="connsiteX1518" fmla="*/ 890649 w 1008497"/>
              <a:gd name="connsiteY1518" fmla="*/ 538418 h 1007842"/>
              <a:gd name="connsiteX1519" fmla="*/ 890649 w 1008497"/>
              <a:gd name="connsiteY1519" fmla="*/ 533021 h 1007842"/>
              <a:gd name="connsiteX1520" fmla="*/ 899308 w 1008497"/>
              <a:gd name="connsiteY1520" fmla="*/ 521327 h 1007842"/>
              <a:gd name="connsiteX1521" fmla="*/ 905369 w 1008497"/>
              <a:gd name="connsiteY1521" fmla="*/ 514130 h 1007842"/>
              <a:gd name="connsiteX1522" fmla="*/ 67691 w 1008497"/>
              <a:gd name="connsiteY1522" fmla="*/ 514130 h 1007842"/>
              <a:gd name="connsiteX1523" fmla="*/ 74788 w 1008497"/>
              <a:gd name="connsiteY1523" fmla="*/ 521457 h 1007842"/>
              <a:gd name="connsiteX1524" fmla="*/ 86321 w 1008497"/>
              <a:gd name="connsiteY1524" fmla="*/ 528784 h 1007842"/>
              <a:gd name="connsiteX1525" fmla="*/ 78337 w 1008497"/>
              <a:gd name="connsiteY1525" fmla="*/ 549849 h 1007842"/>
              <a:gd name="connsiteX1526" fmla="*/ 76562 w 1008497"/>
              <a:gd name="connsiteY1526" fmla="*/ 559008 h 1007842"/>
              <a:gd name="connsiteX1527" fmla="*/ 68578 w 1008497"/>
              <a:gd name="connsiteY1527" fmla="*/ 557176 h 1007842"/>
              <a:gd name="connsiteX1528" fmla="*/ 58820 w 1008497"/>
              <a:gd name="connsiteY1528" fmla="*/ 539774 h 1007842"/>
              <a:gd name="connsiteX1529" fmla="*/ 58820 w 1008497"/>
              <a:gd name="connsiteY1529" fmla="*/ 529700 h 1007842"/>
              <a:gd name="connsiteX1530" fmla="*/ 67691 w 1008497"/>
              <a:gd name="connsiteY1530" fmla="*/ 526952 h 1007842"/>
              <a:gd name="connsiteX1531" fmla="*/ 69465 w 1008497"/>
              <a:gd name="connsiteY1531" fmla="*/ 537943 h 1007842"/>
              <a:gd name="connsiteX1532" fmla="*/ 73901 w 1008497"/>
              <a:gd name="connsiteY1532" fmla="*/ 533363 h 1007842"/>
              <a:gd name="connsiteX1533" fmla="*/ 67691 w 1008497"/>
              <a:gd name="connsiteY1533" fmla="*/ 521457 h 1007842"/>
              <a:gd name="connsiteX1534" fmla="*/ 65917 w 1008497"/>
              <a:gd name="connsiteY1534" fmla="*/ 518709 h 1007842"/>
              <a:gd name="connsiteX1535" fmla="*/ 67691 w 1008497"/>
              <a:gd name="connsiteY1535" fmla="*/ 514130 h 1007842"/>
              <a:gd name="connsiteX1536" fmla="*/ 64968 w 1008497"/>
              <a:gd name="connsiteY1536" fmla="*/ 503017 h 1007842"/>
              <a:gd name="connsiteX1537" fmla="*/ 49634 w 1008497"/>
              <a:gd name="connsiteY1537" fmla="*/ 530401 h 1007842"/>
              <a:gd name="connsiteX1538" fmla="*/ 30693 w 1008497"/>
              <a:gd name="connsiteY1538" fmla="*/ 539529 h 1007842"/>
              <a:gd name="connsiteX1539" fmla="*/ 26183 w 1008497"/>
              <a:gd name="connsiteY1539" fmla="*/ 532227 h 1007842"/>
              <a:gd name="connsiteX1540" fmla="*/ 29791 w 1008497"/>
              <a:gd name="connsiteY1540" fmla="*/ 516709 h 1007842"/>
              <a:gd name="connsiteX1541" fmla="*/ 35203 w 1008497"/>
              <a:gd name="connsiteY1541" fmla="*/ 508494 h 1007842"/>
              <a:gd name="connsiteX1542" fmla="*/ 43321 w 1008497"/>
              <a:gd name="connsiteY1542" fmla="*/ 506668 h 1007842"/>
              <a:gd name="connsiteX1543" fmla="*/ 49634 w 1008497"/>
              <a:gd name="connsiteY1543" fmla="*/ 513971 h 1007842"/>
              <a:gd name="connsiteX1544" fmla="*/ 46928 w 1008497"/>
              <a:gd name="connsiteY1544" fmla="*/ 520360 h 1007842"/>
              <a:gd name="connsiteX1545" fmla="*/ 42419 w 1008497"/>
              <a:gd name="connsiteY1545" fmla="*/ 519448 h 1007842"/>
              <a:gd name="connsiteX1546" fmla="*/ 40615 w 1008497"/>
              <a:gd name="connsiteY1546" fmla="*/ 514884 h 1007842"/>
              <a:gd name="connsiteX1547" fmla="*/ 38811 w 1008497"/>
              <a:gd name="connsiteY1547" fmla="*/ 518535 h 1007842"/>
              <a:gd name="connsiteX1548" fmla="*/ 43321 w 1008497"/>
              <a:gd name="connsiteY1548" fmla="*/ 523099 h 1007842"/>
              <a:gd name="connsiteX1549" fmla="*/ 52340 w 1008497"/>
              <a:gd name="connsiteY1549" fmla="*/ 519448 h 1007842"/>
              <a:gd name="connsiteX1550" fmla="*/ 56850 w 1008497"/>
              <a:gd name="connsiteY1550" fmla="*/ 508494 h 1007842"/>
              <a:gd name="connsiteX1551" fmla="*/ 64968 w 1008497"/>
              <a:gd name="connsiteY1551" fmla="*/ 503017 h 1007842"/>
              <a:gd name="connsiteX1552" fmla="*/ 107592 w 1008497"/>
              <a:gd name="connsiteY1552" fmla="*/ 500194 h 1007842"/>
              <a:gd name="connsiteX1553" fmla="*/ 114141 w 1008497"/>
              <a:gd name="connsiteY1553" fmla="*/ 506011 h 1007842"/>
              <a:gd name="connsiteX1554" fmla="*/ 123020 w 1008497"/>
              <a:gd name="connsiteY1554" fmla="*/ 520661 h 1007842"/>
              <a:gd name="connsiteX1555" fmla="*/ 120356 w 1008497"/>
              <a:gd name="connsiteY1555" fmla="*/ 528417 h 1007842"/>
              <a:gd name="connsiteX1556" fmla="*/ 114141 w 1008497"/>
              <a:gd name="connsiteY1556" fmla="*/ 525832 h 1007842"/>
              <a:gd name="connsiteX1557" fmla="*/ 88391 w 1008497"/>
              <a:gd name="connsiteY1557" fmla="*/ 524108 h 1007842"/>
              <a:gd name="connsiteX1558" fmla="*/ 70633 w 1008497"/>
              <a:gd name="connsiteY1558" fmla="*/ 509458 h 1007842"/>
              <a:gd name="connsiteX1559" fmla="*/ 70633 w 1008497"/>
              <a:gd name="connsiteY1559" fmla="*/ 508596 h 1007842"/>
              <a:gd name="connsiteX1560" fmla="*/ 90167 w 1008497"/>
              <a:gd name="connsiteY1560" fmla="*/ 506011 h 1007842"/>
              <a:gd name="connsiteX1561" fmla="*/ 97270 w 1008497"/>
              <a:gd name="connsiteY1561" fmla="*/ 514629 h 1007842"/>
              <a:gd name="connsiteX1562" fmla="*/ 105262 w 1008497"/>
              <a:gd name="connsiteY1562" fmla="*/ 512043 h 1007842"/>
              <a:gd name="connsiteX1563" fmla="*/ 105262 w 1008497"/>
              <a:gd name="connsiteY1563" fmla="*/ 507735 h 1007842"/>
              <a:gd name="connsiteX1564" fmla="*/ 103486 w 1008497"/>
              <a:gd name="connsiteY1564" fmla="*/ 506873 h 1007842"/>
              <a:gd name="connsiteX1565" fmla="*/ 100822 w 1008497"/>
              <a:gd name="connsiteY1565" fmla="*/ 510320 h 1007842"/>
              <a:gd name="connsiteX1566" fmla="*/ 94607 w 1008497"/>
              <a:gd name="connsiteY1566" fmla="*/ 506873 h 1007842"/>
              <a:gd name="connsiteX1567" fmla="*/ 99046 w 1008497"/>
              <a:gd name="connsiteY1567" fmla="*/ 500840 h 1007842"/>
              <a:gd name="connsiteX1568" fmla="*/ 107592 w 1008497"/>
              <a:gd name="connsiteY1568" fmla="*/ 500194 h 1007842"/>
              <a:gd name="connsiteX1569" fmla="*/ 893663 w 1008497"/>
              <a:gd name="connsiteY1569" fmla="*/ 499843 h 1007842"/>
              <a:gd name="connsiteX1570" fmla="*/ 900719 w 1008497"/>
              <a:gd name="connsiteY1570" fmla="*/ 508816 h 1007842"/>
              <a:gd name="connsiteX1571" fmla="*/ 896309 w 1008497"/>
              <a:gd name="connsiteY1571" fmla="*/ 515994 h 1007842"/>
              <a:gd name="connsiteX1572" fmla="*/ 894545 w 1008497"/>
              <a:gd name="connsiteY1572" fmla="*/ 520480 h 1007842"/>
              <a:gd name="connsiteX1573" fmla="*/ 886608 w 1008497"/>
              <a:gd name="connsiteY1573" fmla="*/ 508816 h 1007842"/>
              <a:gd name="connsiteX1574" fmla="*/ 893663 w 1008497"/>
              <a:gd name="connsiteY1574" fmla="*/ 499843 h 1007842"/>
              <a:gd name="connsiteX1575" fmla="*/ 962201 w 1008497"/>
              <a:gd name="connsiteY1575" fmla="*/ 499155 h 1007842"/>
              <a:gd name="connsiteX1576" fmla="*/ 975508 w 1008497"/>
              <a:gd name="connsiteY1576" fmla="*/ 511749 h 1007842"/>
              <a:gd name="connsiteX1577" fmla="*/ 974621 w 1008497"/>
              <a:gd name="connsiteY1577" fmla="*/ 514447 h 1007842"/>
              <a:gd name="connsiteX1578" fmla="*/ 956879 w 1008497"/>
              <a:gd name="connsiteY1578" fmla="*/ 525242 h 1007842"/>
              <a:gd name="connsiteX1579" fmla="*/ 945346 w 1008497"/>
              <a:gd name="connsiteY1579" fmla="*/ 521644 h 1007842"/>
              <a:gd name="connsiteX1580" fmla="*/ 945346 w 1008497"/>
              <a:gd name="connsiteY1580" fmla="*/ 518046 h 1007842"/>
              <a:gd name="connsiteX1581" fmla="*/ 955104 w 1008497"/>
              <a:gd name="connsiteY1581" fmla="*/ 519845 h 1007842"/>
              <a:gd name="connsiteX1582" fmla="*/ 959540 w 1008497"/>
              <a:gd name="connsiteY1582" fmla="*/ 512648 h 1007842"/>
              <a:gd name="connsiteX1583" fmla="*/ 958653 w 1008497"/>
              <a:gd name="connsiteY1583" fmla="*/ 510849 h 1007842"/>
              <a:gd name="connsiteX1584" fmla="*/ 951556 w 1008497"/>
              <a:gd name="connsiteY1584" fmla="*/ 515347 h 1007842"/>
              <a:gd name="connsiteX1585" fmla="*/ 947120 w 1008497"/>
              <a:gd name="connsiteY1585" fmla="*/ 507251 h 1007842"/>
              <a:gd name="connsiteX1586" fmla="*/ 950669 w 1008497"/>
              <a:gd name="connsiteY1586" fmla="*/ 500054 h 1007842"/>
              <a:gd name="connsiteX1587" fmla="*/ 962201 w 1008497"/>
              <a:gd name="connsiteY1587" fmla="*/ 499155 h 1007842"/>
              <a:gd name="connsiteX1588" fmla="*/ 932790 w 1008497"/>
              <a:gd name="connsiteY1588" fmla="*/ 498255 h 1007842"/>
              <a:gd name="connsiteX1589" fmla="*/ 941930 w 1008497"/>
              <a:gd name="connsiteY1589" fmla="*/ 501737 h 1007842"/>
              <a:gd name="connsiteX1590" fmla="*/ 941930 w 1008497"/>
              <a:gd name="connsiteY1590" fmla="*/ 502608 h 1007842"/>
              <a:gd name="connsiteX1591" fmla="*/ 930048 w 1008497"/>
              <a:gd name="connsiteY1591" fmla="*/ 505220 h 1007842"/>
              <a:gd name="connsiteX1592" fmla="*/ 929134 w 1008497"/>
              <a:gd name="connsiteY1592" fmla="*/ 512184 h 1007842"/>
              <a:gd name="connsiteX1593" fmla="*/ 933704 w 1008497"/>
              <a:gd name="connsiteY1593" fmla="*/ 516537 h 1007842"/>
              <a:gd name="connsiteX1594" fmla="*/ 935532 w 1008497"/>
              <a:gd name="connsiteY1594" fmla="*/ 515666 h 1007842"/>
              <a:gd name="connsiteX1595" fmla="*/ 932790 w 1008497"/>
              <a:gd name="connsiteY1595" fmla="*/ 508702 h 1007842"/>
              <a:gd name="connsiteX1596" fmla="*/ 939188 w 1008497"/>
              <a:gd name="connsiteY1596" fmla="*/ 506961 h 1007842"/>
              <a:gd name="connsiteX1597" fmla="*/ 943758 w 1008497"/>
              <a:gd name="connsiteY1597" fmla="*/ 515666 h 1007842"/>
              <a:gd name="connsiteX1598" fmla="*/ 938274 w 1008497"/>
              <a:gd name="connsiteY1598" fmla="*/ 521760 h 1007842"/>
              <a:gd name="connsiteX1599" fmla="*/ 913596 w 1008497"/>
              <a:gd name="connsiteY1599" fmla="*/ 511313 h 1007842"/>
              <a:gd name="connsiteX1600" fmla="*/ 914510 w 1008497"/>
              <a:gd name="connsiteY1600" fmla="*/ 508702 h 1007842"/>
              <a:gd name="connsiteX1601" fmla="*/ 932790 w 1008497"/>
              <a:gd name="connsiteY1601" fmla="*/ 498255 h 1007842"/>
              <a:gd name="connsiteX1602" fmla="*/ 115744 w 1008497"/>
              <a:gd name="connsiteY1602" fmla="*/ 483269 h 1007842"/>
              <a:gd name="connsiteX1603" fmla="*/ 127783 w 1008497"/>
              <a:gd name="connsiteY1603" fmla="*/ 492159 h 1007842"/>
              <a:gd name="connsiteX1604" fmla="*/ 119449 w 1008497"/>
              <a:gd name="connsiteY1604" fmla="*/ 504605 h 1007842"/>
              <a:gd name="connsiteX1605" fmla="*/ 106484 w 1008497"/>
              <a:gd name="connsiteY1605" fmla="*/ 494826 h 1007842"/>
              <a:gd name="connsiteX1606" fmla="*/ 105558 w 1008497"/>
              <a:gd name="connsiteY1606" fmla="*/ 493937 h 1007842"/>
              <a:gd name="connsiteX1607" fmla="*/ 115744 w 1008497"/>
              <a:gd name="connsiteY1607" fmla="*/ 483269 h 1007842"/>
              <a:gd name="connsiteX1608" fmla="*/ 73856 w 1008497"/>
              <a:gd name="connsiteY1608" fmla="*/ 481201 h 1007842"/>
              <a:gd name="connsiteX1609" fmla="*/ 97620 w 1008497"/>
              <a:gd name="connsiteY1609" fmla="*/ 492404 h 1007842"/>
              <a:gd name="connsiteX1610" fmla="*/ 97620 w 1008497"/>
              <a:gd name="connsiteY1610" fmla="*/ 494989 h 1007842"/>
              <a:gd name="connsiteX1611" fmla="*/ 74770 w 1008497"/>
              <a:gd name="connsiteY1611" fmla="*/ 505330 h 1007842"/>
              <a:gd name="connsiteX1612" fmla="*/ 68372 w 1008497"/>
              <a:gd name="connsiteY1612" fmla="*/ 499298 h 1007842"/>
              <a:gd name="connsiteX1613" fmla="*/ 75684 w 1008497"/>
              <a:gd name="connsiteY1613" fmla="*/ 500160 h 1007842"/>
              <a:gd name="connsiteX1614" fmla="*/ 83910 w 1008497"/>
              <a:gd name="connsiteY1614" fmla="*/ 494127 h 1007842"/>
              <a:gd name="connsiteX1615" fmla="*/ 79340 w 1008497"/>
              <a:gd name="connsiteY1615" fmla="*/ 485510 h 1007842"/>
              <a:gd name="connsiteX1616" fmla="*/ 77512 w 1008497"/>
              <a:gd name="connsiteY1616" fmla="*/ 485510 h 1007842"/>
              <a:gd name="connsiteX1617" fmla="*/ 79340 w 1008497"/>
              <a:gd name="connsiteY1617" fmla="*/ 493266 h 1007842"/>
              <a:gd name="connsiteX1618" fmla="*/ 71114 w 1008497"/>
              <a:gd name="connsiteY1618" fmla="*/ 494989 h 1007842"/>
              <a:gd name="connsiteX1619" fmla="*/ 67458 w 1008497"/>
              <a:gd name="connsiteY1619" fmla="*/ 488957 h 1007842"/>
              <a:gd name="connsiteX1620" fmla="*/ 73856 w 1008497"/>
              <a:gd name="connsiteY1620" fmla="*/ 481201 h 1007842"/>
              <a:gd name="connsiteX1621" fmla="*/ 911679 w 1008497"/>
              <a:gd name="connsiteY1621" fmla="*/ 479999 h 1007842"/>
              <a:gd name="connsiteX1622" fmla="*/ 927445 w 1008497"/>
              <a:gd name="connsiteY1622" fmla="*/ 480566 h 1007842"/>
              <a:gd name="connsiteX1623" fmla="*/ 940583 w 1008497"/>
              <a:gd name="connsiteY1623" fmla="*/ 493266 h 1007842"/>
              <a:gd name="connsiteX1624" fmla="*/ 939707 w 1008497"/>
              <a:gd name="connsiteY1624" fmla="*/ 495987 h 1007842"/>
              <a:gd name="connsiteX1625" fmla="*/ 921314 w 1008497"/>
              <a:gd name="connsiteY1625" fmla="*/ 497802 h 1007842"/>
              <a:gd name="connsiteX1626" fmla="*/ 917810 w 1008497"/>
              <a:gd name="connsiteY1626" fmla="*/ 493266 h 1007842"/>
              <a:gd name="connsiteX1627" fmla="*/ 909928 w 1008497"/>
              <a:gd name="connsiteY1627" fmla="*/ 491452 h 1007842"/>
              <a:gd name="connsiteX1628" fmla="*/ 906424 w 1008497"/>
              <a:gd name="connsiteY1628" fmla="*/ 496894 h 1007842"/>
              <a:gd name="connsiteX1629" fmla="*/ 914307 w 1008497"/>
              <a:gd name="connsiteY1629" fmla="*/ 495080 h 1007842"/>
              <a:gd name="connsiteX1630" fmla="*/ 915183 w 1008497"/>
              <a:gd name="connsiteY1630" fmla="*/ 503244 h 1007842"/>
              <a:gd name="connsiteX1631" fmla="*/ 908176 w 1008497"/>
              <a:gd name="connsiteY1631" fmla="*/ 507780 h 1007842"/>
              <a:gd name="connsiteX1632" fmla="*/ 896790 w 1008497"/>
              <a:gd name="connsiteY1632" fmla="*/ 494173 h 1007842"/>
              <a:gd name="connsiteX1633" fmla="*/ 889783 w 1008497"/>
              <a:gd name="connsiteY1633" fmla="*/ 480566 h 1007842"/>
              <a:gd name="connsiteX1634" fmla="*/ 895914 w 1008497"/>
              <a:gd name="connsiteY1634" fmla="*/ 481473 h 1007842"/>
              <a:gd name="connsiteX1635" fmla="*/ 911679 w 1008497"/>
              <a:gd name="connsiteY1635" fmla="*/ 479999 h 1007842"/>
              <a:gd name="connsiteX1636" fmla="*/ 50660 w 1008497"/>
              <a:gd name="connsiteY1636" fmla="*/ 476909 h 1007842"/>
              <a:gd name="connsiteX1637" fmla="*/ 59992 w 1008497"/>
              <a:gd name="connsiteY1637" fmla="*/ 479591 h 1007842"/>
              <a:gd name="connsiteX1638" fmla="*/ 63425 w 1008497"/>
              <a:gd name="connsiteY1638" fmla="*/ 486456 h 1007842"/>
              <a:gd name="connsiteX1639" fmla="*/ 53128 w 1008497"/>
              <a:gd name="connsiteY1639" fmla="*/ 486456 h 1007842"/>
              <a:gd name="connsiteX1640" fmla="*/ 49695 w 1008497"/>
              <a:gd name="connsiteY1640" fmla="*/ 494179 h 1007842"/>
              <a:gd name="connsiteX1641" fmla="*/ 58276 w 1008497"/>
              <a:gd name="connsiteY1641" fmla="*/ 489030 h 1007842"/>
              <a:gd name="connsiteX1642" fmla="*/ 60851 w 1008497"/>
              <a:gd name="connsiteY1642" fmla="*/ 498469 h 1007842"/>
              <a:gd name="connsiteX1643" fmla="*/ 53986 w 1008497"/>
              <a:gd name="connsiteY1643" fmla="*/ 504476 h 1007842"/>
              <a:gd name="connsiteX1644" fmla="*/ 37682 w 1008497"/>
              <a:gd name="connsiteY1644" fmla="*/ 495895 h 1007842"/>
              <a:gd name="connsiteX1645" fmla="*/ 32533 w 1008497"/>
              <a:gd name="connsiteY1645" fmla="*/ 490746 h 1007842"/>
              <a:gd name="connsiteX1646" fmla="*/ 41972 w 1008497"/>
              <a:gd name="connsiteY1646" fmla="*/ 481307 h 1007842"/>
              <a:gd name="connsiteX1647" fmla="*/ 50660 w 1008497"/>
              <a:gd name="connsiteY1647" fmla="*/ 476909 h 1007842"/>
              <a:gd name="connsiteX1648" fmla="*/ 981352 w 1008497"/>
              <a:gd name="connsiteY1648" fmla="*/ 464917 h 1007842"/>
              <a:gd name="connsiteX1649" fmla="*/ 983987 w 1008497"/>
              <a:gd name="connsiteY1649" fmla="*/ 472081 h 1007842"/>
              <a:gd name="connsiteX1650" fmla="*/ 980474 w 1008497"/>
              <a:gd name="connsiteY1650" fmla="*/ 486409 h 1007842"/>
              <a:gd name="connsiteX1651" fmla="*/ 979596 w 1008497"/>
              <a:gd name="connsiteY1651" fmla="*/ 495365 h 1007842"/>
              <a:gd name="connsiteX1652" fmla="*/ 972570 w 1008497"/>
              <a:gd name="connsiteY1652" fmla="*/ 498947 h 1007842"/>
              <a:gd name="connsiteX1653" fmla="*/ 966423 w 1008497"/>
              <a:gd name="connsiteY1653" fmla="*/ 496260 h 1007842"/>
              <a:gd name="connsiteX1654" fmla="*/ 964666 w 1008497"/>
              <a:gd name="connsiteY1654" fmla="*/ 488200 h 1007842"/>
              <a:gd name="connsiteX1655" fmla="*/ 969057 w 1008497"/>
              <a:gd name="connsiteY1655" fmla="*/ 484618 h 1007842"/>
              <a:gd name="connsiteX1656" fmla="*/ 975205 w 1008497"/>
              <a:gd name="connsiteY1656" fmla="*/ 486409 h 1007842"/>
              <a:gd name="connsiteX1657" fmla="*/ 970814 w 1008497"/>
              <a:gd name="connsiteY1657" fmla="*/ 481932 h 1007842"/>
              <a:gd name="connsiteX1658" fmla="*/ 962032 w 1008497"/>
              <a:gd name="connsiteY1658" fmla="*/ 484618 h 1007842"/>
              <a:gd name="connsiteX1659" fmla="*/ 959397 w 1008497"/>
              <a:gd name="connsiteY1659" fmla="*/ 494469 h 1007842"/>
              <a:gd name="connsiteX1660" fmla="*/ 947103 w 1008497"/>
              <a:gd name="connsiteY1660" fmla="*/ 498947 h 1007842"/>
              <a:gd name="connsiteX1661" fmla="*/ 945346 w 1008497"/>
              <a:gd name="connsiteY1661" fmla="*/ 497156 h 1007842"/>
              <a:gd name="connsiteX1662" fmla="*/ 962032 w 1008497"/>
              <a:gd name="connsiteY1662" fmla="*/ 473872 h 1007842"/>
              <a:gd name="connsiteX1663" fmla="*/ 981352 w 1008497"/>
              <a:gd name="connsiteY1663" fmla="*/ 464917 h 1007842"/>
              <a:gd name="connsiteX1664" fmla="*/ 915778 w 1008497"/>
              <a:gd name="connsiteY1664" fmla="*/ 460155 h 1007842"/>
              <a:gd name="connsiteX1665" fmla="*/ 924708 w 1008497"/>
              <a:gd name="connsiteY1665" fmla="*/ 467211 h 1007842"/>
              <a:gd name="connsiteX1666" fmla="*/ 922922 w 1008497"/>
              <a:gd name="connsiteY1666" fmla="*/ 474266 h 1007842"/>
              <a:gd name="connsiteX1667" fmla="*/ 913993 w 1008497"/>
              <a:gd name="connsiteY1667" fmla="*/ 475148 h 1007842"/>
              <a:gd name="connsiteX1668" fmla="*/ 914886 w 1008497"/>
              <a:gd name="connsiteY1668" fmla="*/ 461037 h 1007842"/>
              <a:gd name="connsiteX1669" fmla="*/ 915778 w 1008497"/>
              <a:gd name="connsiteY1669" fmla="*/ 460155 h 1007842"/>
              <a:gd name="connsiteX1670" fmla="*/ 94177 w 1008497"/>
              <a:gd name="connsiteY1670" fmla="*/ 460155 h 1007842"/>
              <a:gd name="connsiteX1671" fmla="*/ 121622 w 1008497"/>
              <a:gd name="connsiteY1671" fmla="*/ 461069 h 1007842"/>
              <a:gd name="connsiteX1672" fmla="*/ 120707 w 1008497"/>
              <a:gd name="connsiteY1672" fmla="*/ 472037 h 1007842"/>
              <a:gd name="connsiteX1673" fmla="*/ 112473 w 1008497"/>
              <a:gd name="connsiteY1673" fmla="*/ 478435 h 1007842"/>
              <a:gd name="connsiteX1674" fmla="*/ 105155 w 1008497"/>
              <a:gd name="connsiteY1674" fmla="*/ 490317 h 1007842"/>
              <a:gd name="connsiteX1675" fmla="*/ 97836 w 1008497"/>
              <a:gd name="connsiteY1675" fmla="*/ 487575 h 1007842"/>
              <a:gd name="connsiteX1676" fmla="*/ 95092 w 1008497"/>
              <a:gd name="connsiteY1676" fmla="*/ 478435 h 1007842"/>
              <a:gd name="connsiteX1677" fmla="*/ 101496 w 1008497"/>
              <a:gd name="connsiteY1677" fmla="*/ 472037 h 1007842"/>
              <a:gd name="connsiteX1678" fmla="*/ 90518 w 1008497"/>
              <a:gd name="connsiteY1678" fmla="*/ 477521 h 1007842"/>
              <a:gd name="connsiteX1679" fmla="*/ 74051 w 1008497"/>
              <a:gd name="connsiteY1679" fmla="*/ 474779 h 1007842"/>
              <a:gd name="connsiteX1680" fmla="*/ 73136 w 1008497"/>
              <a:gd name="connsiteY1680" fmla="*/ 472037 h 1007842"/>
              <a:gd name="connsiteX1681" fmla="*/ 94177 w 1008497"/>
              <a:gd name="connsiteY1681" fmla="*/ 460155 h 1007842"/>
              <a:gd name="connsiteX1682" fmla="*/ 964792 w 1008497"/>
              <a:gd name="connsiteY1682" fmla="*/ 458567 h 1007842"/>
              <a:gd name="connsiteX1683" fmla="*/ 966644 w 1008497"/>
              <a:gd name="connsiteY1683" fmla="*/ 465711 h 1007842"/>
              <a:gd name="connsiteX1684" fmla="*/ 959236 w 1008497"/>
              <a:gd name="connsiteY1684" fmla="*/ 469679 h 1007842"/>
              <a:gd name="connsiteX1685" fmla="*/ 957384 w 1008497"/>
              <a:gd name="connsiteY1685" fmla="*/ 460948 h 1007842"/>
              <a:gd name="connsiteX1686" fmla="*/ 964792 w 1008497"/>
              <a:gd name="connsiteY1686" fmla="*/ 458567 h 1007842"/>
              <a:gd name="connsiteX1687" fmla="*/ 30477 w 1008497"/>
              <a:gd name="connsiteY1687" fmla="*/ 447455 h 1007842"/>
              <a:gd name="connsiteX1688" fmla="*/ 36791 w 1008497"/>
              <a:gd name="connsiteY1688" fmla="*/ 452898 h 1007842"/>
              <a:gd name="connsiteX1689" fmla="*/ 59340 w 1008497"/>
              <a:gd name="connsiteY1689" fmla="*/ 461062 h 1007842"/>
              <a:gd name="connsiteX1690" fmla="*/ 66556 w 1008497"/>
              <a:gd name="connsiteY1690" fmla="*/ 476484 h 1007842"/>
              <a:gd name="connsiteX1691" fmla="*/ 56634 w 1008497"/>
              <a:gd name="connsiteY1691" fmla="*/ 471948 h 1007842"/>
              <a:gd name="connsiteX1692" fmla="*/ 44007 w 1008497"/>
              <a:gd name="connsiteY1692" fmla="*/ 462877 h 1007842"/>
              <a:gd name="connsiteX1693" fmla="*/ 43105 w 1008497"/>
              <a:gd name="connsiteY1693" fmla="*/ 466505 h 1007842"/>
              <a:gd name="connsiteX1694" fmla="*/ 49418 w 1008497"/>
              <a:gd name="connsiteY1694" fmla="*/ 471041 h 1007842"/>
              <a:gd name="connsiteX1695" fmla="*/ 37693 w 1008497"/>
              <a:gd name="connsiteY1695" fmla="*/ 478298 h 1007842"/>
              <a:gd name="connsiteX1696" fmla="*/ 33183 w 1008497"/>
              <a:gd name="connsiteY1696" fmla="*/ 473762 h 1007842"/>
              <a:gd name="connsiteX1697" fmla="*/ 33183 w 1008497"/>
              <a:gd name="connsiteY1697" fmla="*/ 466505 h 1007842"/>
              <a:gd name="connsiteX1698" fmla="*/ 27771 w 1008497"/>
              <a:gd name="connsiteY1698" fmla="*/ 453805 h 1007842"/>
              <a:gd name="connsiteX1699" fmla="*/ 30477 w 1008497"/>
              <a:gd name="connsiteY1699" fmla="*/ 447455 h 1007842"/>
              <a:gd name="connsiteX1700" fmla="*/ 936501 w 1008497"/>
              <a:gd name="connsiteY1700" fmla="*/ 445867 h 1007842"/>
              <a:gd name="connsiteX1701" fmla="*/ 946842 w 1008497"/>
              <a:gd name="connsiteY1701" fmla="*/ 452090 h 1007842"/>
              <a:gd name="connsiteX1702" fmla="*/ 952874 w 1008497"/>
              <a:gd name="connsiteY1702" fmla="*/ 472537 h 1007842"/>
              <a:gd name="connsiteX1703" fmla="*/ 945119 w 1008497"/>
              <a:gd name="connsiteY1703" fmla="*/ 476982 h 1007842"/>
              <a:gd name="connsiteX1704" fmla="*/ 941671 w 1008497"/>
              <a:gd name="connsiteY1704" fmla="*/ 470759 h 1007842"/>
              <a:gd name="connsiteX1705" fmla="*/ 943395 w 1008497"/>
              <a:gd name="connsiteY1705" fmla="*/ 465425 h 1007842"/>
              <a:gd name="connsiteX1706" fmla="*/ 938224 w 1008497"/>
              <a:gd name="connsiteY1706" fmla="*/ 470759 h 1007842"/>
              <a:gd name="connsiteX1707" fmla="*/ 945980 w 1008497"/>
              <a:gd name="connsiteY1707" fmla="*/ 482316 h 1007842"/>
              <a:gd name="connsiteX1708" fmla="*/ 943395 w 1008497"/>
              <a:gd name="connsiteY1708" fmla="*/ 490317 h 1007842"/>
              <a:gd name="connsiteX1709" fmla="*/ 939086 w 1008497"/>
              <a:gd name="connsiteY1709" fmla="*/ 484094 h 1007842"/>
              <a:gd name="connsiteX1710" fmla="*/ 927883 w 1008497"/>
              <a:gd name="connsiteY1710" fmla="*/ 476982 h 1007842"/>
              <a:gd name="connsiteX1711" fmla="*/ 936501 w 1008497"/>
              <a:gd name="connsiteY1711" fmla="*/ 445867 h 1007842"/>
              <a:gd name="connsiteX1712" fmla="*/ 98109 w 1008497"/>
              <a:gd name="connsiteY1712" fmla="*/ 442240 h 1007842"/>
              <a:gd name="connsiteX1713" fmla="*/ 101528 w 1008497"/>
              <a:gd name="connsiteY1713" fmla="*/ 454032 h 1007842"/>
              <a:gd name="connsiteX1714" fmla="*/ 92980 w 1008497"/>
              <a:gd name="connsiteY1714" fmla="*/ 454940 h 1007842"/>
              <a:gd name="connsiteX1715" fmla="*/ 91271 w 1008497"/>
              <a:gd name="connsiteY1715" fmla="*/ 445868 h 1007842"/>
              <a:gd name="connsiteX1716" fmla="*/ 98109 w 1008497"/>
              <a:gd name="connsiteY1716" fmla="*/ 442240 h 1007842"/>
              <a:gd name="connsiteX1717" fmla="*/ 47797 w 1008497"/>
              <a:gd name="connsiteY1717" fmla="*/ 442039 h 1007842"/>
              <a:gd name="connsiteX1718" fmla="*/ 55490 w 1008497"/>
              <a:gd name="connsiteY1718" fmla="*/ 443720 h 1007842"/>
              <a:gd name="connsiteX1719" fmla="*/ 53781 w 1008497"/>
              <a:gd name="connsiteY1719" fmla="*/ 452965 h 1007842"/>
              <a:gd name="connsiteX1720" fmla="*/ 48652 w 1008497"/>
              <a:gd name="connsiteY1720" fmla="*/ 451284 h 1007842"/>
              <a:gd name="connsiteX1721" fmla="*/ 47797 w 1008497"/>
              <a:gd name="connsiteY1721" fmla="*/ 442039 h 1007842"/>
              <a:gd name="connsiteX1722" fmla="*/ 973286 w 1008497"/>
              <a:gd name="connsiteY1722" fmla="*/ 439517 h 1007842"/>
              <a:gd name="connsiteX1723" fmla="*/ 979953 w 1008497"/>
              <a:gd name="connsiteY1723" fmla="*/ 445768 h 1007842"/>
              <a:gd name="connsiteX1724" fmla="*/ 979001 w 1008497"/>
              <a:gd name="connsiteY1724" fmla="*/ 461841 h 1007842"/>
              <a:gd name="connsiteX1725" fmla="*/ 969476 w 1008497"/>
              <a:gd name="connsiteY1725" fmla="*/ 466306 h 1007842"/>
              <a:gd name="connsiteX1726" fmla="*/ 973286 w 1008497"/>
              <a:gd name="connsiteY1726" fmla="*/ 458269 h 1007842"/>
              <a:gd name="connsiteX1727" fmla="*/ 973286 w 1008497"/>
              <a:gd name="connsiteY1727" fmla="*/ 449340 h 1007842"/>
              <a:gd name="connsiteX1728" fmla="*/ 967571 w 1008497"/>
              <a:gd name="connsiteY1728" fmla="*/ 444875 h 1007842"/>
              <a:gd name="connsiteX1729" fmla="*/ 973286 w 1008497"/>
              <a:gd name="connsiteY1729" fmla="*/ 439517 h 1007842"/>
              <a:gd name="connsiteX1730" fmla="*/ 79038 w 1008497"/>
              <a:gd name="connsiteY1730" fmla="*/ 425230 h 1007842"/>
              <a:gd name="connsiteX1731" fmla="*/ 79925 w 1008497"/>
              <a:gd name="connsiteY1731" fmla="*/ 434817 h 1007842"/>
              <a:gd name="connsiteX1732" fmla="*/ 88796 w 1008497"/>
              <a:gd name="connsiteY1732" fmla="*/ 455735 h 1007842"/>
              <a:gd name="connsiteX1733" fmla="*/ 71053 w 1008497"/>
              <a:gd name="connsiteY1733" fmla="*/ 469680 h 1007842"/>
              <a:gd name="connsiteX1734" fmla="*/ 68392 w 1008497"/>
              <a:gd name="connsiteY1734" fmla="*/ 465322 h 1007842"/>
              <a:gd name="connsiteX1735" fmla="*/ 73715 w 1008497"/>
              <a:gd name="connsiteY1735" fmla="*/ 461836 h 1007842"/>
              <a:gd name="connsiteX1736" fmla="*/ 77263 w 1008497"/>
              <a:gd name="connsiteY1736" fmla="*/ 449634 h 1007842"/>
              <a:gd name="connsiteX1737" fmla="*/ 74602 w 1008497"/>
              <a:gd name="connsiteY1737" fmla="*/ 446148 h 1007842"/>
              <a:gd name="connsiteX1738" fmla="*/ 71053 w 1008497"/>
              <a:gd name="connsiteY1738" fmla="*/ 447019 h 1007842"/>
              <a:gd name="connsiteX1739" fmla="*/ 72828 w 1008497"/>
              <a:gd name="connsiteY1739" fmla="*/ 456607 h 1007842"/>
              <a:gd name="connsiteX1740" fmla="*/ 63957 w 1008497"/>
              <a:gd name="connsiteY1740" fmla="*/ 458350 h 1007842"/>
              <a:gd name="connsiteX1741" fmla="*/ 60408 w 1008497"/>
              <a:gd name="connsiteY1741" fmla="*/ 451377 h 1007842"/>
              <a:gd name="connsiteX1742" fmla="*/ 65731 w 1008497"/>
              <a:gd name="connsiteY1742" fmla="*/ 440918 h 1007842"/>
              <a:gd name="connsiteX1743" fmla="*/ 67505 w 1008497"/>
              <a:gd name="connsiteY1743" fmla="*/ 431331 h 1007842"/>
              <a:gd name="connsiteX1744" fmla="*/ 79038 w 1008497"/>
              <a:gd name="connsiteY1744" fmla="*/ 425230 h 1007842"/>
              <a:gd name="connsiteX1745" fmla="*/ 40708 w 1008497"/>
              <a:gd name="connsiteY1745" fmla="*/ 419781 h 1007842"/>
              <a:gd name="connsiteX1746" fmla="*/ 45947 w 1008497"/>
              <a:gd name="connsiteY1746" fmla="*/ 422484 h 1007842"/>
              <a:gd name="connsiteX1747" fmla="*/ 43328 w 1008497"/>
              <a:gd name="connsiteY1747" fmla="*/ 426088 h 1007842"/>
              <a:gd name="connsiteX1748" fmla="*/ 38089 w 1008497"/>
              <a:gd name="connsiteY1748" fmla="*/ 430593 h 1007842"/>
              <a:gd name="connsiteX1749" fmla="*/ 40708 w 1008497"/>
              <a:gd name="connsiteY1749" fmla="*/ 443207 h 1007842"/>
              <a:gd name="connsiteX1750" fmla="*/ 43328 w 1008497"/>
              <a:gd name="connsiteY1750" fmla="*/ 450415 h 1007842"/>
              <a:gd name="connsiteX1751" fmla="*/ 36343 w 1008497"/>
              <a:gd name="connsiteY1751" fmla="*/ 448613 h 1007842"/>
              <a:gd name="connsiteX1752" fmla="*/ 30231 w 1008497"/>
              <a:gd name="connsiteY1752" fmla="*/ 426989 h 1007842"/>
              <a:gd name="connsiteX1753" fmla="*/ 40708 w 1008497"/>
              <a:gd name="connsiteY1753" fmla="*/ 419781 h 1007842"/>
              <a:gd name="connsiteX1754" fmla="*/ 938334 w 1008497"/>
              <a:gd name="connsiteY1754" fmla="*/ 410942 h 1007842"/>
              <a:gd name="connsiteX1755" fmla="*/ 946668 w 1008497"/>
              <a:gd name="connsiteY1755" fmla="*/ 421657 h 1007842"/>
              <a:gd name="connsiteX1756" fmla="*/ 948520 w 1008497"/>
              <a:gd name="connsiteY1756" fmla="*/ 424336 h 1007842"/>
              <a:gd name="connsiteX1757" fmla="*/ 942038 w 1008497"/>
              <a:gd name="connsiteY1757" fmla="*/ 422550 h 1007842"/>
              <a:gd name="connsiteX1758" fmla="*/ 938334 w 1008497"/>
              <a:gd name="connsiteY1758" fmla="*/ 410942 h 1007842"/>
              <a:gd name="connsiteX1759" fmla="*/ 924870 w 1008497"/>
              <a:gd name="connsiteY1759" fmla="*/ 406180 h 1007842"/>
              <a:gd name="connsiteX1760" fmla="*/ 933618 w 1008497"/>
              <a:gd name="connsiteY1760" fmla="*/ 411444 h 1007842"/>
              <a:gd name="connsiteX1761" fmla="*/ 941491 w 1008497"/>
              <a:gd name="connsiteY1761" fmla="*/ 426358 h 1007842"/>
              <a:gd name="connsiteX1762" fmla="*/ 950238 w 1008497"/>
              <a:gd name="connsiteY1762" fmla="*/ 428112 h 1007842"/>
              <a:gd name="connsiteX1763" fmla="*/ 951987 w 1008497"/>
              <a:gd name="connsiteY1763" fmla="*/ 421094 h 1007842"/>
              <a:gd name="connsiteX1764" fmla="*/ 961609 w 1008497"/>
              <a:gd name="connsiteY1764" fmla="*/ 418462 h 1007842"/>
              <a:gd name="connsiteX1765" fmla="*/ 965108 w 1008497"/>
              <a:gd name="connsiteY1765" fmla="*/ 428112 h 1007842"/>
              <a:gd name="connsiteX1766" fmla="*/ 955486 w 1008497"/>
              <a:gd name="connsiteY1766" fmla="*/ 437763 h 1007842"/>
              <a:gd name="connsiteX1767" fmla="*/ 934492 w 1008497"/>
              <a:gd name="connsiteY1767" fmla="*/ 432499 h 1007842"/>
              <a:gd name="connsiteX1768" fmla="*/ 923121 w 1008497"/>
              <a:gd name="connsiteY1768" fmla="*/ 408812 h 1007842"/>
              <a:gd name="connsiteX1769" fmla="*/ 924870 w 1008497"/>
              <a:gd name="connsiteY1769" fmla="*/ 406180 h 1007842"/>
              <a:gd name="connsiteX1770" fmla="*/ 76983 w 1008497"/>
              <a:gd name="connsiteY1770" fmla="*/ 390305 h 1007842"/>
              <a:gd name="connsiteX1771" fmla="*/ 65375 w 1008497"/>
              <a:gd name="connsiteY1771" fmla="*/ 401417 h 1007842"/>
              <a:gd name="connsiteX1772" fmla="*/ 72518 w 1008497"/>
              <a:gd name="connsiteY1772" fmla="*/ 392014 h 1007842"/>
              <a:gd name="connsiteX1773" fmla="*/ 76983 w 1008497"/>
              <a:gd name="connsiteY1773" fmla="*/ 390305 h 1007842"/>
              <a:gd name="connsiteX1774" fmla="*/ 91809 w 1008497"/>
              <a:gd name="connsiteY1774" fmla="*/ 383955 h 1007842"/>
              <a:gd name="connsiteX1775" fmla="*/ 88293 w 1008497"/>
              <a:gd name="connsiteY1775" fmla="*/ 398734 h 1007842"/>
              <a:gd name="connsiteX1776" fmla="*/ 75112 w 1008497"/>
              <a:gd name="connsiteY1776" fmla="*/ 413512 h 1007842"/>
              <a:gd name="connsiteX1777" fmla="*/ 55778 w 1008497"/>
              <a:gd name="connsiteY1777" fmla="*/ 416990 h 1007842"/>
              <a:gd name="connsiteX1778" fmla="*/ 45233 w 1008497"/>
              <a:gd name="connsiteY1778" fmla="*/ 404819 h 1007842"/>
              <a:gd name="connsiteX1779" fmla="*/ 50506 w 1008497"/>
              <a:gd name="connsiteY1779" fmla="*/ 395256 h 1007842"/>
              <a:gd name="connsiteX1780" fmla="*/ 58415 w 1008497"/>
              <a:gd name="connsiteY1780" fmla="*/ 396995 h 1007842"/>
              <a:gd name="connsiteX1781" fmla="*/ 61051 w 1008497"/>
              <a:gd name="connsiteY1781" fmla="*/ 406558 h 1007842"/>
              <a:gd name="connsiteX1782" fmla="*/ 78627 w 1008497"/>
              <a:gd name="connsiteY1782" fmla="*/ 396126 h 1007842"/>
              <a:gd name="connsiteX1783" fmla="*/ 81263 w 1008497"/>
              <a:gd name="connsiteY1783" fmla="*/ 389171 h 1007842"/>
              <a:gd name="connsiteX1784" fmla="*/ 91809 w 1008497"/>
              <a:gd name="connsiteY1784" fmla="*/ 383955 h 1007842"/>
              <a:gd name="connsiteX1785" fmla="*/ 873197 w 1008497"/>
              <a:gd name="connsiteY1785" fmla="*/ 382367 h 1007842"/>
              <a:gd name="connsiteX1786" fmla="*/ 879328 w 1008497"/>
              <a:gd name="connsiteY1786" fmla="*/ 388540 h 1007842"/>
              <a:gd name="connsiteX1787" fmla="*/ 888086 w 1008497"/>
              <a:gd name="connsiteY1787" fmla="*/ 404415 h 1007842"/>
              <a:gd name="connsiteX1788" fmla="*/ 907355 w 1008497"/>
              <a:gd name="connsiteY1788" fmla="*/ 415881 h 1007842"/>
              <a:gd name="connsiteX1789" fmla="*/ 909107 w 1008497"/>
              <a:gd name="connsiteY1789" fmla="*/ 424700 h 1007842"/>
              <a:gd name="connsiteX1790" fmla="*/ 920493 w 1008497"/>
              <a:gd name="connsiteY1790" fmla="*/ 429992 h 1007842"/>
              <a:gd name="connsiteX1791" fmla="*/ 922245 w 1008497"/>
              <a:gd name="connsiteY1791" fmla="*/ 440575 h 1007842"/>
              <a:gd name="connsiteX1792" fmla="*/ 917866 w 1008497"/>
              <a:gd name="connsiteY1792" fmla="*/ 444985 h 1007842"/>
              <a:gd name="connsiteX1793" fmla="*/ 912611 w 1008497"/>
              <a:gd name="connsiteY1793" fmla="*/ 443221 h 1007842"/>
              <a:gd name="connsiteX1794" fmla="*/ 912611 w 1008497"/>
              <a:gd name="connsiteY1794" fmla="*/ 437929 h 1007842"/>
              <a:gd name="connsiteX1795" fmla="*/ 913486 w 1008497"/>
              <a:gd name="connsiteY1795" fmla="*/ 434402 h 1007842"/>
              <a:gd name="connsiteX1796" fmla="*/ 905604 w 1008497"/>
              <a:gd name="connsiteY1796" fmla="*/ 434402 h 1007842"/>
              <a:gd name="connsiteX1797" fmla="*/ 900348 w 1008497"/>
              <a:gd name="connsiteY1797" fmla="*/ 444985 h 1007842"/>
              <a:gd name="connsiteX1798" fmla="*/ 909983 w 1008497"/>
              <a:gd name="connsiteY1798" fmla="*/ 463506 h 1007842"/>
              <a:gd name="connsiteX1799" fmla="*/ 907355 w 1008497"/>
              <a:gd name="connsiteY1799" fmla="*/ 467915 h 1007842"/>
              <a:gd name="connsiteX1800" fmla="*/ 897721 w 1008497"/>
              <a:gd name="connsiteY1800" fmla="*/ 460860 h 1007842"/>
              <a:gd name="connsiteX1801" fmla="*/ 896845 w 1008497"/>
              <a:gd name="connsiteY1801" fmla="*/ 456450 h 1007842"/>
              <a:gd name="connsiteX1802" fmla="*/ 890714 w 1008497"/>
              <a:gd name="connsiteY1802" fmla="*/ 454686 h 1007842"/>
              <a:gd name="connsiteX1803" fmla="*/ 889838 w 1008497"/>
              <a:gd name="connsiteY1803" fmla="*/ 457332 h 1007842"/>
              <a:gd name="connsiteX1804" fmla="*/ 892466 w 1008497"/>
              <a:gd name="connsiteY1804" fmla="*/ 465269 h 1007842"/>
              <a:gd name="connsiteX1805" fmla="*/ 884583 w 1008497"/>
              <a:gd name="connsiteY1805" fmla="*/ 465269 h 1007842"/>
              <a:gd name="connsiteX1806" fmla="*/ 881955 w 1008497"/>
              <a:gd name="connsiteY1806" fmla="*/ 453804 h 1007842"/>
              <a:gd name="connsiteX1807" fmla="*/ 893342 w 1008497"/>
              <a:gd name="connsiteY1807" fmla="*/ 444985 h 1007842"/>
              <a:gd name="connsiteX1808" fmla="*/ 894217 w 1008497"/>
              <a:gd name="connsiteY1808" fmla="*/ 435283 h 1007842"/>
              <a:gd name="connsiteX1809" fmla="*/ 901224 w 1008497"/>
              <a:gd name="connsiteY1809" fmla="*/ 419409 h 1007842"/>
              <a:gd name="connsiteX1810" fmla="*/ 894217 w 1008497"/>
              <a:gd name="connsiteY1810" fmla="*/ 412353 h 1007842"/>
              <a:gd name="connsiteX1811" fmla="*/ 885459 w 1008497"/>
              <a:gd name="connsiteY1811" fmla="*/ 416763 h 1007842"/>
              <a:gd name="connsiteX1812" fmla="*/ 886335 w 1008497"/>
              <a:gd name="connsiteY1812" fmla="*/ 419409 h 1007842"/>
              <a:gd name="connsiteX1813" fmla="*/ 889838 w 1008497"/>
              <a:gd name="connsiteY1813" fmla="*/ 422054 h 1007842"/>
              <a:gd name="connsiteX1814" fmla="*/ 885459 w 1008497"/>
              <a:gd name="connsiteY1814" fmla="*/ 427346 h 1007842"/>
              <a:gd name="connsiteX1815" fmla="*/ 879328 w 1008497"/>
              <a:gd name="connsiteY1815" fmla="*/ 423818 h 1007842"/>
              <a:gd name="connsiteX1816" fmla="*/ 881079 w 1008497"/>
              <a:gd name="connsiteY1816" fmla="*/ 405297 h 1007842"/>
              <a:gd name="connsiteX1817" fmla="*/ 872321 w 1008497"/>
              <a:gd name="connsiteY1817" fmla="*/ 385013 h 1007842"/>
              <a:gd name="connsiteX1818" fmla="*/ 873197 w 1008497"/>
              <a:gd name="connsiteY1818" fmla="*/ 382367 h 1007842"/>
              <a:gd name="connsiteX1819" fmla="*/ 143658 w 1008497"/>
              <a:gd name="connsiteY1819" fmla="*/ 372843 h 1007842"/>
              <a:gd name="connsiteX1820" fmla="*/ 132341 w 1008497"/>
              <a:gd name="connsiteY1820" fmla="*/ 388718 h 1007842"/>
              <a:gd name="connsiteX1821" fmla="*/ 134082 w 1008497"/>
              <a:gd name="connsiteY1821" fmla="*/ 405475 h 1007842"/>
              <a:gd name="connsiteX1822" fmla="*/ 125376 w 1008497"/>
              <a:gd name="connsiteY1822" fmla="*/ 411649 h 1007842"/>
              <a:gd name="connsiteX1823" fmla="*/ 121023 w 1008497"/>
              <a:gd name="connsiteY1823" fmla="*/ 406357 h 1007842"/>
              <a:gd name="connsiteX1824" fmla="*/ 124506 w 1008497"/>
              <a:gd name="connsiteY1824" fmla="*/ 401065 h 1007842"/>
              <a:gd name="connsiteX1825" fmla="*/ 127117 w 1008497"/>
              <a:gd name="connsiteY1825" fmla="*/ 400183 h 1007842"/>
              <a:gd name="connsiteX1826" fmla="*/ 122764 w 1008497"/>
              <a:gd name="connsiteY1826" fmla="*/ 394010 h 1007842"/>
              <a:gd name="connsiteX1827" fmla="*/ 115800 w 1008497"/>
              <a:gd name="connsiteY1827" fmla="*/ 394891 h 1007842"/>
              <a:gd name="connsiteX1828" fmla="*/ 110576 w 1008497"/>
              <a:gd name="connsiteY1828" fmla="*/ 404593 h 1007842"/>
              <a:gd name="connsiteX1829" fmla="*/ 121023 w 1008497"/>
              <a:gd name="connsiteY1829" fmla="*/ 425760 h 1007842"/>
              <a:gd name="connsiteX1830" fmla="*/ 121023 w 1008497"/>
              <a:gd name="connsiteY1830" fmla="*/ 433697 h 1007842"/>
              <a:gd name="connsiteX1831" fmla="*/ 129729 w 1008497"/>
              <a:gd name="connsiteY1831" fmla="*/ 436343 h 1007842"/>
              <a:gd name="connsiteX1832" fmla="*/ 131470 w 1008497"/>
              <a:gd name="connsiteY1832" fmla="*/ 449572 h 1007842"/>
              <a:gd name="connsiteX1833" fmla="*/ 126247 w 1008497"/>
              <a:gd name="connsiteY1833" fmla="*/ 452218 h 1007842"/>
              <a:gd name="connsiteX1834" fmla="*/ 121894 w 1008497"/>
              <a:gd name="connsiteY1834" fmla="*/ 448690 h 1007842"/>
              <a:gd name="connsiteX1835" fmla="*/ 123635 w 1008497"/>
              <a:gd name="connsiteY1835" fmla="*/ 442517 h 1007842"/>
              <a:gd name="connsiteX1836" fmla="*/ 106224 w 1008497"/>
              <a:gd name="connsiteY1836" fmla="*/ 451336 h 1007842"/>
              <a:gd name="connsiteX1837" fmla="*/ 104483 w 1008497"/>
              <a:gd name="connsiteY1837" fmla="*/ 445163 h 1007842"/>
              <a:gd name="connsiteX1838" fmla="*/ 111447 w 1008497"/>
              <a:gd name="connsiteY1838" fmla="*/ 436343 h 1007842"/>
              <a:gd name="connsiteX1839" fmla="*/ 110576 w 1008497"/>
              <a:gd name="connsiteY1839" fmla="*/ 420468 h 1007842"/>
              <a:gd name="connsiteX1840" fmla="*/ 101871 w 1008497"/>
              <a:gd name="connsiteY1840" fmla="*/ 416940 h 1007842"/>
              <a:gd name="connsiteX1841" fmla="*/ 97518 w 1008497"/>
              <a:gd name="connsiteY1841" fmla="*/ 419586 h 1007842"/>
              <a:gd name="connsiteX1842" fmla="*/ 101000 w 1008497"/>
              <a:gd name="connsiteY1842" fmla="*/ 428406 h 1007842"/>
              <a:gd name="connsiteX1843" fmla="*/ 94036 w 1008497"/>
              <a:gd name="connsiteY1843" fmla="*/ 431051 h 1007842"/>
              <a:gd name="connsiteX1844" fmla="*/ 89683 w 1008497"/>
              <a:gd name="connsiteY1844" fmla="*/ 421350 h 1007842"/>
              <a:gd name="connsiteX1845" fmla="*/ 98389 w 1008497"/>
              <a:gd name="connsiteY1845" fmla="*/ 409885 h 1007842"/>
              <a:gd name="connsiteX1846" fmla="*/ 103612 w 1008497"/>
              <a:gd name="connsiteY1846" fmla="*/ 407239 h 1007842"/>
              <a:gd name="connsiteX1847" fmla="*/ 111447 w 1008497"/>
              <a:gd name="connsiteY1847" fmla="*/ 388718 h 1007842"/>
              <a:gd name="connsiteX1848" fmla="*/ 125376 w 1008497"/>
              <a:gd name="connsiteY1848" fmla="*/ 385190 h 1007842"/>
              <a:gd name="connsiteX1849" fmla="*/ 134952 w 1008497"/>
              <a:gd name="connsiteY1849" fmla="*/ 374607 h 1007842"/>
              <a:gd name="connsiteX1850" fmla="*/ 143658 w 1008497"/>
              <a:gd name="connsiteY1850" fmla="*/ 372843 h 1007842"/>
              <a:gd name="connsiteX1851" fmla="*/ 956855 w 1008497"/>
              <a:gd name="connsiteY1851" fmla="*/ 368268 h 1007842"/>
              <a:gd name="connsiteX1852" fmla="*/ 979179 w 1008497"/>
              <a:gd name="connsiteY1852" fmla="*/ 378034 h 1007842"/>
              <a:gd name="connsiteX1853" fmla="*/ 998825 w 1008497"/>
              <a:gd name="connsiteY1853" fmla="*/ 411772 h 1007842"/>
              <a:gd name="connsiteX1854" fmla="*/ 1003289 w 1008497"/>
              <a:gd name="connsiteY1854" fmla="*/ 441959 h 1007842"/>
              <a:gd name="connsiteX1855" fmla="*/ 1006861 w 1008497"/>
              <a:gd name="connsiteY1855" fmla="*/ 498781 h 1007842"/>
              <a:gd name="connsiteX1856" fmla="*/ 1004182 w 1008497"/>
              <a:gd name="connsiteY1856" fmla="*/ 506771 h 1007842"/>
              <a:gd name="connsiteX1857" fmla="*/ 1007754 w 1008497"/>
              <a:gd name="connsiteY1857" fmla="*/ 509435 h 1007842"/>
              <a:gd name="connsiteX1858" fmla="*/ 1003289 w 1008497"/>
              <a:gd name="connsiteY1858" fmla="*/ 512986 h 1007842"/>
              <a:gd name="connsiteX1859" fmla="*/ 1004182 w 1008497"/>
              <a:gd name="connsiteY1859" fmla="*/ 515650 h 1007842"/>
              <a:gd name="connsiteX1860" fmla="*/ 1006861 w 1008497"/>
              <a:gd name="connsiteY1860" fmla="*/ 515650 h 1007842"/>
              <a:gd name="connsiteX1861" fmla="*/ 1006861 w 1008497"/>
              <a:gd name="connsiteY1861" fmla="*/ 525416 h 1007842"/>
              <a:gd name="connsiteX1862" fmla="*/ 1005968 w 1008497"/>
              <a:gd name="connsiteY1862" fmla="*/ 540509 h 1007842"/>
              <a:gd name="connsiteX1863" fmla="*/ 1002396 w 1008497"/>
              <a:gd name="connsiteY1863" fmla="*/ 572471 h 1007842"/>
              <a:gd name="connsiteX1864" fmla="*/ 1000610 w 1008497"/>
              <a:gd name="connsiteY1864" fmla="*/ 581350 h 1007842"/>
              <a:gd name="connsiteX1865" fmla="*/ 994360 w 1008497"/>
              <a:gd name="connsiteY1865" fmla="*/ 612424 h 1007842"/>
              <a:gd name="connsiteX1866" fmla="*/ 951497 w 1008497"/>
              <a:gd name="connsiteY1866" fmla="*/ 657704 h 1007842"/>
              <a:gd name="connsiteX1867" fmla="*/ 927387 w 1008497"/>
              <a:gd name="connsiteY1867" fmla="*/ 648826 h 1007842"/>
              <a:gd name="connsiteX1868" fmla="*/ 926494 w 1008497"/>
              <a:gd name="connsiteY1868" fmla="*/ 643499 h 1007842"/>
              <a:gd name="connsiteX1869" fmla="*/ 935423 w 1008497"/>
              <a:gd name="connsiteY1869" fmla="*/ 639947 h 1007842"/>
              <a:gd name="connsiteX1870" fmla="*/ 959534 w 1008497"/>
              <a:gd name="connsiteY1870" fmla="*/ 644387 h 1007842"/>
              <a:gd name="connsiteX1871" fmla="*/ 987216 w 1008497"/>
              <a:gd name="connsiteY1871" fmla="*/ 601770 h 1007842"/>
              <a:gd name="connsiteX1872" fmla="*/ 996146 w 1008497"/>
              <a:gd name="connsiteY1872" fmla="*/ 515650 h 1007842"/>
              <a:gd name="connsiteX1873" fmla="*/ 992574 w 1008497"/>
              <a:gd name="connsiteY1873" fmla="*/ 513874 h 1007842"/>
              <a:gd name="connsiteX1874" fmla="*/ 990788 w 1008497"/>
              <a:gd name="connsiteY1874" fmla="*/ 548500 h 1007842"/>
              <a:gd name="connsiteX1875" fmla="*/ 988109 w 1008497"/>
              <a:gd name="connsiteY1875" fmla="*/ 550275 h 1007842"/>
              <a:gd name="connsiteX1876" fmla="*/ 989895 w 1008497"/>
              <a:gd name="connsiteY1876" fmla="*/ 553827 h 1007842"/>
              <a:gd name="connsiteX1877" fmla="*/ 977393 w 1008497"/>
              <a:gd name="connsiteY1877" fmla="*/ 619527 h 1007842"/>
              <a:gd name="connsiteX1878" fmla="*/ 947925 w 1008497"/>
              <a:gd name="connsiteY1878" fmla="*/ 642611 h 1007842"/>
              <a:gd name="connsiteX1879" fmla="*/ 940782 w 1008497"/>
              <a:gd name="connsiteY1879" fmla="*/ 638172 h 1007842"/>
              <a:gd name="connsiteX1880" fmla="*/ 953283 w 1008497"/>
              <a:gd name="connsiteY1880" fmla="*/ 638172 h 1007842"/>
              <a:gd name="connsiteX1881" fmla="*/ 980072 w 1008497"/>
              <a:gd name="connsiteY1881" fmla="*/ 594668 h 1007842"/>
              <a:gd name="connsiteX1882" fmla="*/ 989002 w 1008497"/>
              <a:gd name="connsiteY1882" fmla="*/ 512986 h 1007842"/>
              <a:gd name="connsiteX1883" fmla="*/ 991681 w 1008497"/>
              <a:gd name="connsiteY1883" fmla="*/ 512986 h 1007842"/>
              <a:gd name="connsiteX1884" fmla="*/ 992574 w 1008497"/>
              <a:gd name="connsiteY1884" fmla="*/ 510323 h 1007842"/>
              <a:gd name="connsiteX1885" fmla="*/ 989002 w 1008497"/>
              <a:gd name="connsiteY1885" fmla="*/ 499668 h 1007842"/>
              <a:gd name="connsiteX1886" fmla="*/ 988109 w 1008497"/>
              <a:gd name="connsiteY1886" fmla="*/ 497005 h 1007842"/>
              <a:gd name="connsiteX1887" fmla="*/ 980965 w 1008497"/>
              <a:gd name="connsiteY1887" fmla="*/ 415323 h 1007842"/>
              <a:gd name="connsiteX1888" fmla="*/ 956855 w 1008497"/>
              <a:gd name="connsiteY1888" fmla="*/ 386912 h 1007842"/>
              <a:gd name="connsiteX1889" fmla="*/ 947032 w 1008497"/>
              <a:gd name="connsiteY1889" fmla="*/ 386912 h 1007842"/>
              <a:gd name="connsiteX1890" fmla="*/ 951497 w 1008497"/>
              <a:gd name="connsiteY1890" fmla="*/ 384249 h 1007842"/>
              <a:gd name="connsiteX1891" fmla="*/ 977393 w 1008497"/>
              <a:gd name="connsiteY1891" fmla="*/ 397566 h 1007842"/>
              <a:gd name="connsiteX1892" fmla="*/ 992574 w 1008497"/>
              <a:gd name="connsiteY1892" fmla="*/ 474809 h 1007842"/>
              <a:gd name="connsiteX1893" fmla="*/ 993467 w 1008497"/>
              <a:gd name="connsiteY1893" fmla="*/ 494341 h 1007842"/>
              <a:gd name="connsiteX1894" fmla="*/ 996146 w 1008497"/>
              <a:gd name="connsiteY1894" fmla="*/ 495229 h 1007842"/>
              <a:gd name="connsiteX1895" fmla="*/ 995253 w 1008497"/>
              <a:gd name="connsiteY1895" fmla="*/ 481912 h 1007842"/>
              <a:gd name="connsiteX1896" fmla="*/ 985430 w 1008497"/>
              <a:gd name="connsiteY1896" fmla="*/ 406445 h 1007842"/>
              <a:gd name="connsiteX1897" fmla="*/ 973821 w 1008497"/>
              <a:gd name="connsiteY1897" fmla="*/ 387800 h 1007842"/>
              <a:gd name="connsiteX1898" fmla="*/ 948818 w 1008497"/>
              <a:gd name="connsiteY1898" fmla="*/ 380697 h 1007842"/>
              <a:gd name="connsiteX1899" fmla="*/ 938103 w 1008497"/>
              <a:gd name="connsiteY1899" fmla="*/ 384249 h 1007842"/>
              <a:gd name="connsiteX1900" fmla="*/ 933638 w 1008497"/>
              <a:gd name="connsiteY1900" fmla="*/ 381585 h 1007842"/>
              <a:gd name="connsiteX1901" fmla="*/ 941675 w 1008497"/>
              <a:gd name="connsiteY1901" fmla="*/ 372707 h 1007842"/>
              <a:gd name="connsiteX1902" fmla="*/ 956855 w 1008497"/>
              <a:gd name="connsiteY1902" fmla="*/ 368268 h 1007842"/>
              <a:gd name="connsiteX1903" fmla="*/ 55773 w 1008497"/>
              <a:gd name="connsiteY1903" fmla="*/ 361730 h 1007842"/>
              <a:gd name="connsiteX1904" fmla="*/ 69046 w 1008497"/>
              <a:gd name="connsiteY1904" fmla="*/ 367054 h 1007842"/>
              <a:gd name="connsiteX1905" fmla="*/ 60198 w 1008497"/>
              <a:gd name="connsiteY1905" fmla="*/ 364392 h 1007842"/>
              <a:gd name="connsiteX1906" fmla="*/ 36307 w 1008497"/>
              <a:gd name="connsiteY1906" fmla="*/ 378588 h 1007842"/>
              <a:gd name="connsiteX1907" fmla="*/ 27459 w 1008497"/>
              <a:gd name="connsiteY1907" fmla="*/ 414080 h 1007842"/>
              <a:gd name="connsiteX1908" fmla="*/ 26574 w 1008497"/>
              <a:gd name="connsiteY1908" fmla="*/ 421179 h 1007842"/>
              <a:gd name="connsiteX1909" fmla="*/ 20380 w 1008497"/>
              <a:gd name="connsiteY1909" fmla="*/ 505471 h 1007842"/>
              <a:gd name="connsiteX1910" fmla="*/ 26574 w 1008497"/>
              <a:gd name="connsiteY1910" fmla="*/ 584440 h 1007842"/>
              <a:gd name="connsiteX1911" fmla="*/ 41616 w 1008497"/>
              <a:gd name="connsiteY1911" fmla="*/ 611946 h 1007842"/>
              <a:gd name="connsiteX1912" fmla="*/ 64622 w 1008497"/>
              <a:gd name="connsiteY1912" fmla="*/ 618157 h 1007842"/>
              <a:gd name="connsiteX1913" fmla="*/ 64622 w 1008497"/>
              <a:gd name="connsiteY1913" fmla="*/ 619931 h 1007842"/>
              <a:gd name="connsiteX1914" fmla="*/ 38962 w 1008497"/>
              <a:gd name="connsiteY1914" fmla="*/ 614608 h 1007842"/>
              <a:gd name="connsiteX1915" fmla="*/ 16841 w 1008497"/>
              <a:gd name="connsiteY1915" fmla="*/ 539188 h 1007842"/>
              <a:gd name="connsiteX1916" fmla="*/ 16841 w 1008497"/>
              <a:gd name="connsiteY1916" fmla="*/ 467318 h 1007842"/>
              <a:gd name="connsiteX1917" fmla="*/ 23919 w 1008497"/>
              <a:gd name="connsiteY1917" fmla="*/ 416742 h 1007842"/>
              <a:gd name="connsiteX1918" fmla="*/ 33652 w 1008497"/>
              <a:gd name="connsiteY1918" fmla="*/ 375927 h 1007842"/>
              <a:gd name="connsiteX1919" fmla="*/ 55773 w 1008497"/>
              <a:gd name="connsiteY1919" fmla="*/ 361730 h 1007842"/>
              <a:gd name="connsiteX1920" fmla="*/ 65478 w 1008497"/>
              <a:gd name="connsiteY1920" fmla="*/ 346745 h 1007842"/>
              <a:gd name="connsiteX1921" fmla="*/ 76967 w 1008497"/>
              <a:gd name="connsiteY1921" fmla="*/ 351198 h 1007842"/>
              <a:gd name="connsiteX1922" fmla="*/ 84921 w 1008497"/>
              <a:gd name="connsiteY1922" fmla="*/ 359213 h 1007842"/>
              <a:gd name="connsiteX1923" fmla="*/ 73432 w 1008497"/>
              <a:gd name="connsiteY1923" fmla="*/ 364556 h 1007842"/>
              <a:gd name="connsiteX1924" fmla="*/ 50454 w 1008497"/>
              <a:gd name="connsiteY1924" fmla="*/ 357432 h 1007842"/>
              <a:gd name="connsiteX1925" fmla="*/ 21290 w 1008497"/>
              <a:gd name="connsiteY1925" fmla="*/ 404631 h 1007842"/>
              <a:gd name="connsiteX1926" fmla="*/ 12452 w 1008497"/>
              <a:gd name="connsiteY1926" fmla="*/ 470532 h 1007842"/>
              <a:gd name="connsiteX1927" fmla="*/ 12452 w 1008497"/>
              <a:gd name="connsiteY1927" fmla="*/ 529308 h 1007842"/>
              <a:gd name="connsiteX1928" fmla="*/ 28360 w 1008497"/>
              <a:gd name="connsiteY1928" fmla="*/ 608567 h 1007842"/>
              <a:gd name="connsiteX1929" fmla="*/ 55757 w 1008497"/>
              <a:gd name="connsiteY1929" fmla="*/ 626378 h 1007842"/>
              <a:gd name="connsiteX1930" fmla="*/ 69897 w 1008497"/>
              <a:gd name="connsiteY1930" fmla="*/ 620144 h 1007842"/>
              <a:gd name="connsiteX1931" fmla="*/ 77851 w 1008497"/>
              <a:gd name="connsiteY1931" fmla="*/ 625487 h 1007842"/>
              <a:gd name="connsiteX1932" fmla="*/ 46919 w 1008497"/>
              <a:gd name="connsiteY1932" fmla="*/ 637065 h 1007842"/>
              <a:gd name="connsiteX1933" fmla="*/ 8917 w 1008497"/>
              <a:gd name="connsiteY1933" fmla="*/ 596990 h 1007842"/>
              <a:gd name="connsiteX1934" fmla="*/ 4499 w 1008497"/>
              <a:gd name="connsiteY1934" fmla="*/ 573836 h 1007842"/>
              <a:gd name="connsiteX1935" fmla="*/ 1847 w 1008497"/>
              <a:gd name="connsiteY1935" fmla="*/ 534651 h 1007842"/>
              <a:gd name="connsiteX1936" fmla="*/ 963 w 1008497"/>
              <a:gd name="connsiteY1936" fmla="*/ 528418 h 1007842"/>
              <a:gd name="connsiteX1937" fmla="*/ 1847 w 1008497"/>
              <a:gd name="connsiteY1937" fmla="*/ 453612 h 1007842"/>
              <a:gd name="connsiteX1938" fmla="*/ 4499 w 1008497"/>
              <a:gd name="connsiteY1938" fmla="*/ 442925 h 1007842"/>
              <a:gd name="connsiteX1939" fmla="*/ 12452 w 1008497"/>
              <a:gd name="connsiteY1939" fmla="*/ 391273 h 1007842"/>
              <a:gd name="connsiteX1940" fmla="*/ 42500 w 1008497"/>
              <a:gd name="connsiteY1940" fmla="*/ 349417 h 1007842"/>
              <a:gd name="connsiteX1941" fmla="*/ 65478 w 1008497"/>
              <a:gd name="connsiteY1941" fmla="*/ 346745 h 1007842"/>
              <a:gd name="connsiteX1942" fmla="*/ 956326 w 1008497"/>
              <a:gd name="connsiteY1942" fmla="*/ 346178 h 1007842"/>
              <a:gd name="connsiteX1943" fmla="*/ 962279 w 1008497"/>
              <a:gd name="connsiteY1943" fmla="*/ 347865 h 1007842"/>
              <a:gd name="connsiteX1944" fmla="*/ 971098 w 1008497"/>
              <a:gd name="connsiteY1944" fmla="*/ 354162 h 1007842"/>
              <a:gd name="connsiteX1945" fmla="*/ 975508 w 1008497"/>
              <a:gd name="connsiteY1945" fmla="*/ 370354 h 1007842"/>
              <a:gd name="connsiteX1946" fmla="*/ 971980 w 1008497"/>
              <a:gd name="connsiteY1946" fmla="*/ 370354 h 1007842"/>
              <a:gd name="connsiteX1947" fmla="*/ 959633 w 1008497"/>
              <a:gd name="connsiteY1947" fmla="*/ 352363 h 1007842"/>
              <a:gd name="connsiteX1948" fmla="*/ 951696 w 1008497"/>
              <a:gd name="connsiteY1948" fmla="*/ 347865 h 1007842"/>
              <a:gd name="connsiteX1949" fmla="*/ 956326 w 1008497"/>
              <a:gd name="connsiteY1949" fmla="*/ 346178 h 1007842"/>
              <a:gd name="connsiteX1950" fmla="*/ 929735 w 1008497"/>
              <a:gd name="connsiteY1950" fmla="*/ 333155 h 1007842"/>
              <a:gd name="connsiteX1951" fmla="*/ 938995 w 1008497"/>
              <a:gd name="connsiteY1951" fmla="*/ 334742 h 1007842"/>
              <a:gd name="connsiteX1952" fmla="*/ 932513 w 1008497"/>
              <a:gd name="connsiteY1952" fmla="*/ 339505 h 1007842"/>
              <a:gd name="connsiteX1953" fmla="*/ 928809 w 1008497"/>
              <a:gd name="connsiteY1953" fmla="*/ 336330 h 1007842"/>
              <a:gd name="connsiteX1954" fmla="*/ 929735 w 1008497"/>
              <a:gd name="connsiteY1954" fmla="*/ 333155 h 1007842"/>
              <a:gd name="connsiteX1955" fmla="*/ 922724 w 1008497"/>
              <a:gd name="connsiteY1955" fmla="*/ 329980 h 1007842"/>
              <a:gd name="connsiteX1956" fmla="*/ 930132 w 1008497"/>
              <a:gd name="connsiteY1956" fmla="*/ 343949 h 1007842"/>
              <a:gd name="connsiteX1957" fmla="*/ 929206 w 1008497"/>
              <a:gd name="connsiteY1957" fmla="*/ 347442 h 1007842"/>
              <a:gd name="connsiteX1958" fmla="*/ 920872 w 1008497"/>
              <a:gd name="connsiteY1958" fmla="*/ 340457 h 1007842"/>
              <a:gd name="connsiteX1959" fmla="*/ 922724 w 1008497"/>
              <a:gd name="connsiteY1959" fmla="*/ 329980 h 1007842"/>
              <a:gd name="connsiteX1960" fmla="*/ 61863 w 1008497"/>
              <a:gd name="connsiteY1960" fmla="*/ 326045 h 1007842"/>
              <a:gd name="connsiteX1961" fmla="*/ 62695 w 1008497"/>
              <a:gd name="connsiteY1961" fmla="*/ 326873 h 1007842"/>
              <a:gd name="connsiteX1962" fmla="*/ 50222 w 1008497"/>
              <a:gd name="connsiteY1962" fmla="*/ 338469 h 1007842"/>
              <a:gd name="connsiteX1963" fmla="*/ 45233 w 1008497"/>
              <a:gd name="connsiteY1963" fmla="*/ 342610 h 1007842"/>
              <a:gd name="connsiteX1964" fmla="*/ 53548 w 1008497"/>
              <a:gd name="connsiteY1964" fmla="*/ 328530 h 1007842"/>
              <a:gd name="connsiteX1965" fmla="*/ 61863 w 1008497"/>
              <a:gd name="connsiteY1965" fmla="*/ 326045 h 1007842"/>
              <a:gd name="connsiteX1966" fmla="*/ 913541 w 1008497"/>
              <a:gd name="connsiteY1966" fmla="*/ 322042 h 1007842"/>
              <a:gd name="connsiteX1967" fmla="*/ 917920 w 1008497"/>
              <a:gd name="connsiteY1967" fmla="*/ 326389 h 1007842"/>
              <a:gd name="connsiteX1968" fmla="*/ 917044 w 1008497"/>
              <a:gd name="connsiteY1968" fmla="*/ 340298 h 1007842"/>
              <a:gd name="connsiteX1969" fmla="*/ 928430 w 1008497"/>
              <a:gd name="connsiteY1969" fmla="*/ 357685 h 1007842"/>
              <a:gd name="connsiteX1970" fmla="*/ 915292 w 1008497"/>
              <a:gd name="connsiteY1970" fmla="*/ 353338 h 1007842"/>
              <a:gd name="connsiteX1971" fmla="*/ 907410 w 1008497"/>
              <a:gd name="connsiteY1971" fmla="*/ 333343 h 1007842"/>
              <a:gd name="connsiteX1972" fmla="*/ 913541 w 1008497"/>
              <a:gd name="connsiteY1972" fmla="*/ 322042 h 1007842"/>
              <a:gd name="connsiteX1973" fmla="*/ 959489 w 1008497"/>
              <a:gd name="connsiteY1973" fmla="*/ 321381 h 1007842"/>
              <a:gd name="connsiteX1974" fmla="*/ 961221 w 1008497"/>
              <a:gd name="connsiteY1974" fmla="*/ 326011 h 1007842"/>
              <a:gd name="connsiteX1975" fmla="*/ 952562 w 1008497"/>
              <a:gd name="connsiteY1975" fmla="*/ 328789 h 1007842"/>
              <a:gd name="connsiteX1976" fmla="*/ 951696 w 1008497"/>
              <a:gd name="connsiteY1976" fmla="*/ 327863 h 1007842"/>
              <a:gd name="connsiteX1977" fmla="*/ 959489 w 1008497"/>
              <a:gd name="connsiteY1977" fmla="*/ 321381 h 1007842"/>
              <a:gd name="connsiteX1978" fmla="*/ 962632 w 1008497"/>
              <a:gd name="connsiteY1978" fmla="*/ 312726 h 1007842"/>
              <a:gd name="connsiteX1979" fmla="*/ 966160 w 1008497"/>
              <a:gd name="connsiteY1979" fmla="*/ 312726 h 1007842"/>
              <a:gd name="connsiteX1980" fmla="*/ 970569 w 1008497"/>
              <a:gd name="connsiteY1980" fmla="*/ 319014 h 1007842"/>
              <a:gd name="connsiteX1981" fmla="*/ 971451 w 1008497"/>
              <a:gd name="connsiteY1981" fmla="*/ 331588 h 1007842"/>
              <a:gd name="connsiteX1982" fmla="*/ 969687 w 1008497"/>
              <a:gd name="connsiteY1982" fmla="*/ 333384 h 1007842"/>
              <a:gd name="connsiteX1983" fmla="*/ 976743 w 1008497"/>
              <a:gd name="connsiteY1983" fmla="*/ 339672 h 1007842"/>
              <a:gd name="connsiteX1984" fmla="*/ 988208 w 1008497"/>
              <a:gd name="connsiteY1984" fmla="*/ 363923 h 1007842"/>
              <a:gd name="connsiteX1985" fmla="*/ 985562 w 1008497"/>
              <a:gd name="connsiteY1985" fmla="*/ 379192 h 1007842"/>
              <a:gd name="connsiteX1986" fmla="*/ 978507 w 1008497"/>
              <a:gd name="connsiteY1986" fmla="*/ 372905 h 1007842"/>
              <a:gd name="connsiteX1987" fmla="*/ 969687 w 1008497"/>
              <a:gd name="connsiteY1987" fmla="*/ 347755 h 1007842"/>
              <a:gd name="connsiteX1988" fmla="*/ 950285 w 1008497"/>
              <a:gd name="connsiteY1988" fmla="*/ 343265 h 1007842"/>
              <a:gd name="connsiteX1989" fmla="*/ 944111 w 1008497"/>
              <a:gd name="connsiteY1989" fmla="*/ 347755 h 1007842"/>
              <a:gd name="connsiteX1990" fmla="*/ 952049 w 1008497"/>
              <a:gd name="connsiteY1990" fmla="*/ 361228 h 1007842"/>
              <a:gd name="connsiteX1991" fmla="*/ 944111 w 1008497"/>
              <a:gd name="connsiteY1991" fmla="*/ 366617 h 1007842"/>
              <a:gd name="connsiteX1992" fmla="*/ 936174 w 1008497"/>
              <a:gd name="connsiteY1992" fmla="*/ 363025 h 1007842"/>
              <a:gd name="connsiteX1993" fmla="*/ 933528 w 1008497"/>
              <a:gd name="connsiteY1993" fmla="*/ 347755 h 1007842"/>
              <a:gd name="connsiteX1994" fmla="*/ 944111 w 1008497"/>
              <a:gd name="connsiteY1994" fmla="*/ 336079 h 1007842"/>
              <a:gd name="connsiteX1995" fmla="*/ 963514 w 1008497"/>
              <a:gd name="connsiteY1995" fmla="*/ 331588 h 1007842"/>
              <a:gd name="connsiteX1996" fmla="*/ 964396 w 1008497"/>
              <a:gd name="connsiteY1996" fmla="*/ 322606 h 1007842"/>
              <a:gd name="connsiteX1997" fmla="*/ 962632 w 1008497"/>
              <a:gd name="connsiteY1997" fmla="*/ 312726 h 1007842"/>
              <a:gd name="connsiteX1998" fmla="*/ 92593 w 1008497"/>
              <a:gd name="connsiteY1998" fmla="*/ 312517 h 1007842"/>
              <a:gd name="connsiteX1999" fmla="*/ 93519 w 1008497"/>
              <a:gd name="connsiteY1999" fmla="*/ 315981 h 1007842"/>
              <a:gd name="connsiteX2000" fmla="*/ 88889 w 1008497"/>
              <a:gd name="connsiteY2000" fmla="*/ 322042 h 1007842"/>
              <a:gd name="connsiteX2001" fmla="*/ 83333 w 1008497"/>
              <a:gd name="connsiteY2001" fmla="*/ 315115 h 1007842"/>
              <a:gd name="connsiteX2002" fmla="*/ 92593 w 1008497"/>
              <a:gd name="connsiteY2002" fmla="*/ 312517 h 1007842"/>
              <a:gd name="connsiteX2003" fmla="*/ 56441 w 1008497"/>
              <a:gd name="connsiteY2003" fmla="*/ 311808 h 1007842"/>
              <a:gd name="connsiteX2004" fmla="*/ 84030 w 1008497"/>
              <a:gd name="connsiteY2004" fmla="*/ 323225 h 1007842"/>
              <a:gd name="connsiteX2005" fmla="*/ 82250 w 1008497"/>
              <a:gd name="connsiteY2005" fmla="*/ 336397 h 1007842"/>
              <a:gd name="connsiteX2006" fmla="*/ 72461 w 1008497"/>
              <a:gd name="connsiteY2006" fmla="*/ 340788 h 1007842"/>
              <a:gd name="connsiteX2007" fmla="*/ 66231 w 1008497"/>
              <a:gd name="connsiteY2007" fmla="*/ 336397 h 1007842"/>
              <a:gd name="connsiteX2008" fmla="*/ 70681 w 1008497"/>
              <a:gd name="connsiteY2008" fmla="*/ 323225 h 1007842"/>
              <a:gd name="connsiteX2009" fmla="*/ 48432 w 1008497"/>
              <a:gd name="connsiteY2009" fmla="*/ 327616 h 1007842"/>
              <a:gd name="connsiteX2010" fmla="*/ 39532 w 1008497"/>
              <a:gd name="connsiteY2010" fmla="*/ 346936 h 1007842"/>
              <a:gd name="connsiteX2011" fmla="*/ 28853 w 1008497"/>
              <a:gd name="connsiteY2011" fmla="*/ 352205 h 1007842"/>
              <a:gd name="connsiteX2012" fmla="*/ 33303 w 1008497"/>
              <a:gd name="connsiteY2012" fmla="*/ 328494 h 1007842"/>
              <a:gd name="connsiteX2013" fmla="*/ 56441 w 1008497"/>
              <a:gd name="connsiteY2013" fmla="*/ 311808 h 1007842"/>
              <a:gd name="connsiteX2014" fmla="*/ 97376 w 1008497"/>
              <a:gd name="connsiteY2014" fmla="*/ 310930 h 1007842"/>
              <a:gd name="connsiteX2015" fmla="*/ 99940 w 1008497"/>
              <a:gd name="connsiteY2015" fmla="*/ 317857 h 1007842"/>
              <a:gd name="connsiteX2016" fmla="*/ 93957 w 1008497"/>
              <a:gd name="connsiteY2016" fmla="*/ 328248 h 1007842"/>
              <a:gd name="connsiteX2017" fmla="*/ 89683 w 1008497"/>
              <a:gd name="connsiteY2017" fmla="*/ 329114 h 1007842"/>
              <a:gd name="connsiteX2018" fmla="*/ 97376 w 1008497"/>
              <a:gd name="connsiteY2018" fmla="*/ 320455 h 1007842"/>
              <a:gd name="connsiteX2019" fmla="*/ 97376 w 1008497"/>
              <a:gd name="connsiteY2019" fmla="*/ 310930 h 1007842"/>
              <a:gd name="connsiteX2020" fmla="*/ 59067 w 1008497"/>
              <a:gd name="connsiteY2020" fmla="*/ 302992 h 1007842"/>
              <a:gd name="connsiteX2021" fmla="*/ 62696 w 1008497"/>
              <a:gd name="connsiteY2021" fmla="*/ 305713 h 1007842"/>
              <a:gd name="connsiteX2022" fmla="*/ 62696 w 1008497"/>
              <a:gd name="connsiteY2022" fmla="*/ 306393 h 1007842"/>
              <a:gd name="connsiteX2023" fmla="*/ 56346 w 1008497"/>
              <a:gd name="connsiteY2023" fmla="*/ 305033 h 1007842"/>
              <a:gd name="connsiteX2024" fmla="*/ 59067 w 1008497"/>
              <a:gd name="connsiteY2024" fmla="*/ 302992 h 1007842"/>
              <a:gd name="connsiteX2025" fmla="*/ 103356 w 1008497"/>
              <a:gd name="connsiteY2025" fmla="*/ 300740 h 1007842"/>
              <a:gd name="connsiteX2026" fmla="*/ 109809 w 1008497"/>
              <a:gd name="connsiteY2026" fmla="*/ 327505 h 1007842"/>
              <a:gd name="connsiteX2027" fmla="*/ 104278 w 1008497"/>
              <a:gd name="connsiteY2027" fmla="*/ 335812 h 1007842"/>
              <a:gd name="connsiteX2028" fmla="*/ 85843 w 1008497"/>
              <a:gd name="connsiteY2028" fmla="*/ 339504 h 1007842"/>
              <a:gd name="connsiteX2029" fmla="*/ 85843 w 1008497"/>
              <a:gd name="connsiteY2029" fmla="*/ 336735 h 1007842"/>
              <a:gd name="connsiteX2030" fmla="*/ 103356 w 1008497"/>
              <a:gd name="connsiteY2030" fmla="*/ 323814 h 1007842"/>
              <a:gd name="connsiteX2031" fmla="*/ 101513 w 1008497"/>
              <a:gd name="connsiteY2031" fmla="*/ 301663 h 1007842"/>
              <a:gd name="connsiteX2032" fmla="*/ 103356 w 1008497"/>
              <a:gd name="connsiteY2032" fmla="*/ 300740 h 1007842"/>
              <a:gd name="connsiteX2033" fmla="*/ 53726 w 1008497"/>
              <a:gd name="connsiteY2033" fmla="*/ 293261 h 1007842"/>
              <a:gd name="connsiteX2034" fmla="*/ 56345 w 1008497"/>
              <a:gd name="connsiteY2034" fmla="*/ 298484 h 1007842"/>
              <a:gd name="connsiteX2035" fmla="*/ 51583 w 1008497"/>
              <a:gd name="connsiteY2035" fmla="*/ 308263 h 1007842"/>
              <a:gd name="connsiteX2036" fmla="*/ 43963 w 1008497"/>
              <a:gd name="connsiteY2036" fmla="*/ 310041 h 1007842"/>
              <a:gd name="connsiteX2037" fmla="*/ 49678 w 1008497"/>
              <a:gd name="connsiteY2037" fmla="*/ 294039 h 1007842"/>
              <a:gd name="connsiteX2038" fmla="*/ 53726 w 1008497"/>
              <a:gd name="connsiteY2038" fmla="*/ 293261 h 1007842"/>
              <a:gd name="connsiteX2039" fmla="*/ 901551 w 1008497"/>
              <a:gd name="connsiteY2039" fmla="*/ 291880 h 1007842"/>
              <a:gd name="connsiteX2040" fmla="*/ 902431 w 1008497"/>
              <a:gd name="connsiteY2040" fmla="*/ 314312 h 1007842"/>
              <a:gd name="connsiteX2041" fmla="*/ 898911 w 1008497"/>
              <a:gd name="connsiteY2041" fmla="*/ 317004 h 1007842"/>
              <a:gd name="connsiteX2042" fmla="*/ 883951 w 1008497"/>
              <a:gd name="connsiteY2042" fmla="*/ 343025 h 1007842"/>
              <a:gd name="connsiteX2043" fmla="*/ 896271 w 1008497"/>
              <a:gd name="connsiteY2043" fmla="*/ 367251 h 1007842"/>
              <a:gd name="connsiteX2044" fmla="*/ 920032 w 1008497"/>
              <a:gd name="connsiteY2044" fmla="*/ 374429 h 1007842"/>
              <a:gd name="connsiteX2045" fmla="*/ 957873 w 1008497"/>
              <a:gd name="connsiteY2045" fmla="*/ 391478 h 1007842"/>
              <a:gd name="connsiteX2046" fmla="*/ 959633 w 1008497"/>
              <a:gd name="connsiteY2046" fmla="*/ 393272 h 1007842"/>
              <a:gd name="connsiteX2047" fmla="*/ 939393 w 1008497"/>
              <a:gd name="connsiteY2047" fmla="*/ 393272 h 1007842"/>
              <a:gd name="connsiteX2048" fmla="*/ 917392 w 1008497"/>
              <a:gd name="connsiteY2048" fmla="*/ 377121 h 1007842"/>
              <a:gd name="connsiteX2049" fmla="*/ 888351 w 1008497"/>
              <a:gd name="connsiteY2049" fmla="*/ 363662 h 1007842"/>
              <a:gd name="connsiteX2050" fmla="*/ 882191 w 1008497"/>
              <a:gd name="connsiteY2050" fmla="*/ 333155 h 1007842"/>
              <a:gd name="connsiteX2051" fmla="*/ 898911 w 1008497"/>
              <a:gd name="connsiteY2051" fmla="*/ 313415 h 1007842"/>
              <a:gd name="connsiteX2052" fmla="*/ 898031 w 1008497"/>
              <a:gd name="connsiteY2052" fmla="*/ 302647 h 1007842"/>
              <a:gd name="connsiteX2053" fmla="*/ 901551 w 1008497"/>
              <a:gd name="connsiteY2053" fmla="*/ 291880 h 1007842"/>
              <a:gd name="connsiteX2054" fmla="*/ 939260 w 1008497"/>
              <a:gd name="connsiteY2054" fmla="*/ 285530 h 1007842"/>
              <a:gd name="connsiteX2055" fmla="*/ 946668 w 1008497"/>
              <a:gd name="connsiteY2055" fmla="*/ 295055 h 1007842"/>
              <a:gd name="connsiteX2056" fmla="*/ 945742 w 1008497"/>
              <a:gd name="connsiteY2056" fmla="*/ 310641 h 1007842"/>
              <a:gd name="connsiteX2057" fmla="*/ 939260 w 1008497"/>
              <a:gd name="connsiteY2057" fmla="*/ 313239 h 1007842"/>
              <a:gd name="connsiteX2058" fmla="*/ 943890 w 1008497"/>
              <a:gd name="connsiteY2058" fmla="*/ 306312 h 1007842"/>
              <a:gd name="connsiteX2059" fmla="*/ 938334 w 1008497"/>
              <a:gd name="connsiteY2059" fmla="*/ 288128 h 1007842"/>
              <a:gd name="connsiteX2060" fmla="*/ 939260 w 1008497"/>
              <a:gd name="connsiteY2060" fmla="*/ 285530 h 1007842"/>
              <a:gd name="connsiteX2061" fmla="*/ 909627 w 1008497"/>
              <a:gd name="connsiteY2061" fmla="*/ 279180 h 1007842"/>
              <a:gd name="connsiteX2062" fmla="*/ 913596 w 1008497"/>
              <a:gd name="connsiteY2062" fmla="*/ 279180 h 1007842"/>
              <a:gd name="connsiteX2063" fmla="*/ 904071 w 1008497"/>
              <a:gd name="connsiteY2063" fmla="*/ 288705 h 1007842"/>
              <a:gd name="connsiteX2064" fmla="*/ 909627 w 1008497"/>
              <a:gd name="connsiteY2064" fmla="*/ 279180 h 1007842"/>
              <a:gd name="connsiteX2065" fmla="*/ 944139 w 1008497"/>
              <a:gd name="connsiteY2065" fmla="*/ 268067 h 1007842"/>
              <a:gd name="connsiteX2066" fmla="*/ 953029 w 1008497"/>
              <a:gd name="connsiteY2066" fmla="*/ 277796 h 1007842"/>
              <a:gd name="connsiteX2067" fmla="*/ 961919 w 1008497"/>
              <a:gd name="connsiteY2067" fmla="*/ 302561 h 1007842"/>
              <a:gd name="connsiteX2068" fmla="*/ 941472 w 1008497"/>
              <a:gd name="connsiteY2068" fmla="*/ 329094 h 1007842"/>
              <a:gd name="connsiteX2069" fmla="*/ 926359 w 1008497"/>
              <a:gd name="connsiteY2069" fmla="*/ 327326 h 1007842"/>
              <a:gd name="connsiteX2070" fmla="*/ 918358 w 1008497"/>
              <a:gd name="connsiteY2070" fmla="*/ 314059 h 1007842"/>
              <a:gd name="connsiteX2071" fmla="*/ 923692 w 1008497"/>
              <a:gd name="connsiteY2071" fmla="*/ 305214 h 1007842"/>
              <a:gd name="connsiteX2072" fmla="*/ 933471 w 1008497"/>
              <a:gd name="connsiteY2072" fmla="*/ 305214 h 1007842"/>
              <a:gd name="connsiteX2073" fmla="*/ 935249 w 1008497"/>
              <a:gd name="connsiteY2073" fmla="*/ 316712 h 1007842"/>
              <a:gd name="connsiteX2074" fmla="*/ 938805 w 1008497"/>
              <a:gd name="connsiteY2074" fmla="*/ 318481 h 1007842"/>
              <a:gd name="connsiteX2075" fmla="*/ 949473 w 1008497"/>
              <a:gd name="connsiteY2075" fmla="*/ 310521 h 1007842"/>
              <a:gd name="connsiteX2076" fmla="*/ 941472 w 1008497"/>
              <a:gd name="connsiteY2076" fmla="*/ 280449 h 1007842"/>
              <a:gd name="connsiteX2077" fmla="*/ 944139 w 1008497"/>
              <a:gd name="connsiteY2077" fmla="*/ 268067 h 1007842"/>
              <a:gd name="connsiteX2078" fmla="*/ 914329 w 1008497"/>
              <a:gd name="connsiteY2078" fmla="*/ 263305 h 1007842"/>
              <a:gd name="connsiteX2079" fmla="*/ 918806 w 1008497"/>
              <a:gd name="connsiteY2079" fmla="*/ 265977 h 1007842"/>
              <a:gd name="connsiteX2080" fmla="*/ 917911 w 1008497"/>
              <a:gd name="connsiteY2080" fmla="*/ 272210 h 1007842"/>
              <a:gd name="connsiteX2081" fmla="*/ 900000 w 1008497"/>
              <a:gd name="connsiteY2081" fmla="*/ 282897 h 1007842"/>
              <a:gd name="connsiteX2082" fmla="*/ 894627 w 1008497"/>
              <a:gd name="connsiteY2082" fmla="*/ 300708 h 1007842"/>
              <a:gd name="connsiteX2083" fmla="*/ 895523 w 1008497"/>
              <a:gd name="connsiteY2083" fmla="*/ 310504 h 1007842"/>
              <a:gd name="connsiteX2084" fmla="*/ 877613 w 1008497"/>
              <a:gd name="connsiteY2084" fmla="*/ 340783 h 1007842"/>
              <a:gd name="connsiteX2085" fmla="*/ 898209 w 1008497"/>
              <a:gd name="connsiteY2085" fmla="*/ 376405 h 1007842"/>
              <a:gd name="connsiteX2086" fmla="*/ 916120 w 1008497"/>
              <a:gd name="connsiteY2086" fmla="*/ 382638 h 1007842"/>
              <a:gd name="connsiteX2087" fmla="*/ 958209 w 1008497"/>
              <a:gd name="connsiteY2087" fmla="*/ 397778 h 1007842"/>
              <a:gd name="connsiteX2088" fmla="*/ 968955 w 1008497"/>
              <a:gd name="connsiteY2088" fmla="*/ 397778 h 1007842"/>
              <a:gd name="connsiteX2089" fmla="*/ 970746 w 1008497"/>
              <a:gd name="connsiteY2089" fmla="*/ 401340 h 1007842"/>
              <a:gd name="connsiteX2090" fmla="*/ 946567 w 1008497"/>
              <a:gd name="connsiteY2090" fmla="*/ 408464 h 1007842"/>
              <a:gd name="connsiteX2091" fmla="*/ 929552 w 1008497"/>
              <a:gd name="connsiteY2091" fmla="*/ 404902 h 1007842"/>
              <a:gd name="connsiteX2092" fmla="*/ 914329 w 1008497"/>
              <a:gd name="connsiteY2092" fmla="*/ 393325 h 1007842"/>
              <a:gd name="connsiteX2093" fmla="*/ 907164 w 1008497"/>
              <a:gd name="connsiteY2093" fmla="*/ 391544 h 1007842"/>
              <a:gd name="connsiteX2094" fmla="*/ 868657 w 1008497"/>
              <a:gd name="connsiteY2094" fmla="*/ 355922 h 1007842"/>
              <a:gd name="connsiteX2095" fmla="*/ 865971 w 1008497"/>
              <a:gd name="connsiteY2095" fmla="*/ 335439 h 1007842"/>
              <a:gd name="connsiteX2096" fmla="*/ 884777 w 1008497"/>
              <a:gd name="connsiteY2096" fmla="*/ 306051 h 1007842"/>
              <a:gd name="connsiteX2097" fmla="*/ 885672 w 1008497"/>
              <a:gd name="connsiteY2097" fmla="*/ 293584 h 1007842"/>
              <a:gd name="connsiteX2098" fmla="*/ 891941 w 1008497"/>
              <a:gd name="connsiteY2098" fmla="*/ 277554 h 1007842"/>
              <a:gd name="connsiteX2099" fmla="*/ 914329 w 1008497"/>
              <a:gd name="connsiteY2099" fmla="*/ 263305 h 1007842"/>
              <a:gd name="connsiteX2100" fmla="*/ 78426 w 1008497"/>
              <a:gd name="connsiteY2100" fmla="*/ 263305 h 1007842"/>
              <a:gd name="connsiteX2101" fmla="*/ 79292 w 1008497"/>
              <a:gd name="connsiteY2101" fmla="*/ 265173 h 1007842"/>
              <a:gd name="connsiteX2102" fmla="*/ 76694 w 1008497"/>
              <a:gd name="connsiteY2102" fmla="*/ 287584 h 1007842"/>
              <a:gd name="connsiteX2103" fmla="*/ 79292 w 1008497"/>
              <a:gd name="connsiteY2103" fmla="*/ 293187 h 1007842"/>
              <a:gd name="connsiteX2104" fmla="*/ 75828 w 1008497"/>
              <a:gd name="connsiteY2104" fmla="*/ 292253 h 1007842"/>
              <a:gd name="connsiteX2105" fmla="*/ 73231 w 1008497"/>
              <a:gd name="connsiteY2105" fmla="*/ 269842 h 1007842"/>
              <a:gd name="connsiteX2106" fmla="*/ 78426 w 1008497"/>
              <a:gd name="connsiteY2106" fmla="*/ 263305 h 1007842"/>
              <a:gd name="connsiteX2107" fmla="*/ 885310 w 1008497"/>
              <a:gd name="connsiteY2107" fmla="*/ 258543 h 1007842"/>
              <a:gd name="connsiteX2108" fmla="*/ 886175 w 1008497"/>
              <a:gd name="connsiteY2108" fmla="*/ 270207 h 1007842"/>
              <a:gd name="connsiteX2109" fmla="*/ 887041 w 1008497"/>
              <a:gd name="connsiteY2109" fmla="*/ 279180 h 1007842"/>
              <a:gd name="connsiteX2110" fmla="*/ 882712 w 1008497"/>
              <a:gd name="connsiteY2110" fmla="*/ 263926 h 1007842"/>
              <a:gd name="connsiteX2111" fmla="*/ 885310 w 1008497"/>
              <a:gd name="connsiteY2111" fmla="*/ 258543 h 1007842"/>
              <a:gd name="connsiteX2112" fmla="*/ 824952 w 1008497"/>
              <a:gd name="connsiteY2112" fmla="*/ 255367 h 1007842"/>
              <a:gd name="connsiteX2113" fmla="*/ 830329 w 1008497"/>
              <a:gd name="connsiteY2113" fmla="*/ 256272 h 1007842"/>
              <a:gd name="connsiteX2114" fmla="*/ 827640 w 1008497"/>
              <a:gd name="connsiteY2114" fmla="*/ 262604 h 1007842"/>
              <a:gd name="connsiteX2115" fmla="*/ 838394 w 1008497"/>
              <a:gd name="connsiteY2115" fmla="*/ 283413 h 1007842"/>
              <a:gd name="connsiteX2116" fmla="*/ 848252 w 1008497"/>
              <a:gd name="connsiteY2116" fmla="*/ 283413 h 1007842"/>
              <a:gd name="connsiteX2117" fmla="*/ 851837 w 1008497"/>
              <a:gd name="connsiteY2117" fmla="*/ 274366 h 1007842"/>
              <a:gd name="connsiteX2118" fmla="*/ 842875 w 1008497"/>
              <a:gd name="connsiteY2118" fmla="*/ 271651 h 1007842"/>
              <a:gd name="connsiteX2119" fmla="*/ 847356 w 1008497"/>
              <a:gd name="connsiteY2119" fmla="*/ 263509 h 1007842"/>
              <a:gd name="connsiteX2120" fmla="*/ 859006 w 1008497"/>
              <a:gd name="connsiteY2120" fmla="*/ 269842 h 1007842"/>
              <a:gd name="connsiteX2121" fmla="*/ 856317 w 1008497"/>
              <a:gd name="connsiteY2121" fmla="*/ 286127 h 1007842"/>
              <a:gd name="connsiteX2122" fmla="*/ 863487 w 1008497"/>
              <a:gd name="connsiteY2122" fmla="*/ 301507 h 1007842"/>
              <a:gd name="connsiteX2123" fmla="*/ 858110 w 1008497"/>
              <a:gd name="connsiteY2123" fmla="*/ 320505 h 1007842"/>
              <a:gd name="connsiteX2124" fmla="*/ 853629 w 1008497"/>
              <a:gd name="connsiteY2124" fmla="*/ 338599 h 1007842"/>
              <a:gd name="connsiteX2125" fmla="*/ 850940 w 1008497"/>
              <a:gd name="connsiteY2125" fmla="*/ 338599 h 1007842"/>
              <a:gd name="connsiteX2126" fmla="*/ 842875 w 1008497"/>
              <a:gd name="connsiteY2126" fmla="*/ 315077 h 1007842"/>
              <a:gd name="connsiteX2127" fmla="*/ 834810 w 1008497"/>
              <a:gd name="connsiteY2127" fmla="*/ 306935 h 1007842"/>
              <a:gd name="connsiteX2128" fmla="*/ 833913 w 1008497"/>
              <a:gd name="connsiteY2128" fmla="*/ 301507 h 1007842"/>
              <a:gd name="connsiteX2129" fmla="*/ 841979 w 1008497"/>
              <a:gd name="connsiteY2129" fmla="*/ 300602 h 1007842"/>
              <a:gd name="connsiteX2130" fmla="*/ 846460 w 1008497"/>
              <a:gd name="connsiteY2130" fmla="*/ 311458 h 1007842"/>
              <a:gd name="connsiteX2131" fmla="*/ 854525 w 1008497"/>
              <a:gd name="connsiteY2131" fmla="*/ 305125 h 1007842"/>
              <a:gd name="connsiteX2132" fmla="*/ 855421 w 1008497"/>
              <a:gd name="connsiteY2132" fmla="*/ 297888 h 1007842"/>
              <a:gd name="connsiteX2133" fmla="*/ 833017 w 1008497"/>
              <a:gd name="connsiteY2133" fmla="*/ 287936 h 1007842"/>
              <a:gd name="connsiteX2134" fmla="*/ 826744 w 1008497"/>
              <a:gd name="connsiteY2134" fmla="*/ 283413 h 1007842"/>
              <a:gd name="connsiteX2135" fmla="*/ 814198 w 1008497"/>
              <a:gd name="connsiteY2135" fmla="*/ 286127 h 1007842"/>
              <a:gd name="connsiteX2136" fmla="*/ 809717 w 1008497"/>
              <a:gd name="connsiteY2136" fmla="*/ 276175 h 1007842"/>
              <a:gd name="connsiteX2137" fmla="*/ 813302 w 1008497"/>
              <a:gd name="connsiteY2137" fmla="*/ 273461 h 1007842"/>
              <a:gd name="connsiteX2138" fmla="*/ 816886 w 1008497"/>
              <a:gd name="connsiteY2138" fmla="*/ 277080 h 1007842"/>
              <a:gd name="connsiteX2139" fmla="*/ 818679 w 1008497"/>
              <a:gd name="connsiteY2139" fmla="*/ 279794 h 1007842"/>
              <a:gd name="connsiteX2140" fmla="*/ 822263 w 1008497"/>
              <a:gd name="connsiteY2140" fmla="*/ 277080 h 1007842"/>
              <a:gd name="connsiteX2141" fmla="*/ 820471 w 1008497"/>
              <a:gd name="connsiteY2141" fmla="*/ 262604 h 1007842"/>
              <a:gd name="connsiteX2142" fmla="*/ 824952 w 1008497"/>
              <a:gd name="connsiteY2142" fmla="*/ 255367 h 1007842"/>
              <a:gd name="connsiteX2143" fmla="*/ 75622 w 1008497"/>
              <a:gd name="connsiteY2143" fmla="*/ 249914 h 1007842"/>
              <a:gd name="connsiteX2144" fmla="*/ 77437 w 1008497"/>
              <a:gd name="connsiteY2144" fmla="*/ 257990 h 1007842"/>
              <a:gd name="connsiteX2145" fmla="*/ 70179 w 1008497"/>
              <a:gd name="connsiteY2145" fmla="*/ 266065 h 1007842"/>
              <a:gd name="connsiteX2146" fmla="*/ 71994 w 1008497"/>
              <a:gd name="connsiteY2146" fmla="*/ 294778 h 1007842"/>
              <a:gd name="connsiteX2147" fmla="*/ 80158 w 1008497"/>
              <a:gd name="connsiteY2147" fmla="*/ 299264 h 1007842"/>
              <a:gd name="connsiteX2148" fmla="*/ 89229 w 1008497"/>
              <a:gd name="connsiteY2148" fmla="*/ 288497 h 1007842"/>
              <a:gd name="connsiteX2149" fmla="*/ 97394 w 1008497"/>
              <a:gd name="connsiteY2149" fmla="*/ 290292 h 1007842"/>
              <a:gd name="connsiteX2150" fmla="*/ 98301 w 1008497"/>
              <a:gd name="connsiteY2150" fmla="*/ 300162 h 1007842"/>
              <a:gd name="connsiteX2151" fmla="*/ 82879 w 1008497"/>
              <a:gd name="connsiteY2151" fmla="*/ 310929 h 1007842"/>
              <a:gd name="connsiteX2152" fmla="*/ 57479 w 1008497"/>
              <a:gd name="connsiteY2152" fmla="*/ 290292 h 1007842"/>
              <a:gd name="connsiteX2153" fmla="*/ 57479 w 1008497"/>
              <a:gd name="connsiteY2153" fmla="*/ 270551 h 1007842"/>
              <a:gd name="connsiteX2154" fmla="*/ 70179 w 1008497"/>
              <a:gd name="connsiteY2154" fmla="*/ 252606 h 1007842"/>
              <a:gd name="connsiteX2155" fmla="*/ 75622 w 1008497"/>
              <a:gd name="connsiteY2155" fmla="*/ 249914 h 1007842"/>
              <a:gd name="connsiteX2156" fmla="*/ 104676 w 1008497"/>
              <a:gd name="connsiteY2156" fmla="*/ 244255 h 1007842"/>
              <a:gd name="connsiteX2157" fmla="*/ 131134 w 1008497"/>
              <a:gd name="connsiteY2157" fmla="*/ 263704 h 1007842"/>
              <a:gd name="connsiteX2158" fmla="*/ 136426 w 1008497"/>
              <a:gd name="connsiteY2158" fmla="*/ 291110 h 1007842"/>
              <a:gd name="connsiteX2159" fmla="*/ 151419 w 1008497"/>
              <a:gd name="connsiteY2159" fmla="*/ 320284 h 1007842"/>
              <a:gd name="connsiteX2160" fmla="*/ 150537 w 1008497"/>
              <a:gd name="connsiteY2160" fmla="*/ 322936 h 1007842"/>
              <a:gd name="connsiteX2161" fmla="*/ 135544 w 1008497"/>
              <a:gd name="connsiteY2161" fmla="*/ 361834 h 1007842"/>
              <a:gd name="connsiteX2162" fmla="*/ 104676 w 1008497"/>
              <a:gd name="connsiteY2162" fmla="*/ 372443 h 1007842"/>
              <a:gd name="connsiteX2163" fmla="*/ 90565 w 1008497"/>
              <a:gd name="connsiteY2163" fmla="*/ 378631 h 1007842"/>
              <a:gd name="connsiteX2164" fmla="*/ 47350 w 1008497"/>
              <a:gd name="connsiteY2164" fmla="*/ 382167 h 1007842"/>
              <a:gd name="connsiteX2165" fmla="*/ 42940 w 1008497"/>
              <a:gd name="connsiteY2165" fmla="*/ 375979 h 1007842"/>
              <a:gd name="connsiteX2166" fmla="*/ 47350 w 1008497"/>
              <a:gd name="connsiteY2166" fmla="*/ 370675 h 1007842"/>
              <a:gd name="connsiteX2167" fmla="*/ 55287 w 1008497"/>
              <a:gd name="connsiteY2167" fmla="*/ 375979 h 1007842"/>
              <a:gd name="connsiteX2168" fmla="*/ 84391 w 1008497"/>
              <a:gd name="connsiteY2168" fmla="*/ 372443 h 1007842"/>
              <a:gd name="connsiteX2169" fmla="*/ 96738 w 1008497"/>
              <a:gd name="connsiteY2169" fmla="*/ 364486 h 1007842"/>
              <a:gd name="connsiteX2170" fmla="*/ 137308 w 1008497"/>
              <a:gd name="connsiteY2170" fmla="*/ 345037 h 1007842"/>
              <a:gd name="connsiteX2171" fmla="*/ 138183 w 1008497"/>
              <a:gd name="connsiteY2171" fmla="*/ 337580 h 1007842"/>
              <a:gd name="connsiteX2172" fmla="*/ 125980 w 1008497"/>
              <a:gd name="connsiteY2172" fmla="*/ 354280 h 1007842"/>
              <a:gd name="connsiteX2173" fmla="*/ 106065 w 1008497"/>
              <a:gd name="connsiteY2173" fmla="*/ 361318 h 1007842"/>
              <a:gd name="connsiteX2174" fmla="*/ 94363 w 1008497"/>
              <a:gd name="connsiteY2174" fmla="*/ 360424 h 1007842"/>
              <a:gd name="connsiteX2175" fmla="*/ 58358 w 1008497"/>
              <a:gd name="connsiteY2175" fmla="*/ 372936 h 1007842"/>
              <a:gd name="connsiteX2176" fmla="*/ 54758 w 1008497"/>
              <a:gd name="connsiteY2176" fmla="*/ 370255 h 1007842"/>
              <a:gd name="connsiteX2177" fmla="*/ 64659 w 1008497"/>
              <a:gd name="connsiteY2177" fmla="*/ 371149 h 1007842"/>
              <a:gd name="connsiteX2178" fmla="*/ 88963 w 1008497"/>
              <a:gd name="connsiteY2178" fmla="*/ 361318 h 1007842"/>
              <a:gd name="connsiteX2179" fmla="*/ 113266 w 1008497"/>
              <a:gd name="connsiteY2179" fmla="*/ 354168 h 1007842"/>
              <a:gd name="connsiteX2180" fmla="*/ 133969 w 1008497"/>
              <a:gd name="connsiteY2180" fmla="*/ 334507 h 1007842"/>
              <a:gd name="connsiteX2181" fmla="*/ 119567 w 1008497"/>
              <a:gd name="connsiteY2181" fmla="*/ 296077 h 1007842"/>
              <a:gd name="connsiteX2182" fmla="*/ 123167 w 1008497"/>
              <a:gd name="connsiteY2182" fmla="*/ 286247 h 1007842"/>
              <a:gd name="connsiteX2183" fmla="*/ 110566 w 1008497"/>
              <a:gd name="connsiteY2183" fmla="*/ 262117 h 1007842"/>
              <a:gd name="connsiteX2184" fmla="*/ 106065 w 1008497"/>
              <a:gd name="connsiteY2184" fmla="*/ 259436 h 1007842"/>
              <a:gd name="connsiteX2185" fmla="*/ 106065 w 1008497"/>
              <a:gd name="connsiteY2185" fmla="*/ 258542 h 1007842"/>
              <a:gd name="connsiteX2186" fmla="*/ 124067 w 1008497"/>
              <a:gd name="connsiteY2186" fmla="*/ 274629 h 1007842"/>
              <a:gd name="connsiteX2187" fmla="*/ 124067 w 1008497"/>
              <a:gd name="connsiteY2187" fmla="*/ 295184 h 1007842"/>
              <a:gd name="connsiteX2188" fmla="*/ 137344 w 1008497"/>
              <a:gd name="connsiteY2188" fmla="*/ 314175 h 1007842"/>
              <a:gd name="connsiteX2189" fmla="*/ 138399 w 1008497"/>
              <a:gd name="connsiteY2189" fmla="*/ 335743 h 1007842"/>
              <a:gd name="connsiteX2190" fmla="*/ 140836 w 1008497"/>
              <a:gd name="connsiteY2190" fmla="*/ 314979 h 1007842"/>
              <a:gd name="connsiteX2191" fmla="*/ 128488 w 1008497"/>
              <a:gd name="connsiteY2191" fmla="*/ 294646 h 1007842"/>
              <a:gd name="connsiteX2192" fmla="*/ 128488 w 1008497"/>
              <a:gd name="connsiteY2192" fmla="*/ 276081 h 1007842"/>
              <a:gd name="connsiteX2193" fmla="*/ 113495 w 1008497"/>
              <a:gd name="connsiteY2193" fmla="*/ 257516 h 1007842"/>
              <a:gd name="connsiteX2194" fmla="*/ 102030 w 1008497"/>
              <a:gd name="connsiteY2194" fmla="*/ 251327 h 1007842"/>
              <a:gd name="connsiteX2195" fmla="*/ 104676 w 1008497"/>
              <a:gd name="connsiteY2195" fmla="*/ 244255 h 1007842"/>
              <a:gd name="connsiteX2196" fmla="*/ 891030 w 1008497"/>
              <a:gd name="connsiteY2196" fmla="*/ 241080 h 1007842"/>
              <a:gd name="connsiteX2197" fmla="*/ 897115 w 1008497"/>
              <a:gd name="connsiteY2197" fmla="*/ 245519 h 1007842"/>
              <a:gd name="connsiteX2198" fmla="*/ 898854 w 1008497"/>
              <a:gd name="connsiteY2198" fmla="*/ 248183 h 1007842"/>
              <a:gd name="connsiteX2199" fmla="*/ 902331 w 1008497"/>
              <a:gd name="connsiteY2199" fmla="*/ 252623 h 1007842"/>
              <a:gd name="connsiteX2200" fmla="*/ 897115 w 1008497"/>
              <a:gd name="connsiteY2200" fmla="*/ 259726 h 1007842"/>
              <a:gd name="connsiteX2201" fmla="*/ 890161 w 1008497"/>
              <a:gd name="connsiteY2201" fmla="*/ 259726 h 1007842"/>
              <a:gd name="connsiteX2202" fmla="*/ 885814 w 1008497"/>
              <a:gd name="connsiteY2202" fmla="*/ 253511 h 1007842"/>
              <a:gd name="connsiteX2203" fmla="*/ 878859 w 1008497"/>
              <a:gd name="connsiteY2203" fmla="*/ 269493 h 1007842"/>
              <a:gd name="connsiteX2204" fmla="*/ 884945 w 1008497"/>
              <a:gd name="connsiteY2204" fmla="*/ 286364 h 1007842"/>
              <a:gd name="connsiteX2205" fmla="*/ 882337 w 1008497"/>
              <a:gd name="connsiteY2205" fmla="*/ 293467 h 1007842"/>
              <a:gd name="connsiteX2206" fmla="*/ 874513 w 1008497"/>
              <a:gd name="connsiteY2206" fmla="*/ 286364 h 1007842"/>
              <a:gd name="connsiteX2207" fmla="*/ 871035 w 1008497"/>
              <a:gd name="connsiteY2207" fmla="*/ 254399 h 1007842"/>
              <a:gd name="connsiteX2208" fmla="*/ 891030 w 1008497"/>
              <a:gd name="connsiteY2208" fmla="*/ 241080 h 1007842"/>
              <a:gd name="connsiteX2209" fmla="*/ 830163 w 1008497"/>
              <a:gd name="connsiteY2209" fmla="*/ 241080 h 1007842"/>
              <a:gd name="connsiteX2210" fmla="*/ 838983 w 1008497"/>
              <a:gd name="connsiteY2210" fmla="*/ 251240 h 1007842"/>
              <a:gd name="connsiteX2211" fmla="*/ 837219 w 1008497"/>
              <a:gd name="connsiteY2211" fmla="*/ 253780 h 1007842"/>
              <a:gd name="connsiteX2212" fmla="*/ 823108 w 1008497"/>
              <a:gd name="connsiteY2212" fmla="*/ 247853 h 1007842"/>
              <a:gd name="connsiteX2213" fmla="*/ 830163 w 1008497"/>
              <a:gd name="connsiteY2213" fmla="*/ 241080 h 1007842"/>
              <a:gd name="connsiteX2214" fmla="*/ 137660 w 1008497"/>
              <a:gd name="connsiteY2214" fmla="*/ 241080 h 1007842"/>
              <a:gd name="connsiteX2215" fmla="*/ 142070 w 1008497"/>
              <a:gd name="connsiteY2215" fmla="*/ 253978 h 1007842"/>
              <a:gd name="connsiteX2216" fmla="*/ 137660 w 1008497"/>
              <a:gd name="connsiteY2216" fmla="*/ 261717 h 1007842"/>
              <a:gd name="connsiteX2217" fmla="*/ 138542 w 1008497"/>
              <a:gd name="connsiteY2217" fmla="*/ 251398 h 1007842"/>
              <a:gd name="connsiteX2218" fmla="*/ 135897 w 1008497"/>
              <a:gd name="connsiteY2218" fmla="*/ 242800 h 1007842"/>
              <a:gd name="connsiteX2219" fmla="*/ 137660 w 1008497"/>
              <a:gd name="connsiteY2219" fmla="*/ 241080 h 1007842"/>
              <a:gd name="connsiteX2220" fmla="*/ 200524 w 1008497"/>
              <a:gd name="connsiteY2220" fmla="*/ 239665 h 1007842"/>
              <a:gd name="connsiteX2221" fmla="*/ 203348 w 1008497"/>
              <a:gd name="connsiteY2221" fmla="*/ 240782 h 1007842"/>
              <a:gd name="connsiteX2222" fmla="*/ 198829 w 1008497"/>
              <a:gd name="connsiteY2222" fmla="*/ 257748 h 1007842"/>
              <a:gd name="connsiteX2223" fmla="*/ 202444 w 1008497"/>
              <a:gd name="connsiteY2223" fmla="*/ 261320 h 1007842"/>
              <a:gd name="connsiteX2224" fmla="*/ 206962 w 1008497"/>
              <a:gd name="connsiteY2224" fmla="*/ 259534 h 1007842"/>
              <a:gd name="connsiteX2225" fmla="*/ 206962 w 1008497"/>
              <a:gd name="connsiteY2225" fmla="*/ 255069 h 1007842"/>
              <a:gd name="connsiteX2226" fmla="*/ 211480 w 1008497"/>
              <a:gd name="connsiteY2226" fmla="*/ 255069 h 1007842"/>
              <a:gd name="connsiteX2227" fmla="*/ 213288 w 1008497"/>
              <a:gd name="connsiteY2227" fmla="*/ 263106 h 1007842"/>
              <a:gd name="connsiteX2228" fmla="*/ 206058 w 1008497"/>
              <a:gd name="connsiteY2228" fmla="*/ 269357 h 1007842"/>
              <a:gd name="connsiteX2229" fmla="*/ 192504 w 1008497"/>
              <a:gd name="connsiteY2229" fmla="*/ 265785 h 1007842"/>
              <a:gd name="connsiteX2230" fmla="*/ 179853 w 1008497"/>
              <a:gd name="connsiteY2230" fmla="*/ 268464 h 1007842"/>
              <a:gd name="connsiteX2231" fmla="*/ 166298 w 1008497"/>
              <a:gd name="connsiteY2231" fmla="*/ 283644 h 1007842"/>
              <a:gd name="connsiteX2232" fmla="*/ 171720 w 1008497"/>
              <a:gd name="connsiteY2232" fmla="*/ 291681 h 1007842"/>
              <a:gd name="connsiteX2233" fmla="*/ 178045 w 1008497"/>
              <a:gd name="connsiteY2233" fmla="*/ 290788 h 1007842"/>
              <a:gd name="connsiteX2234" fmla="*/ 178949 w 1008497"/>
              <a:gd name="connsiteY2234" fmla="*/ 281858 h 1007842"/>
              <a:gd name="connsiteX2235" fmla="*/ 187082 w 1008497"/>
              <a:gd name="connsiteY2235" fmla="*/ 280965 h 1007842"/>
              <a:gd name="connsiteX2236" fmla="*/ 190696 w 1008497"/>
              <a:gd name="connsiteY2236" fmla="*/ 286323 h 1007842"/>
              <a:gd name="connsiteX2237" fmla="*/ 183467 w 1008497"/>
              <a:gd name="connsiteY2237" fmla="*/ 297932 h 1007842"/>
              <a:gd name="connsiteX2238" fmla="*/ 174431 w 1008497"/>
              <a:gd name="connsiteY2238" fmla="*/ 300611 h 1007842"/>
              <a:gd name="connsiteX2239" fmla="*/ 165394 w 1008497"/>
              <a:gd name="connsiteY2239" fmla="*/ 322042 h 1007842"/>
              <a:gd name="connsiteX2240" fmla="*/ 166298 w 1008497"/>
              <a:gd name="connsiteY2240" fmla="*/ 298825 h 1007842"/>
              <a:gd name="connsiteX2241" fmla="*/ 163587 w 1008497"/>
              <a:gd name="connsiteY2241" fmla="*/ 295253 h 1007842"/>
              <a:gd name="connsiteX2242" fmla="*/ 159973 w 1008497"/>
              <a:gd name="connsiteY2242" fmla="*/ 279179 h 1007842"/>
              <a:gd name="connsiteX2243" fmla="*/ 168105 w 1008497"/>
              <a:gd name="connsiteY2243" fmla="*/ 265785 h 1007842"/>
              <a:gd name="connsiteX2244" fmla="*/ 164491 w 1008497"/>
              <a:gd name="connsiteY2244" fmla="*/ 255069 h 1007842"/>
              <a:gd name="connsiteX2245" fmla="*/ 171720 w 1008497"/>
              <a:gd name="connsiteY2245" fmla="*/ 246140 h 1007842"/>
              <a:gd name="connsiteX2246" fmla="*/ 178949 w 1008497"/>
              <a:gd name="connsiteY2246" fmla="*/ 249711 h 1007842"/>
              <a:gd name="connsiteX2247" fmla="*/ 175335 w 1008497"/>
              <a:gd name="connsiteY2247" fmla="*/ 254176 h 1007842"/>
              <a:gd name="connsiteX2248" fmla="*/ 172624 w 1008497"/>
              <a:gd name="connsiteY2248" fmla="*/ 255962 h 1007842"/>
              <a:gd name="connsiteX2249" fmla="*/ 178949 w 1008497"/>
              <a:gd name="connsiteY2249" fmla="*/ 261320 h 1007842"/>
              <a:gd name="connsiteX2250" fmla="*/ 190696 w 1008497"/>
              <a:gd name="connsiteY2250" fmla="*/ 255962 h 1007842"/>
              <a:gd name="connsiteX2251" fmla="*/ 197022 w 1008497"/>
              <a:gd name="connsiteY2251" fmla="*/ 242568 h 1007842"/>
              <a:gd name="connsiteX2252" fmla="*/ 200524 w 1008497"/>
              <a:gd name="connsiteY2252" fmla="*/ 239665 h 1007842"/>
              <a:gd name="connsiteX2253" fmla="*/ 196419 w 1008497"/>
              <a:gd name="connsiteY2253" fmla="*/ 229471 h 1007842"/>
              <a:gd name="connsiteX2254" fmla="*/ 199221 w 1008497"/>
              <a:gd name="connsiteY2254" fmla="*/ 233935 h 1007842"/>
              <a:gd name="connsiteX2255" fmla="*/ 187081 w 1008497"/>
              <a:gd name="connsiteY2255" fmla="*/ 241079 h 1007842"/>
              <a:gd name="connsiteX2256" fmla="*/ 186147 w 1008497"/>
              <a:gd name="connsiteY2256" fmla="*/ 233935 h 1007842"/>
              <a:gd name="connsiteX2257" fmla="*/ 196419 w 1008497"/>
              <a:gd name="connsiteY2257" fmla="*/ 229471 h 1007842"/>
              <a:gd name="connsiteX2258" fmla="*/ 774812 w 1008497"/>
              <a:gd name="connsiteY2258" fmla="*/ 225205 h 1007842"/>
              <a:gd name="connsiteX2259" fmla="*/ 794044 w 1008497"/>
              <a:gd name="connsiteY2259" fmla="*/ 226071 h 1007842"/>
              <a:gd name="connsiteX2260" fmla="*/ 791297 w 1008497"/>
              <a:gd name="connsiteY2260" fmla="*/ 233864 h 1007842"/>
              <a:gd name="connsiteX2261" fmla="*/ 792213 w 1008497"/>
              <a:gd name="connsiteY2261" fmla="*/ 244255 h 1007842"/>
              <a:gd name="connsiteX2262" fmla="*/ 778475 w 1008497"/>
              <a:gd name="connsiteY2262" fmla="*/ 239925 h 1007842"/>
              <a:gd name="connsiteX2263" fmla="*/ 773896 w 1008497"/>
              <a:gd name="connsiteY2263" fmla="*/ 226071 h 1007842"/>
              <a:gd name="connsiteX2264" fmla="*/ 774812 w 1008497"/>
              <a:gd name="connsiteY2264" fmla="*/ 225205 h 1007842"/>
              <a:gd name="connsiteX2265" fmla="*/ 130515 w 1008497"/>
              <a:gd name="connsiteY2265" fmla="*/ 223617 h 1007842"/>
              <a:gd name="connsiteX2266" fmla="*/ 146205 w 1008497"/>
              <a:gd name="connsiteY2266" fmla="*/ 228056 h 1007842"/>
              <a:gd name="connsiteX2267" fmla="*/ 153589 w 1008497"/>
              <a:gd name="connsiteY2267" fmla="*/ 258246 h 1007842"/>
              <a:gd name="connsiteX2268" fmla="*/ 141591 w 1008497"/>
              <a:gd name="connsiteY2268" fmla="*/ 276004 h 1007842"/>
              <a:gd name="connsiteX2269" fmla="*/ 138822 w 1008497"/>
              <a:gd name="connsiteY2269" fmla="*/ 267125 h 1007842"/>
              <a:gd name="connsiteX2270" fmla="*/ 145282 w 1008497"/>
              <a:gd name="connsiteY2270" fmla="*/ 249366 h 1007842"/>
              <a:gd name="connsiteX2271" fmla="*/ 136053 w 1008497"/>
              <a:gd name="connsiteY2271" fmla="*/ 234272 h 1007842"/>
              <a:gd name="connsiteX2272" fmla="*/ 132361 w 1008497"/>
              <a:gd name="connsiteY2272" fmla="*/ 235160 h 1007842"/>
              <a:gd name="connsiteX2273" fmla="*/ 127746 w 1008497"/>
              <a:gd name="connsiteY2273" fmla="*/ 242263 h 1007842"/>
              <a:gd name="connsiteX2274" fmla="*/ 119440 w 1008497"/>
              <a:gd name="connsiteY2274" fmla="*/ 240487 h 1007842"/>
              <a:gd name="connsiteX2275" fmla="*/ 118517 w 1008497"/>
              <a:gd name="connsiteY2275" fmla="*/ 230720 h 1007842"/>
              <a:gd name="connsiteX2276" fmla="*/ 130515 w 1008497"/>
              <a:gd name="connsiteY2276" fmla="*/ 223617 h 1007842"/>
              <a:gd name="connsiteX2277" fmla="*/ 863040 w 1008497"/>
              <a:gd name="connsiteY2277" fmla="*/ 215680 h 1007842"/>
              <a:gd name="connsiteX2278" fmla="*/ 870733 w 1008497"/>
              <a:gd name="connsiteY2278" fmla="*/ 224252 h 1007842"/>
              <a:gd name="connsiteX2279" fmla="*/ 863895 w 1008497"/>
              <a:gd name="connsiteY2279" fmla="*/ 229967 h 1007842"/>
              <a:gd name="connsiteX2280" fmla="*/ 859621 w 1008497"/>
              <a:gd name="connsiteY2280" fmla="*/ 218537 h 1007842"/>
              <a:gd name="connsiteX2281" fmla="*/ 863040 w 1008497"/>
              <a:gd name="connsiteY2281" fmla="*/ 215680 h 1007842"/>
              <a:gd name="connsiteX2282" fmla="*/ 828203 w 1008497"/>
              <a:gd name="connsiteY2282" fmla="*/ 215680 h 1007842"/>
              <a:gd name="connsiteX2283" fmla="*/ 829975 w 1008497"/>
              <a:gd name="connsiteY2283" fmla="*/ 215680 h 1007842"/>
              <a:gd name="connsiteX2284" fmla="*/ 828203 w 1008497"/>
              <a:gd name="connsiteY2284" fmla="*/ 236527 h 1007842"/>
              <a:gd name="connsiteX2285" fmla="*/ 805165 w 1008497"/>
              <a:gd name="connsiteY2285" fmla="*/ 260848 h 1007842"/>
              <a:gd name="connsiteX2286" fmla="*/ 800735 w 1008497"/>
              <a:gd name="connsiteY2286" fmla="*/ 260848 h 1007842"/>
              <a:gd name="connsiteX2287" fmla="*/ 798963 w 1008497"/>
              <a:gd name="connsiteY2287" fmla="*/ 242607 h 1007842"/>
              <a:gd name="connsiteX2288" fmla="*/ 797191 w 1008497"/>
              <a:gd name="connsiteY2288" fmla="*/ 229578 h 1007842"/>
              <a:gd name="connsiteX2289" fmla="*/ 802507 w 1008497"/>
              <a:gd name="connsiteY2289" fmla="*/ 225235 h 1007842"/>
              <a:gd name="connsiteX2290" fmla="*/ 811368 w 1008497"/>
              <a:gd name="connsiteY2290" fmla="*/ 228709 h 1007842"/>
              <a:gd name="connsiteX2291" fmla="*/ 811368 w 1008497"/>
              <a:gd name="connsiteY2291" fmla="*/ 236527 h 1007842"/>
              <a:gd name="connsiteX2292" fmla="*/ 806938 w 1008497"/>
              <a:gd name="connsiteY2292" fmla="*/ 236527 h 1007842"/>
              <a:gd name="connsiteX2293" fmla="*/ 804279 w 1008497"/>
              <a:gd name="connsiteY2293" fmla="*/ 234790 h 1007842"/>
              <a:gd name="connsiteX2294" fmla="*/ 804279 w 1008497"/>
              <a:gd name="connsiteY2294" fmla="*/ 238264 h 1007842"/>
              <a:gd name="connsiteX2295" fmla="*/ 813140 w 1008497"/>
              <a:gd name="connsiteY2295" fmla="*/ 240001 h 1007842"/>
              <a:gd name="connsiteX2296" fmla="*/ 816684 w 1008497"/>
              <a:gd name="connsiteY2296" fmla="*/ 227841 h 1007842"/>
              <a:gd name="connsiteX2297" fmla="*/ 814912 w 1008497"/>
              <a:gd name="connsiteY2297" fmla="*/ 224366 h 1007842"/>
              <a:gd name="connsiteX2298" fmla="*/ 828203 w 1008497"/>
              <a:gd name="connsiteY2298" fmla="*/ 215680 h 1007842"/>
              <a:gd name="connsiteX2299" fmla="*/ 834407 w 1008497"/>
              <a:gd name="connsiteY2299" fmla="*/ 214093 h 1007842"/>
              <a:gd name="connsiteX2300" fmla="*/ 842391 w 1008497"/>
              <a:gd name="connsiteY2300" fmla="*/ 217682 h 1007842"/>
              <a:gd name="connsiteX2301" fmla="*/ 838843 w 1008497"/>
              <a:gd name="connsiteY2301" fmla="*/ 220374 h 1007842"/>
              <a:gd name="connsiteX2302" fmla="*/ 840617 w 1008497"/>
              <a:gd name="connsiteY2302" fmla="*/ 233833 h 1007842"/>
              <a:gd name="connsiteX2303" fmla="*/ 849488 w 1008497"/>
              <a:gd name="connsiteY2303" fmla="*/ 237422 h 1007842"/>
              <a:gd name="connsiteX2304" fmla="*/ 851262 w 1008497"/>
              <a:gd name="connsiteY2304" fmla="*/ 236525 h 1007842"/>
              <a:gd name="connsiteX2305" fmla="*/ 849488 w 1008497"/>
              <a:gd name="connsiteY2305" fmla="*/ 231141 h 1007842"/>
              <a:gd name="connsiteX2306" fmla="*/ 843278 w 1008497"/>
              <a:gd name="connsiteY2306" fmla="*/ 231141 h 1007842"/>
              <a:gd name="connsiteX2307" fmla="*/ 843278 w 1008497"/>
              <a:gd name="connsiteY2307" fmla="*/ 223963 h 1007842"/>
              <a:gd name="connsiteX2308" fmla="*/ 852149 w 1008497"/>
              <a:gd name="connsiteY2308" fmla="*/ 220374 h 1007842"/>
              <a:gd name="connsiteX2309" fmla="*/ 859246 w 1008497"/>
              <a:gd name="connsiteY2309" fmla="*/ 226655 h 1007842"/>
              <a:gd name="connsiteX2310" fmla="*/ 858359 w 1008497"/>
              <a:gd name="connsiteY2310" fmla="*/ 238320 h 1007842"/>
              <a:gd name="connsiteX2311" fmla="*/ 862795 w 1008497"/>
              <a:gd name="connsiteY2311" fmla="*/ 246395 h 1007842"/>
              <a:gd name="connsiteX2312" fmla="*/ 859246 w 1008497"/>
              <a:gd name="connsiteY2312" fmla="*/ 254471 h 1007842"/>
              <a:gd name="connsiteX2313" fmla="*/ 853924 w 1008497"/>
              <a:gd name="connsiteY2313" fmla="*/ 250881 h 1007842"/>
              <a:gd name="connsiteX2314" fmla="*/ 832633 w 1008497"/>
              <a:gd name="connsiteY2314" fmla="*/ 236525 h 1007842"/>
              <a:gd name="connsiteX2315" fmla="*/ 834407 w 1008497"/>
              <a:gd name="connsiteY2315" fmla="*/ 214093 h 1007842"/>
              <a:gd name="connsiteX2316" fmla="*/ 878353 w 1008497"/>
              <a:gd name="connsiteY2316" fmla="*/ 211356 h 1007842"/>
              <a:gd name="connsiteX2317" fmla="*/ 889147 w 1008497"/>
              <a:gd name="connsiteY2317" fmla="*/ 217377 h 1007842"/>
              <a:gd name="connsiteX2318" fmla="*/ 891846 w 1008497"/>
              <a:gd name="connsiteY2318" fmla="*/ 229639 h 1007842"/>
              <a:gd name="connsiteX2319" fmla="*/ 888248 w 1008497"/>
              <a:gd name="connsiteY2319" fmla="*/ 232267 h 1007842"/>
              <a:gd name="connsiteX2320" fmla="*/ 881951 w 1008497"/>
              <a:gd name="connsiteY2320" fmla="*/ 227888 h 1007842"/>
              <a:gd name="connsiteX2321" fmla="*/ 881951 w 1008497"/>
              <a:gd name="connsiteY2321" fmla="*/ 225260 h 1007842"/>
              <a:gd name="connsiteX2322" fmla="*/ 884650 w 1008497"/>
              <a:gd name="connsiteY2322" fmla="*/ 221757 h 1007842"/>
              <a:gd name="connsiteX2323" fmla="*/ 867558 w 1008497"/>
              <a:gd name="connsiteY2323" fmla="*/ 213874 h 1007842"/>
              <a:gd name="connsiteX2324" fmla="*/ 878353 w 1008497"/>
              <a:gd name="connsiteY2324" fmla="*/ 211356 h 1007842"/>
              <a:gd name="connsiteX2325" fmla="*/ 227796 w 1008497"/>
              <a:gd name="connsiteY2325" fmla="*/ 211050 h 1007842"/>
              <a:gd name="connsiteX2326" fmla="*/ 232095 w 1008497"/>
              <a:gd name="connsiteY2326" fmla="*/ 212769 h 1007842"/>
              <a:gd name="connsiteX2327" fmla="*/ 237255 w 1008497"/>
              <a:gd name="connsiteY2327" fmla="*/ 212769 h 1007842"/>
              <a:gd name="connsiteX2328" fmla="*/ 246713 w 1008497"/>
              <a:gd name="connsiteY2328" fmla="*/ 215349 h 1007842"/>
              <a:gd name="connsiteX2329" fmla="*/ 243274 w 1008497"/>
              <a:gd name="connsiteY2329" fmla="*/ 225667 h 1007842"/>
              <a:gd name="connsiteX2330" fmla="*/ 229516 w 1008497"/>
              <a:gd name="connsiteY2330" fmla="*/ 229107 h 1007842"/>
              <a:gd name="connsiteX2331" fmla="*/ 227796 w 1008497"/>
              <a:gd name="connsiteY2331" fmla="*/ 211050 h 1007842"/>
              <a:gd name="connsiteX2332" fmla="*/ 178341 w 1008497"/>
              <a:gd name="connsiteY2332" fmla="*/ 206694 h 1007842"/>
              <a:gd name="connsiteX2333" fmla="*/ 184761 w 1008497"/>
              <a:gd name="connsiteY2333" fmla="*/ 209940 h 1007842"/>
              <a:gd name="connsiteX2334" fmla="*/ 181157 w 1008497"/>
              <a:gd name="connsiteY2334" fmla="*/ 218000 h 1007842"/>
              <a:gd name="connsiteX2335" fmla="*/ 173949 w 1008497"/>
              <a:gd name="connsiteY2335" fmla="*/ 217104 h 1007842"/>
              <a:gd name="connsiteX2336" fmla="*/ 179355 w 1008497"/>
              <a:gd name="connsiteY2336" fmla="*/ 221582 h 1007842"/>
              <a:gd name="connsiteX2337" fmla="*/ 188365 w 1008497"/>
              <a:gd name="connsiteY2337" fmla="*/ 217104 h 1007842"/>
              <a:gd name="connsiteX2338" fmla="*/ 189266 w 1008497"/>
              <a:gd name="connsiteY2338" fmla="*/ 210835 h 1007842"/>
              <a:gd name="connsiteX2339" fmla="*/ 192870 w 1008497"/>
              <a:gd name="connsiteY2339" fmla="*/ 224268 h 1007842"/>
              <a:gd name="connsiteX2340" fmla="*/ 170345 w 1008497"/>
              <a:gd name="connsiteY2340" fmla="*/ 235014 h 1007842"/>
              <a:gd name="connsiteX2341" fmla="*/ 164038 w 1008497"/>
              <a:gd name="connsiteY2341" fmla="*/ 239492 h 1007842"/>
              <a:gd name="connsiteX2342" fmla="*/ 160434 w 1008497"/>
              <a:gd name="connsiteY2342" fmla="*/ 227850 h 1007842"/>
              <a:gd name="connsiteX2343" fmla="*/ 166741 w 1008497"/>
              <a:gd name="connsiteY2343" fmla="*/ 218895 h 1007842"/>
              <a:gd name="connsiteX2344" fmla="*/ 171246 w 1008497"/>
              <a:gd name="connsiteY2344" fmla="*/ 208149 h 1007842"/>
              <a:gd name="connsiteX2345" fmla="*/ 178341 w 1008497"/>
              <a:gd name="connsiteY2345" fmla="*/ 206694 h 1007842"/>
              <a:gd name="connsiteX2346" fmla="*/ 188638 w 1008497"/>
              <a:gd name="connsiteY2346" fmla="*/ 202980 h 1007842"/>
              <a:gd name="connsiteX2347" fmla="*/ 188638 w 1008497"/>
              <a:gd name="connsiteY2347" fmla="*/ 209330 h 1007842"/>
              <a:gd name="connsiteX2348" fmla="*/ 187579 w 1008497"/>
              <a:gd name="connsiteY2348" fmla="*/ 203887 h 1007842"/>
              <a:gd name="connsiteX2349" fmla="*/ 188638 w 1008497"/>
              <a:gd name="connsiteY2349" fmla="*/ 202980 h 1007842"/>
              <a:gd name="connsiteX2350" fmla="*/ 194581 w 1008497"/>
              <a:gd name="connsiteY2350" fmla="*/ 201392 h 1007842"/>
              <a:gd name="connsiteX2351" fmla="*/ 197145 w 1008497"/>
              <a:gd name="connsiteY2351" fmla="*/ 204113 h 1007842"/>
              <a:gd name="connsiteX2352" fmla="*/ 209967 w 1008497"/>
              <a:gd name="connsiteY2352" fmla="*/ 216813 h 1007842"/>
              <a:gd name="connsiteX2353" fmla="*/ 214241 w 1008497"/>
              <a:gd name="connsiteY2353" fmla="*/ 224070 h 1007842"/>
              <a:gd name="connsiteX2354" fmla="*/ 221934 w 1008497"/>
              <a:gd name="connsiteY2354" fmla="*/ 221349 h 1007842"/>
              <a:gd name="connsiteX2355" fmla="*/ 215096 w 1008497"/>
              <a:gd name="connsiteY2355" fmla="*/ 218628 h 1007842"/>
              <a:gd name="connsiteX2356" fmla="*/ 216805 w 1008497"/>
              <a:gd name="connsiteY2356" fmla="*/ 212278 h 1007842"/>
              <a:gd name="connsiteX2357" fmla="*/ 224498 w 1008497"/>
              <a:gd name="connsiteY2357" fmla="*/ 216813 h 1007842"/>
              <a:gd name="connsiteX2358" fmla="*/ 223644 w 1008497"/>
              <a:gd name="connsiteY2358" fmla="*/ 230420 h 1007842"/>
              <a:gd name="connsiteX2359" fmla="*/ 222789 w 1008497"/>
              <a:gd name="connsiteY2359" fmla="*/ 243120 h 1007842"/>
              <a:gd name="connsiteX2360" fmla="*/ 217660 w 1008497"/>
              <a:gd name="connsiteY2360" fmla="*/ 244028 h 1007842"/>
              <a:gd name="connsiteX2361" fmla="*/ 205693 w 1008497"/>
              <a:gd name="connsiteY2361" fmla="*/ 232235 h 1007842"/>
              <a:gd name="connsiteX2362" fmla="*/ 198000 w 1008497"/>
              <a:gd name="connsiteY2362" fmla="*/ 224978 h 1007842"/>
              <a:gd name="connsiteX2363" fmla="*/ 193726 w 1008497"/>
              <a:gd name="connsiteY2363" fmla="*/ 211370 h 1007842"/>
              <a:gd name="connsiteX2364" fmla="*/ 194581 w 1008497"/>
              <a:gd name="connsiteY2364" fmla="*/ 201392 h 1007842"/>
              <a:gd name="connsiteX2365" fmla="*/ 161219 w 1008497"/>
              <a:gd name="connsiteY2365" fmla="*/ 199805 h 1007842"/>
              <a:gd name="connsiteX2366" fmla="*/ 167470 w 1008497"/>
              <a:gd name="connsiteY2366" fmla="*/ 203615 h 1007842"/>
              <a:gd name="connsiteX2367" fmla="*/ 163005 w 1008497"/>
              <a:gd name="connsiteY2367" fmla="*/ 213139 h 1007842"/>
              <a:gd name="connsiteX2368" fmla="*/ 153183 w 1008497"/>
              <a:gd name="connsiteY2368" fmla="*/ 210282 h 1007842"/>
              <a:gd name="connsiteX2369" fmla="*/ 153183 w 1008497"/>
              <a:gd name="connsiteY2369" fmla="*/ 208377 h 1007842"/>
              <a:gd name="connsiteX2370" fmla="*/ 161219 w 1008497"/>
              <a:gd name="connsiteY2370" fmla="*/ 199805 h 1007842"/>
              <a:gd name="connsiteX2371" fmla="*/ 145069 w 1008497"/>
              <a:gd name="connsiteY2371" fmla="*/ 195219 h 1007842"/>
              <a:gd name="connsiteX2372" fmla="*/ 156358 w 1008497"/>
              <a:gd name="connsiteY2372" fmla="*/ 196983 h 1007842"/>
              <a:gd name="connsiteX2373" fmla="*/ 155417 w 1008497"/>
              <a:gd name="connsiteY2373" fmla="*/ 198746 h 1007842"/>
              <a:gd name="connsiteX2374" fmla="*/ 142247 w 1008497"/>
              <a:gd name="connsiteY2374" fmla="*/ 209330 h 1007842"/>
              <a:gd name="connsiteX2375" fmla="*/ 142247 w 1008497"/>
              <a:gd name="connsiteY2375" fmla="*/ 214621 h 1007842"/>
              <a:gd name="connsiteX2376" fmla="*/ 134721 w 1008497"/>
              <a:gd name="connsiteY2376" fmla="*/ 217267 h 1007842"/>
              <a:gd name="connsiteX2377" fmla="*/ 130958 w 1008497"/>
              <a:gd name="connsiteY2377" fmla="*/ 210211 h 1007842"/>
              <a:gd name="connsiteX2378" fmla="*/ 145069 w 1008497"/>
              <a:gd name="connsiteY2378" fmla="*/ 195219 h 1007842"/>
              <a:gd name="connsiteX2379" fmla="*/ 817224 w 1008497"/>
              <a:gd name="connsiteY2379" fmla="*/ 195187 h 1007842"/>
              <a:gd name="connsiteX2380" fmla="*/ 820773 w 1008497"/>
              <a:gd name="connsiteY2380" fmla="*/ 203846 h 1007842"/>
              <a:gd name="connsiteX2381" fmla="*/ 814563 w 1008497"/>
              <a:gd name="connsiteY2381" fmla="*/ 209041 h 1007842"/>
              <a:gd name="connsiteX2382" fmla="*/ 810128 w 1008497"/>
              <a:gd name="connsiteY2382" fmla="*/ 207309 h 1007842"/>
              <a:gd name="connsiteX2383" fmla="*/ 813676 w 1008497"/>
              <a:gd name="connsiteY2383" fmla="*/ 202114 h 1007842"/>
              <a:gd name="connsiteX2384" fmla="*/ 808353 w 1008497"/>
              <a:gd name="connsiteY2384" fmla="*/ 202114 h 1007842"/>
              <a:gd name="connsiteX2385" fmla="*/ 807466 w 1008497"/>
              <a:gd name="connsiteY2385" fmla="*/ 209907 h 1007842"/>
              <a:gd name="connsiteX2386" fmla="*/ 814563 w 1008497"/>
              <a:gd name="connsiteY2386" fmla="*/ 213371 h 1007842"/>
              <a:gd name="connsiteX2387" fmla="*/ 825209 w 1008497"/>
              <a:gd name="connsiteY2387" fmla="*/ 205578 h 1007842"/>
              <a:gd name="connsiteX2388" fmla="*/ 826983 w 1008497"/>
              <a:gd name="connsiteY2388" fmla="*/ 208175 h 1007842"/>
              <a:gd name="connsiteX2389" fmla="*/ 813676 w 1008497"/>
              <a:gd name="connsiteY2389" fmla="*/ 220298 h 1007842"/>
              <a:gd name="connsiteX2390" fmla="*/ 797708 w 1008497"/>
              <a:gd name="connsiteY2390" fmla="*/ 219432 h 1007842"/>
              <a:gd name="connsiteX2391" fmla="*/ 803031 w 1008497"/>
              <a:gd name="connsiteY2391" fmla="*/ 197784 h 1007842"/>
              <a:gd name="connsiteX2392" fmla="*/ 817224 w 1008497"/>
              <a:gd name="connsiteY2392" fmla="*/ 195187 h 1007842"/>
              <a:gd name="connsiteX2393" fmla="*/ 852590 w 1008497"/>
              <a:gd name="connsiteY2393" fmla="*/ 190280 h 1007842"/>
              <a:gd name="connsiteX2394" fmla="*/ 862212 w 1008497"/>
              <a:gd name="connsiteY2394" fmla="*/ 196490 h 1007842"/>
              <a:gd name="connsiteX2395" fmla="*/ 874459 w 1008497"/>
              <a:gd name="connsiteY2395" fmla="*/ 201812 h 1007842"/>
              <a:gd name="connsiteX2396" fmla="*/ 876208 w 1008497"/>
              <a:gd name="connsiteY2396" fmla="*/ 206248 h 1007842"/>
              <a:gd name="connsiteX2397" fmla="*/ 835970 w 1008497"/>
              <a:gd name="connsiteY2397" fmla="*/ 210684 h 1007842"/>
              <a:gd name="connsiteX2398" fmla="*/ 834221 w 1008497"/>
              <a:gd name="connsiteY2398" fmla="*/ 207135 h 1007842"/>
              <a:gd name="connsiteX2399" fmla="*/ 842968 w 1008497"/>
              <a:gd name="connsiteY2399" fmla="*/ 203587 h 1007842"/>
              <a:gd name="connsiteX2400" fmla="*/ 853465 w 1008497"/>
              <a:gd name="connsiteY2400" fmla="*/ 207135 h 1007842"/>
              <a:gd name="connsiteX2401" fmla="*/ 856964 w 1008497"/>
              <a:gd name="connsiteY2401" fmla="*/ 200038 h 1007842"/>
              <a:gd name="connsiteX2402" fmla="*/ 849091 w 1008497"/>
              <a:gd name="connsiteY2402" fmla="*/ 203587 h 1007842"/>
              <a:gd name="connsiteX2403" fmla="*/ 846467 w 1008497"/>
              <a:gd name="connsiteY2403" fmla="*/ 197377 h 1007842"/>
              <a:gd name="connsiteX2404" fmla="*/ 852590 w 1008497"/>
              <a:gd name="connsiteY2404" fmla="*/ 190280 h 1007842"/>
              <a:gd name="connsiteX2405" fmla="*/ 794784 w 1008497"/>
              <a:gd name="connsiteY2405" fmla="*/ 187989 h 1007842"/>
              <a:gd name="connsiteX2406" fmla="*/ 808821 w 1008497"/>
              <a:gd name="connsiteY2406" fmla="*/ 189342 h 1007842"/>
              <a:gd name="connsiteX2407" fmla="*/ 798126 w 1008497"/>
              <a:gd name="connsiteY2407" fmla="*/ 197460 h 1007842"/>
              <a:gd name="connsiteX2408" fmla="*/ 790996 w 1008497"/>
              <a:gd name="connsiteY2408" fmla="*/ 202871 h 1007842"/>
              <a:gd name="connsiteX2409" fmla="*/ 782975 w 1008497"/>
              <a:gd name="connsiteY2409" fmla="*/ 203773 h 1007842"/>
              <a:gd name="connsiteX2410" fmla="*/ 780302 w 1008497"/>
              <a:gd name="connsiteY2410" fmla="*/ 213695 h 1007842"/>
              <a:gd name="connsiteX2411" fmla="*/ 785649 w 1008497"/>
              <a:gd name="connsiteY2411" fmla="*/ 216401 h 1007842"/>
              <a:gd name="connsiteX2412" fmla="*/ 783866 w 1008497"/>
              <a:gd name="connsiteY2412" fmla="*/ 208283 h 1007842"/>
              <a:gd name="connsiteX2413" fmla="*/ 791888 w 1008497"/>
              <a:gd name="connsiteY2413" fmla="*/ 207381 h 1007842"/>
              <a:gd name="connsiteX2414" fmla="*/ 792779 w 1008497"/>
              <a:gd name="connsiteY2414" fmla="*/ 218205 h 1007842"/>
              <a:gd name="connsiteX2415" fmla="*/ 784758 w 1008497"/>
              <a:gd name="connsiteY2415" fmla="*/ 223617 h 1007842"/>
              <a:gd name="connsiteX2416" fmla="*/ 773172 w 1008497"/>
              <a:gd name="connsiteY2416" fmla="*/ 220009 h 1007842"/>
              <a:gd name="connsiteX2417" fmla="*/ 758912 w 1008497"/>
              <a:gd name="connsiteY2417" fmla="*/ 216401 h 1007842"/>
              <a:gd name="connsiteX2418" fmla="*/ 766933 w 1008497"/>
              <a:gd name="connsiteY2418" fmla="*/ 210087 h 1007842"/>
              <a:gd name="connsiteX2419" fmla="*/ 782084 w 1008497"/>
              <a:gd name="connsiteY2419" fmla="*/ 194754 h 1007842"/>
              <a:gd name="connsiteX2420" fmla="*/ 794784 w 1008497"/>
              <a:gd name="connsiteY2420" fmla="*/ 187989 h 1007842"/>
              <a:gd name="connsiteX2421" fmla="*/ 772775 w 1008497"/>
              <a:gd name="connsiteY2421" fmla="*/ 180755 h 1007842"/>
              <a:gd name="connsiteX2422" fmla="*/ 773615 w 1008497"/>
              <a:gd name="connsiteY2422" fmla="*/ 180755 h 1007842"/>
              <a:gd name="connsiteX2423" fmla="*/ 778658 w 1008497"/>
              <a:gd name="connsiteY2423" fmla="*/ 191027 h 1007842"/>
              <a:gd name="connsiteX2424" fmla="*/ 772775 w 1008497"/>
              <a:gd name="connsiteY2424" fmla="*/ 196630 h 1007842"/>
              <a:gd name="connsiteX2425" fmla="*/ 764371 w 1008497"/>
              <a:gd name="connsiteY2425" fmla="*/ 186358 h 1007842"/>
              <a:gd name="connsiteX2426" fmla="*/ 772775 w 1008497"/>
              <a:gd name="connsiteY2426" fmla="*/ 180755 h 1007842"/>
              <a:gd name="connsiteX2427" fmla="*/ 211039 w 1008497"/>
              <a:gd name="connsiteY2427" fmla="*/ 179167 h 1007842"/>
              <a:gd name="connsiteX2428" fmla="*/ 223386 w 1008497"/>
              <a:gd name="connsiteY2428" fmla="*/ 184651 h 1007842"/>
              <a:gd name="connsiteX2429" fmla="*/ 223386 w 1008497"/>
              <a:gd name="connsiteY2429" fmla="*/ 206587 h 1007842"/>
              <a:gd name="connsiteX2430" fmla="*/ 205747 w 1008497"/>
              <a:gd name="connsiteY2430" fmla="*/ 206587 h 1007842"/>
              <a:gd name="connsiteX2431" fmla="*/ 196928 w 1008497"/>
              <a:gd name="connsiteY2431" fmla="*/ 195619 h 1007842"/>
              <a:gd name="connsiteX2432" fmla="*/ 201338 w 1008497"/>
              <a:gd name="connsiteY2432" fmla="*/ 187393 h 1007842"/>
              <a:gd name="connsiteX2433" fmla="*/ 210157 w 1008497"/>
              <a:gd name="connsiteY2433" fmla="*/ 187393 h 1007842"/>
              <a:gd name="connsiteX2434" fmla="*/ 211921 w 1008497"/>
              <a:gd name="connsiteY2434" fmla="*/ 193791 h 1007842"/>
              <a:gd name="connsiteX2435" fmla="*/ 211039 w 1008497"/>
              <a:gd name="connsiteY2435" fmla="*/ 199275 h 1007842"/>
              <a:gd name="connsiteX2436" fmla="*/ 216331 w 1008497"/>
              <a:gd name="connsiteY2436" fmla="*/ 189221 h 1007842"/>
              <a:gd name="connsiteX2437" fmla="*/ 209275 w 1008497"/>
              <a:gd name="connsiteY2437" fmla="*/ 181909 h 1007842"/>
              <a:gd name="connsiteX2438" fmla="*/ 211039 w 1008497"/>
              <a:gd name="connsiteY2438" fmla="*/ 179167 h 1007842"/>
              <a:gd name="connsiteX2439" fmla="*/ 229537 w 1008497"/>
              <a:gd name="connsiteY2439" fmla="*/ 176322 h 1007842"/>
              <a:gd name="connsiteX2440" fmla="*/ 238026 w 1008497"/>
              <a:gd name="connsiteY2440" fmla="*/ 177111 h 1007842"/>
              <a:gd name="connsiteX2441" fmla="*/ 245081 w 1008497"/>
              <a:gd name="connsiteY2441" fmla="*/ 180719 h 1007842"/>
              <a:gd name="connsiteX2442" fmla="*/ 255664 w 1008497"/>
              <a:gd name="connsiteY2442" fmla="*/ 199660 h 1007842"/>
              <a:gd name="connsiteX2443" fmla="*/ 262720 w 1008497"/>
              <a:gd name="connsiteY2443" fmla="*/ 208680 h 1007842"/>
              <a:gd name="connsiteX2444" fmla="*/ 257428 w 1008497"/>
              <a:gd name="connsiteY2444" fmla="*/ 213190 h 1007842"/>
              <a:gd name="connsiteX2445" fmla="*/ 244199 w 1008497"/>
              <a:gd name="connsiteY2445" fmla="*/ 207778 h 1007842"/>
              <a:gd name="connsiteX2446" fmla="*/ 234498 w 1008497"/>
              <a:gd name="connsiteY2446" fmla="*/ 209582 h 1007842"/>
              <a:gd name="connsiteX2447" fmla="*/ 231852 w 1008497"/>
              <a:gd name="connsiteY2447" fmla="*/ 199660 h 1007842"/>
              <a:gd name="connsiteX2448" fmla="*/ 238908 w 1008497"/>
              <a:gd name="connsiteY2448" fmla="*/ 197856 h 1007842"/>
              <a:gd name="connsiteX2449" fmla="*/ 242435 w 1008497"/>
              <a:gd name="connsiteY2449" fmla="*/ 201464 h 1007842"/>
              <a:gd name="connsiteX2450" fmla="*/ 241554 w 1008497"/>
              <a:gd name="connsiteY2450" fmla="*/ 195150 h 1007842"/>
              <a:gd name="connsiteX2451" fmla="*/ 233616 w 1008497"/>
              <a:gd name="connsiteY2451" fmla="*/ 193346 h 1007842"/>
              <a:gd name="connsiteX2452" fmla="*/ 231852 w 1008497"/>
              <a:gd name="connsiteY2452" fmla="*/ 193346 h 1007842"/>
              <a:gd name="connsiteX2453" fmla="*/ 223033 w 1008497"/>
              <a:gd name="connsiteY2453" fmla="*/ 178915 h 1007842"/>
              <a:gd name="connsiteX2454" fmla="*/ 229537 w 1008497"/>
              <a:gd name="connsiteY2454" fmla="*/ 176322 h 1007842"/>
              <a:gd name="connsiteX2455" fmla="*/ 843457 w 1008497"/>
              <a:gd name="connsiteY2455" fmla="*/ 174592 h 1007842"/>
              <a:gd name="connsiteX2456" fmla="*/ 846921 w 1008497"/>
              <a:gd name="connsiteY2456" fmla="*/ 174592 h 1007842"/>
              <a:gd name="connsiteX2457" fmla="*/ 840860 w 1008497"/>
              <a:gd name="connsiteY2457" fmla="*/ 196770 h 1007842"/>
              <a:gd name="connsiteX2458" fmla="*/ 833066 w 1008497"/>
              <a:gd name="connsiteY2458" fmla="*/ 202980 h 1007842"/>
              <a:gd name="connsiteX2459" fmla="*/ 824407 w 1008497"/>
              <a:gd name="connsiteY2459" fmla="*/ 198544 h 1007842"/>
              <a:gd name="connsiteX2460" fmla="*/ 823541 w 1008497"/>
              <a:gd name="connsiteY2460" fmla="*/ 190560 h 1007842"/>
              <a:gd name="connsiteX2461" fmla="*/ 829603 w 1008497"/>
              <a:gd name="connsiteY2461" fmla="*/ 187899 h 1007842"/>
              <a:gd name="connsiteX2462" fmla="*/ 832200 w 1008497"/>
              <a:gd name="connsiteY2462" fmla="*/ 190560 h 1007842"/>
              <a:gd name="connsiteX2463" fmla="*/ 833066 w 1008497"/>
              <a:gd name="connsiteY2463" fmla="*/ 193222 h 1007842"/>
              <a:gd name="connsiteX2464" fmla="*/ 835664 w 1008497"/>
              <a:gd name="connsiteY2464" fmla="*/ 190560 h 1007842"/>
              <a:gd name="connsiteX2465" fmla="*/ 832200 w 1008497"/>
              <a:gd name="connsiteY2465" fmla="*/ 183463 h 1007842"/>
              <a:gd name="connsiteX2466" fmla="*/ 823541 w 1008497"/>
              <a:gd name="connsiteY2466" fmla="*/ 185238 h 1007842"/>
              <a:gd name="connsiteX2467" fmla="*/ 819212 w 1008497"/>
              <a:gd name="connsiteY2467" fmla="*/ 187899 h 1007842"/>
              <a:gd name="connsiteX2468" fmla="*/ 819212 w 1008497"/>
              <a:gd name="connsiteY2468" fmla="*/ 179915 h 1007842"/>
              <a:gd name="connsiteX2469" fmla="*/ 843457 w 1008497"/>
              <a:gd name="connsiteY2469" fmla="*/ 174592 h 1007842"/>
              <a:gd name="connsiteX2470" fmla="*/ 170778 w 1008497"/>
              <a:gd name="connsiteY2470" fmla="*/ 173699 h 1007842"/>
              <a:gd name="connsiteX2471" fmla="*/ 175078 w 1008497"/>
              <a:gd name="connsiteY2471" fmla="*/ 176345 h 1007842"/>
              <a:gd name="connsiteX2472" fmla="*/ 176797 w 1008497"/>
              <a:gd name="connsiteY2472" fmla="*/ 187810 h 1007842"/>
              <a:gd name="connsiteX2473" fmla="*/ 174218 w 1008497"/>
              <a:gd name="connsiteY2473" fmla="*/ 188692 h 1007842"/>
              <a:gd name="connsiteX2474" fmla="*/ 168199 w 1008497"/>
              <a:gd name="connsiteY2474" fmla="*/ 186046 h 1007842"/>
              <a:gd name="connsiteX2475" fmla="*/ 173358 w 1008497"/>
              <a:gd name="connsiteY2475" fmla="*/ 193102 h 1007842"/>
              <a:gd name="connsiteX2476" fmla="*/ 181097 w 1008497"/>
              <a:gd name="connsiteY2476" fmla="*/ 191338 h 1007842"/>
              <a:gd name="connsiteX2477" fmla="*/ 187976 w 1008497"/>
              <a:gd name="connsiteY2477" fmla="*/ 195747 h 1007842"/>
              <a:gd name="connsiteX2478" fmla="*/ 186256 w 1008497"/>
              <a:gd name="connsiteY2478" fmla="*/ 199275 h 1007842"/>
              <a:gd name="connsiteX2479" fmla="*/ 170778 w 1008497"/>
              <a:gd name="connsiteY2479" fmla="*/ 201039 h 1007842"/>
              <a:gd name="connsiteX2480" fmla="*/ 149281 w 1008497"/>
              <a:gd name="connsiteY2480" fmla="*/ 190456 h 1007842"/>
              <a:gd name="connsiteX2481" fmla="*/ 148421 w 1008497"/>
              <a:gd name="connsiteY2481" fmla="*/ 190456 h 1007842"/>
              <a:gd name="connsiteX2482" fmla="*/ 164759 w 1008497"/>
              <a:gd name="connsiteY2482" fmla="*/ 178990 h 1007842"/>
              <a:gd name="connsiteX2483" fmla="*/ 170778 w 1008497"/>
              <a:gd name="connsiteY2483" fmla="*/ 173699 h 1007842"/>
              <a:gd name="connsiteX2484" fmla="*/ 253529 w 1008497"/>
              <a:gd name="connsiteY2484" fmla="*/ 168055 h 1007842"/>
              <a:gd name="connsiteX2485" fmla="*/ 262720 w 1008497"/>
              <a:gd name="connsiteY2485" fmla="*/ 168948 h 1007842"/>
              <a:gd name="connsiteX2486" fmla="*/ 259044 w 1008497"/>
              <a:gd name="connsiteY2486" fmla="*/ 178770 h 1007842"/>
              <a:gd name="connsiteX2487" fmla="*/ 252610 w 1008497"/>
              <a:gd name="connsiteY2487" fmla="*/ 182342 h 1007842"/>
              <a:gd name="connsiteX2488" fmla="*/ 245258 w 1008497"/>
              <a:gd name="connsiteY2488" fmla="*/ 176091 h 1007842"/>
              <a:gd name="connsiteX2489" fmla="*/ 253529 w 1008497"/>
              <a:gd name="connsiteY2489" fmla="*/ 168055 h 1007842"/>
              <a:gd name="connsiteX2490" fmla="*/ 181244 w 1008497"/>
              <a:gd name="connsiteY2490" fmla="*/ 162619 h 1007842"/>
              <a:gd name="connsiteX2491" fmla="*/ 207858 w 1008497"/>
              <a:gd name="connsiteY2491" fmla="*/ 169931 h 1007842"/>
              <a:gd name="connsiteX2492" fmla="*/ 206971 w 1008497"/>
              <a:gd name="connsiteY2492" fmla="*/ 178157 h 1007842"/>
              <a:gd name="connsiteX2493" fmla="*/ 198100 w 1008497"/>
              <a:gd name="connsiteY2493" fmla="*/ 182727 h 1007842"/>
              <a:gd name="connsiteX2494" fmla="*/ 194551 w 1008497"/>
              <a:gd name="connsiteY2494" fmla="*/ 179985 h 1007842"/>
              <a:gd name="connsiteX2495" fmla="*/ 195438 w 1008497"/>
              <a:gd name="connsiteY2495" fmla="*/ 172673 h 1007842"/>
              <a:gd name="connsiteX2496" fmla="*/ 190115 w 1008497"/>
              <a:gd name="connsiteY2496" fmla="*/ 176329 h 1007842"/>
              <a:gd name="connsiteX2497" fmla="*/ 195438 w 1008497"/>
              <a:gd name="connsiteY2497" fmla="*/ 186383 h 1007842"/>
              <a:gd name="connsiteX2498" fmla="*/ 198100 w 1008497"/>
              <a:gd name="connsiteY2498" fmla="*/ 187297 h 1007842"/>
              <a:gd name="connsiteX2499" fmla="*/ 189228 w 1008497"/>
              <a:gd name="connsiteY2499" fmla="*/ 191867 h 1007842"/>
              <a:gd name="connsiteX2500" fmla="*/ 181244 w 1008497"/>
              <a:gd name="connsiteY2500" fmla="*/ 184555 h 1007842"/>
              <a:gd name="connsiteX2501" fmla="*/ 181244 w 1008497"/>
              <a:gd name="connsiteY2501" fmla="*/ 162619 h 1007842"/>
              <a:gd name="connsiteX2502" fmla="*/ 714547 w 1008497"/>
              <a:gd name="connsiteY2502" fmla="*/ 156943 h 1007842"/>
              <a:gd name="connsiteX2503" fmla="*/ 726113 w 1008497"/>
              <a:gd name="connsiteY2503" fmla="*/ 156943 h 1007842"/>
              <a:gd name="connsiteX2504" fmla="*/ 736789 w 1008497"/>
              <a:gd name="connsiteY2504" fmla="*/ 163055 h 1007842"/>
              <a:gd name="connsiteX2505" fmla="*/ 755473 w 1008497"/>
              <a:gd name="connsiteY2505" fmla="*/ 162182 h 1007842"/>
              <a:gd name="connsiteX2506" fmla="*/ 759032 w 1008497"/>
              <a:gd name="connsiteY2506" fmla="*/ 172659 h 1007842"/>
              <a:gd name="connsiteX2507" fmla="*/ 751024 w 1008497"/>
              <a:gd name="connsiteY2507" fmla="*/ 176151 h 1007842"/>
              <a:gd name="connsiteX2508" fmla="*/ 746576 w 1008497"/>
              <a:gd name="connsiteY2508" fmla="*/ 168293 h 1007842"/>
              <a:gd name="connsiteX2509" fmla="*/ 739458 w 1008497"/>
              <a:gd name="connsiteY2509" fmla="*/ 173532 h 1007842"/>
              <a:gd name="connsiteX2510" fmla="*/ 743017 w 1008497"/>
              <a:gd name="connsiteY2510" fmla="*/ 184009 h 1007842"/>
              <a:gd name="connsiteX2511" fmla="*/ 760811 w 1008497"/>
              <a:gd name="connsiteY2511" fmla="*/ 188375 h 1007842"/>
              <a:gd name="connsiteX2512" fmla="*/ 764370 w 1008497"/>
              <a:gd name="connsiteY2512" fmla="*/ 195360 h 1007842"/>
              <a:gd name="connsiteX2513" fmla="*/ 747466 w 1008497"/>
              <a:gd name="connsiteY2513" fmla="*/ 195360 h 1007842"/>
              <a:gd name="connsiteX2514" fmla="*/ 745686 w 1008497"/>
              <a:gd name="connsiteY2514" fmla="*/ 199726 h 1007842"/>
              <a:gd name="connsiteX2515" fmla="*/ 751914 w 1008497"/>
              <a:gd name="connsiteY2515" fmla="*/ 204091 h 1007842"/>
              <a:gd name="connsiteX2516" fmla="*/ 747466 w 1008497"/>
              <a:gd name="connsiteY2516" fmla="*/ 208457 h 1007842"/>
              <a:gd name="connsiteX2517" fmla="*/ 741238 w 1008497"/>
              <a:gd name="connsiteY2517" fmla="*/ 206711 h 1007842"/>
              <a:gd name="connsiteX2518" fmla="*/ 736789 w 1008497"/>
              <a:gd name="connsiteY2518" fmla="*/ 197106 h 1007842"/>
              <a:gd name="connsiteX2519" fmla="*/ 738569 w 1008497"/>
              <a:gd name="connsiteY2519" fmla="*/ 190121 h 1007842"/>
              <a:gd name="connsiteX2520" fmla="*/ 731451 w 1008497"/>
              <a:gd name="connsiteY2520" fmla="*/ 170040 h 1007842"/>
              <a:gd name="connsiteX2521" fmla="*/ 717216 w 1008497"/>
              <a:gd name="connsiteY2521" fmla="*/ 164801 h 1007842"/>
              <a:gd name="connsiteX2522" fmla="*/ 713657 w 1008497"/>
              <a:gd name="connsiteY2522" fmla="*/ 169167 h 1007842"/>
              <a:gd name="connsiteX2523" fmla="*/ 714547 w 1008497"/>
              <a:gd name="connsiteY2523" fmla="*/ 177898 h 1007842"/>
              <a:gd name="connsiteX2524" fmla="*/ 723444 w 1008497"/>
              <a:gd name="connsiteY2524" fmla="*/ 177025 h 1007842"/>
              <a:gd name="connsiteX2525" fmla="*/ 724334 w 1008497"/>
              <a:gd name="connsiteY2525" fmla="*/ 183136 h 1007842"/>
              <a:gd name="connsiteX2526" fmla="*/ 712768 w 1008497"/>
              <a:gd name="connsiteY2526" fmla="*/ 184883 h 1007842"/>
              <a:gd name="connsiteX2527" fmla="*/ 696753 w 1008497"/>
              <a:gd name="connsiteY2527" fmla="*/ 165674 h 1007842"/>
              <a:gd name="connsiteX2528" fmla="*/ 683408 w 1008497"/>
              <a:gd name="connsiteY2528" fmla="*/ 163055 h 1007842"/>
              <a:gd name="connsiteX2529" fmla="*/ 698533 w 1008497"/>
              <a:gd name="connsiteY2529" fmla="*/ 159562 h 1007842"/>
              <a:gd name="connsiteX2530" fmla="*/ 714547 w 1008497"/>
              <a:gd name="connsiteY2530" fmla="*/ 156943 h 1007842"/>
              <a:gd name="connsiteX2531" fmla="*/ 778038 w 1008497"/>
              <a:gd name="connsiteY2531" fmla="*/ 153768 h 1007842"/>
              <a:gd name="connsiteX2532" fmla="*/ 786053 w 1008497"/>
              <a:gd name="connsiteY2532" fmla="*/ 157350 h 1007842"/>
              <a:gd name="connsiteX2533" fmla="*/ 794958 w 1008497"/>
              <a:gd name="connsiteY2533" fmla="*/ 160036 h 1007842"/>
              <a:gd name="connsiteX2534" fmla="*/ 802083 w 1008497"/>
              <a:gd name="connsiteY2534" fmla="*/ 166305 h 1007842"/>
              <a:gd name="connsiteX2535" fmla="*/ 799411 w 1008497"/>
              <a:gd name="connsiteY2535" fmla="*/ 176156 h 1007842"/>
              <a:gd name="connsiteX2536" fmla="*/ 792287 w 1008497"/>
              <a:gd name="connsiteY2536" fmla="*/ 177051 h 1007842"/>
              <a:gd name="connsiteX2537" fmla="*/ 790506 w 1008497"/>
              <a:gd name="connsiteY2537" fmla="*/ 170783 h 1007842"/>
              <a:gd name="connsiteX2538" fmla="*/ 794068 w 1008497"/>
              <a:gd name="connsiteY2538" fmla="*/ 168096 h 1007842"/>
              <a:gd name="connsiteX2539" fmla="*/ 790506 w 1008497"/>
              <a:gd name="connsiteY2539" fmla="*/ 168096 h 1007842"/>
              <a:gd name="connsiteX2540" fmla="*/ 786944 w 1008497"/>
              <a:gd name="connsiteY2540" fmla="*/ 173469 h 1007842"/>
              <a:gd name="connsiteX2541" fmla="*/ 794068 w 1008497"/>
              <a:gd name="connsiteY2541" fmla="*/ 181529 h 1007842"/>
              <a:gd name="connsiteX2542" fmla="*/ 805645 w 1008497"/>
              <a:gd name="connsiteY2542" fmla="*/ 182424 h 1007842"/>
              <a:gd name="connsiteX2543" fmla="*/ 783381 w 1008497"/>
              <a:gd name="connsiteY2543" fmla="*/ 188693 h 1007842"/>
              <a:gd name="connsiteX2544" fmla="*/ 776257 w 1008497"/>
              <a:gd name="connsiteY2544" fmla="*/ 170783 h 1007842"/>
              <a:gd name="connsiteX2545" fmla="*/ 769133 w 1008497"/>
              <a:gd name="connsiteY2545" fmla="*/ 158245 h 1007842"/>
              <a:gd name="connsiteX2546" fmla="*/ 778038 w 1008497"/>
              <a:gd name="connsiteY2546" fmla="*/ 153768 h 1007842"/>
              <a:gd name="connsiteX2547" fmla="*/ 799128 w 1008497"/>
              <a:gd name="connsiteY2547" fmla="*/ 146964 h 1007842"/>
              <a:gd name="connsiteX2548" fmla="*/ 805562 w 1008497"/>
              <a:gd name="connsiteY2548" fmla="*/ 150593 h 1007842"/>
              <a:gd name="connsiteX2549" fmla="*/ 810157 w 1008497"/>
              <a:gd name="connsiteY2549" fmla="*/ 155129 h 1007842"/>
              <a:gd name="connsiteX2550" fmla="*/ 805562 w 1008497"/>
              <a:gd name="connsiteY2550" fmla="*/ 163293 h 1007842"/>
              <a:gd name="connsiteX2551" fmla="*/ 797290 w 1008497"/>
              <a:gd name="connsiteY2551" fmla="*/ 156943 h 1007842"/>
              <a:gd name="connsiteX2552" fmla="*/ 799128 w 1008497"/>
              <a:gd name="connsiteY2552" fmla="*/ 146964 h 1007842"/>
              <a:gd name="connsiteX2553" fmla="*/ 818513 w 1008497"/>
              <a:gd name="connsiteY2553" fmla="*/ 143530 h 1007842"/>
              <a:gd name="connsiteX2554" fmla="*/ 826785 w 1008497"/>
              <a:gd name="connsiteY2554" fmla="*/ 147029 h 1007842"/>
              <a:gd name="connsiteX2555" fmla="*/ 829542 w 1008497"/>
              <a:gd name="connsiteY2555" fmla="*/ 158400 h 1007842"/>
              <a:gd name="connsiteX2556" fmla="*/ 837814 w 1008497"/>
              <a:gd name="connsiteY2556" fmla="*/ 164523 h 1007842"/>
              <a:gd name="connsiteX2557" fmla="*/ 823108 w 1008497"/>
              <a:gd name="connsiteY2557" fmla="*/ 172396 h 1007842"/>
              <a:gd name="connsiteX2558" fmla="*/ 820351 w 1008497"/>
              <a:gd name="connsiteY2558" fmla="*/ 168897 h 1007842"/>
              <a:gd name="connsiteX2559" fmla="*/ 824027 w 1008497"/>
              <a:gd name="connsiteY2559" fmla="*/ 166273 h 1007842"/>
              <a:gd name="connsiteX2560" fmla="*/ 827704 w 1008497"/>
              <a:gd name="connsiteY2560" fmla="*/ 166273 h 1007842"/>
              <a:gd name="connsiteX2561" fmla="*/ 824947 w 1008497"/>
              <a:gd name="connsiteY2561" fmla="*/ 162774 h 1007842"/>
              <a:gd name="connsiteX2562" fmla="*/ 816675 w 1008497"/>
              <a:gd name="connsiteY2562" fmla="*/ 167147 h 1007842"/>
              <a:gd name="connsiteX2563" fmla="*/ 816675 w 1008497"/>
              <a:gd name="connsiteY2563" fmla="*/ 177644 h 1007842"/>
              <a:gd name="connsiteX2564" fmla="*/ 812999 w 1008497"/>
              <a:gd name="connsiteY2564" fmla="*/ 185517 h 1007842"/>
              <a:gd name="connsiteX2565" fmla="*/ 806565 w 1008497"/>
              <a:gd name="connsiteY2565" fmla="*/ 169772 h 1007842"/>
              <a:gd name="connsiteX2566" fmla="*/ 818513 w 1008497"/>
              <a:gd name="connsiteY2566" fmla="*/ 143530 h 1007842"/>
              <a:gd name="connsiteX2567" fmla="*/ 305618 w 1008497"/>
              <a:gd name="connsiteY2567" fmla="*/ 142655 h 1007842"/>
              <a:gd name="connsiteX2568" fmla="*/ 319853 w 1008497"/>
              <a:gd name="connsiteY2568" fmla="*/ 149734 h 1007842"/>
              <a:gd name="connsiteX2569" fmla="*/ 342095 w 1008497"/>
              <a:gd name="connsiteY2569" fmla="*/ 155043 h 1007842"/>
              <a:gd name="connsiteX2570" fmla="*/ 326080 w 1008497"/>
              <a:gd name="connsiteY2570" fmla="*/ 156812 h 1007842"/>
              <a:gd name="connsiteX2571" fmla="*/ 320742 w 1008497"/>
              <a:gd name="connsiteY2571" fmla="*/ 160352 h 1007842"/>
              <a:gd name="connsiteX2572" fmla="*/ 313625 w 1008497"/>
              <a:gd name="connsiteY2572" fmla="*/ 171854 h 1007842"/>
              <a:gd name="connsiteX2573" fmla="*/ 304728 w 1008497"/>
              <a:gd name="connsiteY2573" fmla="*/ 170970 h 1007842"/>
              <a:gd name="connsiteX2574" fmla="*/ 304728 w 1008497"/>
              <a:gd name="connsiteY2574" fmla="*/ 164776 h 1007842"/>
              <a:gd name="connsiteX2575" fmla="*/ 312735 w 1008497"/>
              <a:gd name="connsiteY2575" fmla="*/ 159467 h 1007842"/>
              <a:gd name="connsiteX2576" fmla="*/ 308287 w 1008497"/>
              <a:gd name="connsiteY2576" fmla="*/ 151503 h 1007842"/>
              <a:gd name="connsiteX2577" fmla="*/ 297610 w 1008497"/>
              <a:gd name="connsiteY2577" fmla="*/ 155927 h 1007842"/>
              <a:gd name="connsiteX2578" fmla="*/ 287824 w 1008497"/>
              <a:gd name="connsiteY2578" fmla="*/ 177163 h 1007842"/>
              <a:gd name="connsiteX2579" fmla="*/ 289603 w 1008497"/>
              <a:gd name="connsiteY2579" fmla="*/ 188666 h 1007842"/>
              <a:gd name="connsiteX2580" fmla="*/ 283375 w 1008497"/>
              <a:gd name="connsiteY2580" fmla="*/ 194860 h 1007842"/>
              <a:gd name="connsiteX2581" fmla="*/ 276258 w 1008497"/>
              <a:gd name="connsiteY2581" fmla="*/ 194860 h 1007842"/>
              <a:gd name="connsiteX2582" fmla="*/ 274478 w 1008497"/>
              <a:gd name="connsiteY2582" fmla="*/ 187782 h 1007842"/>
              <a:gd name="connsiteX2583" fmla="*/ 279816 w 1008497"/>
              <a:gd name="connsiteY2583" fmla="*/ 183357 h 1007842"/>
              <a:gd name="connsiteX2584" fmla="*/ 265581 w 1008497"/>
              <a:gd name="connsiteY2584" fmla="*/ 182472 h 1007842"/>
              <a:gd name="connsiteX2585" fmla="*/ 261133 w 1008497"/>
              <a:gd name="connsiteY2585" fmla="*/ 180703 h 1007842"/>
              <a:gd name="connsiteX2586" fmla="*/ 264692 w 1008497"/>
              <a:gd name="connsiteY2586" fmla="*/ 174509 h 1007842"/>
              <a:gd name="connsiteX2587" fmla="*/ 271809 w 1008497"/>
              <a:gd name="connsiteY2587" fmla="*/ 176279 h 1007842"/>
              <a:gd name="connsiteX2588" fmla="*/ 284265 w 1008497"/>
              <a:gd name="connsiteY2588" fmla="*/ 170085 h 1007842"/>
              <a:gd name="connsiteX2589" fmla="*/ 286044 w 1008497"/>
              <a:gd name="connsiteY2589" fmla="*/ 159467 h 1007842"/>
              <a:gd name="connsiteX2590" fmla="*/ 282486 w 1008497"/>
              <a:gd name="connsiteY2590" fmla="*/ 155927 h 1007842"/>
              <a:gd name="connsiteX2591" fmla="*/ 274478 w 1008497"/>
              <a:gd name="connsiteY2591" fmla="*/ 159467 h 1007842"/>
              <a:gd name="connsiteX2592" fmla="*/ 271809 w 1008497"/>
              <a:gd name="connsiteY2592" fmla="*/ 151503 h 1007842"/>
              <a:gd name="connsiteX2593" fmla="*/ 278927 w 1008497"/>
              <a:gd name="connsiteY2593" fmla="*/ 146194 h 1007842"/>
              <a:gd name="connsiteX2594" fmla="*/ 289603 w 1008497"/>
              <a:gd name="connsiteY2594" fmla="*/ 150618 h 1007842"/>
              <a:gd name="connsiteX2595" fmla="*/ 305618 w 1008497"/>
              <a:gd name="connsiteY2595" fmla="*/ 142655 h 1007842"/>
              <a:gd name="connsiteX2596" fmla="*/ 250197 w 1008497"/>
              <a:gd name="connsiteY2596" fmla="*/ 142655 h 1007842"/>
              <a:gd name="connsiteX2597" fmla="*/ 264308 w 1008497"/>
              <a:gd name="connsiteY2597" fmla="*/ 149752 h 1007842"/>
              <a:gd name="connsiteX2598" fmla="*/ 259898 w 1008497"/>
              <a:gd name="connsiteY2598" fmla="*/ 151526 h 1007842"/>
              <a:gd name="connsiteX2599" fmla="*/ 255489 w 1008497"/>
              <a:gd name="connsiteY2599" fmla="*/ 155962 h 1007842"/>
              <a:gd name="connsiteX2600" fmla="*/ 241378 w 1008497"/>
              <a:gd name="connsiteY2600" fmla="*/ 171930 h 1007842"/>
              <a:gd name="connsiteX2601" fmla="*/ 227267 w 1008497"/>
              <a:gd name="connsiteY2601" fmla="*/ 171930 h 1007842"/>
              <a:gd name="connsiteX2602" fmla="*/ 224621 w 1008497"/>
              <a:gd name="connsiteY2602" fmla="*/ 171043 h 1007842"/>
              <a:gd name="connsiteX2603" fmla="*/ 228149 w 1008497"/>
              <a:gd name="connsiteY2603" fmla="*/ 164833 h 1007842"/>
              <a:gd name="connsiteX2604" fmla="*/ 236968 w 1008497"/>
              <a:gd name="connsiteY2604" fmla="*/ 163946 h 1007842"/>
              <a:gd name="connsiteX2605" fmla="*/ 240496 w 1008497"/>
              <a:gd name="connsiteY2605" fmla="*/ 157736 h 1007842"/>
              <a:gd name="connsiteX2606" fmla="*/ 238732 w 1008497"/>
              <a:gd name="connsiteY2606" fmla="*/ 154187 h 1007842"/>
              <a:gd name="connsiteX2607" fmla="*/ 236086 w 1008497"/>
              <a:gd name="connsiteY2607" fmla="*/ 159510 h 1007842"/>
              <a:gd name="connsiteX2608" fmla="*/ 231676 w 1008497"/>
              <a:gd name="connsiteY2608" fmla="*/ 161284 h 1007842"/>
              <a:gd name="connsiteX2609" fmla="*/ 227267 w 1008497"/>
              <a:gd name="connsiteY2609" fmla="*/ 153300 h 1007842"/>
              <a:gd name="connsiteX2610" fmla="*/ 242260 w 1008497"/>
              <a:gd name="connsiteY2610" fmla="*/ 147090 h 1007842"/>
              <a:gd name="connsiteX2611" fmla="*/ 250197 w 1008497"/>
              <a:gd name="connsiteY2611" fmla="*/ 142655 h 1007842"/>
              <a:gd name="connsiteX2612" fmla="*/ 230573 w 1008497"/>
              <a:gd name="connsiteY2612" fmla="*/ 133130 h 1007842"/>
              <a:gd name="connsiteX2613" fmla="*/ 232359 w 1008497"/>
              <a:gd name="connsiteY2613" fmla="*/ 133130 h 1007842"/>
              <a:gd name="connsiteX2614" fmla="*/ 234145 w 1008497"/>
              <a:gd name="connsiteY2614" fmla="*/ 143713 h 1007842"/>
              <a:gd name="connsiteX2615" fmla="*/ 224323 w 1008497"/>
              <a:gd name="connsiteY2615" fmla="*/ 149005 h 1007842"/>
              <a:gd name="connsiteX2616" fmla="*/ 219858 w 1008497"/>
              <a:gd name="connsiteY2616" fmla="*/ 142831 h 1007842"/>
              <a:gd name="connsiteX2617" fmla="*/ 230573 w 1008497"/>
              <a:gd name="connsiteY2617" fmla="*/ 133130 h 1007842"/>
              <a:gd name="connsiteX2618" fmla="*/ 747161 w 1008497"/>
              <a:gd name="connsiteY2618" fmla="*/ 131398 h 1007842"/>
              <a:gd name="connsiteX2619" fmla="*/ 749650 w 1008497"/>
              <a:gd name="connsiteY2619" fmla="*/ 133419 h 1007842"/>
              <a:gd name="connsiteX2620" fmla="*/ 763505 w 1008497"/>
              <a:gd name="connsiteY2620" fmla="*/ 134429 h 1007842"/>
              <a:gd name="connsiteX2621" fmla="*/ 764371 w 1008497"/>
              <a:gd name="connsiteY2621" fmla="*/ 134429 h 1007842"/>
              <a:gd name="connsiteX2622" fmla="*/ 752248 w 1008497"/>
              <a:gd name="connsiteY2622" fmla="*/ 138470 h 1007842"/>
              <a:gd name="connsiteX2623" fmla="*/ 745321 w 1008497"/>
              <a:gd name="connsiteY2623" fmla="*/ 132409 h 1007842"/>
              <a:gd name="connsiteX2624" fmla="*/ 747161 w 1008497"/>
              <a:gd name="connsiteY2624" fmla="*/ 131398 h 1007842"/>
              <a:gd name="connsiteX2625" fmla="*/ 209778 w 1008497"/>
              <a:gd name="connsiteY2625" fmla="*/ 126780 h 1007842"/>
              <a:gd name="connsiteX2626" fmla="*/ 223470 w 1008497"/>
              <a:gd name="connsiteY2626" fmla="*/ 162193 h 1007842"/>
              <a:gd name="connsiteX2627" fmla="*/ 214342 w 1008497"/>
              <a:gd name="connsiteY2627" fmla="*/ 172817 h 1007842"/>
              <a:gd name="connsiteX2628" fmla="*/ 209778 w 1008497"/>
              <a:gd name="connsiteY2628" fmla="*/ 163964 h 1007842"/>
              <a:gd name="connsiteX2629" fmla="*/ 209778 w 1008497"/>
              <a:gd name="connsiteY2629" fmla="*/ 151569 h 1007842"/>
              <a:gd name="connsiteX2630" fmla="*/ 200650 w 1008497"/>
              <a:gd name="connsiteY2630" fmla="*/ 149798 h 1007842"/>
              <a:gd name="connsiteX2631" fmla="*/ 198824 w 1008497"/>
              <a:gd name="connsiteY2631" fmla="*/ 150684 h 1007842"/>
              <a:gd name="connsiteX2632" fmla="*/ 207039 w 1008497"/>
              <a:gd name="connsiteY2632" fmla="*/ 155996 h 1007842"/>
              <a:gd name="connsiteX2633" fmla="*/ 206126 w 1008497"/>
              <a:gd name="connsiteY2633" fmla="*/ 161308 h 1007842"/>
              <a:gd name="connsiteX2634" fmla="*/ 195173 w 1008497"/>
              <a:gd name="connsiteY2634" fmla="*/ 159537 h 1007842"/>
              <a:gd name="connsiteX2635" fmla="*/ 189696 w 1008497"/>
              <a:gd name="connsiteY2635" fmla="*/ 155996 h 1007842"/>
              <a:gd name="connsiteX2636" fmla="*/ 198824 w 1008497"/>
              <a:gd name="connsiteY2636" fmla="*/ 143601 h 1007842"/>
              <a:gd name="connsiteX2637" fmla="*/ 201562 w 1008497"/>
              <a:gd name="connsiteY2637" fmla="*/ 133862 h 1007842"/>
              <a:gd name="connsiteX2638" fmla="*/ 209778 w 1008497"/>
              <a:gd name="connsiteY2638" fmla="*/ 126780 h 1007842"/>
              <a:gd name="connsiteX2639" fmla="*/ 801465 w 1008497"/>
              <a:gd name="connsiteY2639" fmla="*/ 126063 h 1007842"/>
              <a:gd name="connsiteX2640" fmla="*/ 814059 w 1008497"/>
              <a:gd name="connsiteY2640" fmla="*/ 140863 h 1007842"/>
              <a:gd name="connsiteX2641" fmla="*/ 814059 w 1008497"/>
              <a:gd name="connsiteY2641" fmla="*/ 152180 h 1007842"/>
              <a:gd name="connsiteX2642" fmla="*/ 804164 w 1008497"/>
              <a:gd name="connsiteY2642" fmla="*/ 136510 h 1007842"/>
              <a:gd name="connsiteX2643" fmla="*/ 799666 w 1008497"/>
              <a:gd name="connsiteY2643" fmla="*/ 134769 h 1007842"/>
              <a:gd name="connsiteX2644" fmla="*/ 793369 w 1008497"/>
              <a:gd name="connsiteY2644" fmla="*/ 136510 h 1007842"/>
              <a:gd name="connsiteX2645" fmla="*/ 790670 w 1008497"/>
              <a:gd name="connsiteY2645" fmla="*/ 129546 h 1007842"/>
              <a:gd name="connsiteX2646" fmla="*/ 801465 w 1008497"/>
              <a:gd name="connsiteY2646" fmla="*/ 126063 h 1007842"/>
              <a:gd name="connsiteX2647" fmla="*/ 279001 w 1008497"/>
              <a:gd name="connsiteY2647" fmla="*/ 120203 h 1007842"/>
              <a:gd name="connsiteX2648" fmla="*/ 284945 w 1008497"/>
              <a:gd name="connsiteY2648" fmla="*/ 121110 h 1007842"/>
              <a:gd name="connsiteX2649" fmla="*/ 267000 w 1008497"/>
              <a:gd name="connsiteY2649" fmla="*/ 125645 h 1007842"/>
              <a:gd name="connsiteX2650" fmla="*/ 264308 w 1008497"/>
              <a:gd name="connsiteY2650" fmla="*/ 122924 h 1007842"/>
              <a:gd name="connsiteX2651" fmla="*/ 272383 w 1008497"/>
              <a:gd name="connsiteY2651" fmla="*/ 122017 h 1007842"/>
              <a:gd name="connsiteX2652" fmla="*/ 279001 w 1008497"/>
              <a:gd name="connsiteY2652" fmla="*/ 120203 h 1007842"/>
              <a:gd name="connsiteX2653" fmla="*/ 768427 w 1008497"/>
              <a:gd name="connsiteY2653" fmla="*/ 116714 h 1007842"/>
              <a:gd name="connsiteX2654" fmla="*/ 779892 w 1008497"/>
              <a:gd name="connsiteY2654" fmla="*/ 121984 h 1007842"/>
              <a:gd name="connsiteX2655" fmla="*/ 773719 w 1008497"/>
              <a:gd name="connsiteY2655" fmla="*/ 145695 h 1007842"/>
              <a:gd name="connsiteX2656" fmla="*/ 754316 w 1008497"/>
              <a:gd name="connsiteY2656" fmla="*/ 151842 h 1007842"/>
              <a:gd name="connsiteX2657" fmla="*/ 735795 w 1008497"/>
              <a:gd name="connsiteY2657" fmla="*/ 149208 h 1007842"/>
              <a:gd name="connsiteX2658" fmla="*/ 731386 w 1008497"/>
              <a:gd name="connsiteY2658" fmla="*/ 154477 h 1007842"/>
              <a:gd name="connsiteX2659" fmla="*/ 729622 w 1008497"/>
              <a:gd name="connsiteY2659" fmla="*/ 154477 h 1007842"/>
              <a:gd name="connsiteX2660" fmla="*/ 732268 w 1008497"/>
              <a:gd name="connsiteY2660" fmla="*/ 150086 h 1007842"/>
              <a:gd name="connsiteX2661" fmla="*/ 729622 w 1008497"/>
              <a:gd name="connsiteY2661" fmla="*/ 146573 h 1007842"/>
              <a:gd name="connsiteX2662" fmla="*/ 730504 w 1008497"/>
              <a:gd name="connsiteY2662" fmla="*/ 140426 h 1007842"/>
              <a:gd name="connsiteX2663" fmla="*/ 729622 w 1008497"/>
              <a:gd name="connsiteY2663" fmla="*/ 136035 h 1007842"/>
              <a:gd name="connsiteX2664" fmla="*/ 741087 w 1008497"/>
              <a:gd name="connsiteY2664" fmla="*/ 135156 h 1007842"/>
              <a:gd name="connsiteX2665" fmla="*/ 759608 w 1008497"/>
              <a:gd name="connsiteY2665" fmla="*/ 140426 h 1007842"/>
              <a:gd name="connsiteX2666" fmla="*/ 768427 w 1008497"/>
              <a:gd name="connsiteY2666" fmla="*/ 134278 h 1007842"/>
              <a:gd name="connsiteX2667" fmla="*/ 762253 w 1008497"/>
              <a:gd name="connsiteY2667" fmla="*/ 124618 h 1007842"/>
              <a:gd name="connsiteX2668" fmla="*/ 768427 w 1008497"/>
              <a:gd name="connsiteY2668" fmla="*/ 116714 h 1007842"/>
              <a:gd name="connsiteX2669" fmla="*/ 226738 w 1008497"/>
              <a:gd name="connsiteY2669" fmla="*/ 114080 h 1007842"/>
              <a:gd name="connsiteX2670" fmla="*/ 234146 w 1008497"/>
              <a:gd name="connsiteY2670" fmla="*/ 120253 h 1007842"/>
              <a:gd name="connsiteX2671" fmla="*/ 231368 w 1008497"/>
              <a:gd name="connsiteY2671" fmla="*/ 124663 h 1007842"/>
              <a:gd name="connsiteX2672" fmla="*/ 222107 w 1008497"/>
              <a:gd name="connsiteY2672" fmla="*/ 128191 h 1007842"/>
              <a:gd name="connsiteX2673" fmla="*/ 218403 w 1008497"/>
              <a:gd name="connsiteY2673" fmla="*/ 137892 h 1007842"/>
              <a:gd name="connsiteX2674" fmla="*/ 213773 w 1008497"/>
              <a:gd name="connsiteY2674" fmla="*/ 131718 h 1007842"/>
              <a:gd name="connsiteX2675" fmla="*/ 217477 w 1008497"/>
              <a:gd name="connsiteY2675" fmla="*/ 119371 h 1007842"/>
              <a:gd name="connsiteX2676" fmla="*/ 226738 w 1008497"/>
              <a:gd name="connsiteY2676" fmla="*/ 114080 h 1007842"/>
              <a:gd name="connsiteX2677" fmla="*/ 257154 w 1008497"/>
              <a:gd name="connsiteY2677" fmla="*/ 106010 h 1007842"/>
              <a:gd name="connsiteX2678" fmla="*/ 261847 w 1008497"/>
              <a:gd name="connsiteY2678" fmla="*/ 110823 h 1007842"/>
              <a:gd name="connsiteX2679" fmla="*/ 261847 w 1008497"/>
              <a:gd name="connsiteY2679" fmla="*/ 119779 h 1007842"/>
              <a:gd name="connsiteX2680" fmla="*/ 259228 w 1008497"/>
              <a:gd name="connsiteY2680" fmla="*/ 125152 h 1007842"/>
              <a:gd name="connsiteX2681" fmla="*/ 277563 w 1008497"/>
              <a:gd name="connsiteY2681" fmla="*/ 129629 h 1007842"/>
              <a:gd name="connsiteX2682" fmla="*/ 289787 w 1008497"/>
              <a:gd name="connsiteY2682" fmla="*/ 123361 h 1007842"/>
              <a:gd name="connsiteX2683" fmla="*/ 297645 w 1008497"/>
              <a:gd name="connsiteY2683" fmla="*/ 126943 h 1007842"/>
              <a:gd name="connsiteX2684" fmla="*/ 297645 w 1008497"/>
              <a:gd name="connsiteY2684" fmla="*/ 127838 h 1007842"/>
              <a:gd name="connsiteX2685" fmla="*/ 268832 w 1008497"/>
              <a:gd name="connsiteY2685" fmla="*/ 139480 h 1007842"/>
              <a:gd name="connsiteX2686" fmla="*/ 257482 w 1008497"/>
              <a:gd name="connsiteY2686" fmla="*/ 135002 h 1007842"/>
              <a:gd name="connsiteX2687" fmla="*/ 247004 w 1008497"/>
              <a:gd name="connsiteY2687" fmla="*/ 120674 h 1007842"/>
              <a:gd name="connsiteX2688" fmla="*/ 250497 w 1008497"/>
              <a:gd name="connsiteY2688" fmla="*/ 107241 h 1007842"/>
              <a:gd name="connsiteX2689" fmla="*/ 257154 w 1008497"/>
              <a:gd name="connsiteY2689" fmla="*/ 106010 h 1007842"/>
              <a:gd name="connsiteX2690" fmla="*/ 298324 w 1008497"/>
              <a:gd name="connsiteY2690" fmla="*/ 105414 h 1007842"/>
              <a:gd name="connsiteX2691" fmla="*/ 300857 w 1008497"/>
              <a:gd name="connsiteY2691" fmla="*/ 105720 h 1007842"/>
              <a:gd name="connsiteX2692" fmla="*/ 299079 w 1008497"/>
              <a:gd name="connsiteY2692" fmla="*/ 105820 h 1007842"/>
              <a:gd name="connsiteX2693" fmla="*/ 511892 w 1008497"/>
              <a:gd name="connsiteY2693" fmla="*/ 98205 h 1007842"/>
              <a:gd name="connsiteX2694" fmla="*/ 513611 w 1008497"/>
              <a:gd name="connsiteY2694" fmla="*/ 107201 h 1007842"/>
              <a:gd name="connsiteX2695" fmla="*/ 523070 w 1008497"/>
              <a:gd name="connsiteY2695" fmla="*/ 117995 h 1007842"/>
              <a:gd name="connsiteX2696" fmla="*/ 515331 w 1008497"/>
              <a:gd name="connsiteY2696" fmla="*/ 123393 h 1007842"/>
              <a:gd name="connsiteX2697" fmla="*/ 509312 w 1008497"/>
              <a:gd name="connsiteY2697" fmla="*/ 123393 h 1007842"/>
              <a:gd name="connsiteX2698" fmla="*/ 504153 w 1008497"/>
              <a:gd name="connsiteY2698" fmla="*/ 119794 h 1007842"/>
              <a:gd name="connsiteX2699" fmla="*/ 503293 w 1008497"/>
              <a:gd name="connsiteY2699" fmla="*/ 116196 h 1007842"/>
              <a:gd name="connsiteX2700" fmla="*/ 511892 w 1008497"/>
              <a:gd name="connsiteY2700" fmla="*/ 98205 h 1007842"/>
              <a:gd name="connsiteX2701" fmla="*/ 759807 w 1008497"/>
              <a:gd name="connsiteY2701" fmla="*/ 93442 h 1007842"/>
              <a:gd name="connsiteX2702" fmla="*/ 804271 w 1008497"/>
              <a:gd name="connsiteY2702" fmla="*/ 115631 h 1007842"/>
              <a:gd name="connsiteX2703" fmla="*/ 879861 w 1008497"/>
              <a:gd name="connsiteY2703" fmla="*/ 189298 h 1007842"/>
              <a:gd name="connsiteX2704" fmla="*/ 923436 w 1008497"/>
              <a:gd name="connsiteY2704" fmla="*/ 251427 h 1007842"/>
              <a:gd name="connsiteX2705" fmla="*/ 921658 w 1008497"/>
              <a:gd name="connsiteY2705" fmla="*/ 281603 h 1007842"/>
              <a:gd name="connsiteX2706" fmla="*/ 909208 w 1008497"/>
              <a:gd name="connsiteY2706" fmla="*/ 288704 h 1007842"/>
              <a:gd name="connsiteX2707" fmla="*/ 918990 w 1008497"/>
              <a:gd name="connsiteY2707" fmla="*/ 279828 h 1007842"/>
              <a:gd name="connsiteX2708" fmla="*/ 922547 w 1008497"/>
              <a:gd name="connsiteY2708" fmla="*/ 259415 h 1007842"/>
              <a:gd name="connsiteX2709" fmla="*/ 906540 w 1008497"/>
              <a:gd name="connsiteY2709" fmla="*/ 231900 h 1007842"/>
              <a:gd name="connsiteX2710" fmla="*/ 897647 w 1008497"/>
              <a:gd name="connsiteY2710" fmla="*/ 218587 h 1007842"/>
              <a:gd name="connsiteX2711" fmla="*/ 870968 w 1008497"/>
              <a:gd name="connsiteY2711" fmla="*/ 183972 h 1007842"/>
              <a:gd name="connsiteX2712" fmla="*/ 863854 w 1008497"/>
              <a:gd name="connsiteY2712" fmla="*/ 176872 h 1007842"/>
              <a:gd name="connsiteX2713" fmla="*/ 809607 w 1008497"/>
              <a:gd name="connsiteY2713" fmla="*/ 125394 h 1007842"/>
              <a:gd name="connsiteX2714" fmla="*/ 791821 w 1008497"/>
              <a:gd name="connsiteY2714" fmla="*/ 112081 h 1007842"/>
              <a:gd name="connsiteX2715" fmla="*/ 752692 w 1008497"/>
              <a:gd name="connsiteY2715" fmla="*/ 99655 h 1007842"/>
              <a:gd name="connsiteX2716" fmla="*/ 737574 w 1008497"/>
              <a:gd name="connsiteY2716" fmla="*/ 108530 h 1007842"/>
              <a:gd name="connsiteX2717" fmla="*/ 736685 w 1008497"/>
              <a:gd name="connsiteY2717" fmla="*/ 105868 h 1007842"/>
              <a:gd name="connsiteX2718" fmla="*/ 759807 w 1008497"/>
              <a:gd name="connsiteY2718" fmla="*/ 93442 h 1007842"/>
              <a:gd name="connsiteX2719" fmla="*/ 281771 w 1008497"/>
              <a:gd name="connsiteY2719" fmla="*/ 90985 h 1007842"/>
              <a:gd name="connsiteX2720" fmla="*/ 287945 w 1008497"/>
              <a:gd name="connsiteY2720" fmla="*/ 99842 h 1007842"/>
              <a:gd name="connsiteX2721" fmla="*/ 298324 w 1008497"/>
              <a:gd name="connsiteY2721" fmla="*/ 105414 h 1007842"/>
              <a:gd name="connsiteX2722" fmla="*/ 288826 w 1008497"/>
              <a:gd name="connsiteY2722" fmla="*/ 104270 h 1007842"/>
              <a:gd name="connsiteX2723" fmla="*/ 281771 w 1008497"/>
              <a:gd name="connsiteY2723" fmla="*/ 91871 h 1007842"/>
              <a:gd name="connsiteX2724" fmla="*/ 281771 w 1008497"/>
              <a:gd name="connsiteY2724" fmla="*/ 90985 h 1007842"/>
              <a:gd name="connsiteX2725" fmla="*/ 583043 w 1008497"/>
              <a:gd name="connsiteY2725" fmla="*/ 90267 h 1007842"/>
              <a:gd name="connsiteX2726" fmla="*/ 593626 w 1008497"/>
              <a:gd name="connsiteY2726" fmla="*/ 96398 h 1007842"/>
              <a:gd name="connsiteX2727" fmla="*/ 596272 w 1008497"/>
              <a:gd name="connsiteY2727" fmla="*/ 99901 h 1007842"/>
              <a:gd name="connsiteX2728" fmla="*/ 615675 w 1008497"/>
              <a:gd name="connsiteY2728" fmla="*/ 101653 h 1007842"/>
              <a:gd name="connsiteX2729" fmla="*/ 620085 w 1008497"/>
              <a:gd name="connsiteY2729" fmla="*/ 120046 h 1007842"/>
              <a:gd name="connsiteX2730" fmla="*/ 630668 w 1008497"/>
              <a:gd name="connsiteY2730" fmla="*/ 134060 h 1007842"/>
              <a:gd name="connsiteX2731" fmla="*/ 634196 w 1008497"/>
              <a:gd name="connsiteY2731" fmla="*/ 141067 h 1007842"/>
              <a:gd name="connsiteX2732" fmla="*/ 615675 w 1008497"/>
              <a:gd name="connsiteY2732" fmla="*/ 130557 h 1007842"/>
              <a:gd name="connsiteX2733" fmla="*/ 594508 w 1008497"/>
              <a:gd name="connsiteY2733" fmla="*/ 130557 h 1007842"/>
              <a:gd name="connsiteX2734" fmla="*/ 593626 w 1008497"/>
              <a:gd name="connsiteY2734" fmla="*/ 123550 h 1007842"/>
              <a:gd name="connsiteX2735" fmla="*/ 599800 w 1008497"/>
              <a:gd name="connsiteY2735" fmla="*/ 120046 h 1007842"/>
              <a:gd name="connsiteX2736" fmla="*/ 608619 w 1008497"/>
              <a:gd name="connsiteY2736" fmla="*/ 122674 h 1007842"/>
              <a:gd name="connsiteX2737" fmla="*/ 608619 w 1008497"/>
              <a:gd name="connsiteY2737" fmla="*/ 111288 h 1007842"/>
              <a:gd name="connsiteX2738" fmla="*/ 598918 w 1008497"/>
              <a:gd name="connsiteY2738" fmla="*/ 108660 h 1007842"/>
              <a:gd name="connsiteX2739" fmla="*/ 583043 w 1008497"/>
              <a:gd name="connsiteY2739" fmla="*/ 120046 h 1007842"/>
              <a:gd name="connsiteX2740" fmla="*/ 575988 w 1008497"/>
              <a:gd name="connsiteY2740" fmla="*/ 120922 h 1007842"/>
              <a:gd name="connsiteX2741" fmla="*/ 566286 w 1008497"/>
              <a:gd name="connsiteY2741" fmla="*/ 129681 h 1007842"/>
              <a:gd name="connsiteX2742" fmla="*/ 558349 w 1008497"/>
              <a:gd name="connsiteY2742" fmla="*/ 127053 h 1007842"/>
              <a:gd name="connsiteX2743" fmla="*/ 559231 w 1008497"/>
              <a:gd name="connsiteY2743" fmla="*/ 120046 h 1007842"/>
              <a:gd name="connsiteX2744" fmla="*/ 566286 w 1008497"/>
              <a:gd name="connsiteY2744" fmla="*/ 118294 h 1007842"/>
              <a:gd name="connsiteX2745" fmla="*/ 558349 w 1008497"/>
              <a:gd name="connsiteY2745" fmla="*/ 110412 h 1007842"/>
              <a:gd name="connsiteX2746" fmla="*/ 554821 w 1008497"/>
              <a:gd name="connsiteY2746" fmla="*/ 102529 h 1007842"/>
              <a:gd name="connsiteX2747" fmla="*/ 560113 w 1008497"/>
              <a:gd name="connsiteY2747" fmla="*/ 102529 h 1007842"/>
              <a:gd name="connsiteX2748" fmla="*/ 581279 w 1008497"/>
              <a:gd name="connsiteY2748" fmla="*/ 110412 h 1007842"/>
              <a:gd name="connsiteX2749" fmla="*/ 587453 w 1008497"/>
              <a:gd name="connsiteY2749" fmla="*/ 103405 h 1007842"/>
              <a:gd name="connsiteX2750" fmla="*/ 584807 w 1008497"/>
              <a:gd name="connsiteY2750" fmla="*/ 98150 h 1007842"/>
              <a:gd name="connsiteX2751" fmla="*/ 575988 w 1008497"/>
              <a:gd name="connsiteY2751" fmla="*/ 99901 h 1007842"/>
              <a:gd name="connsiteX2752" fmla="*/ 575106 w 1008497"/>
              <a:gd name="connsiteY2752" fmla="*/ 94646 h 1007842"/>
              <a:gd name="connsiteX2753" fmla="*/ 583043 w 1008497"/>
              <a:gd name="connsiteY2753" fmla="*/ 90267 h 1007842"/>
              <a:gd name="connsiteX2754" fmla="*/ 557995 w 1008497"/>
              <a:gd name="connsiteY2754" fmla="*/ 89535 h 1007842"/>
              <a:gd name="connsiteX2755" fmla="*/ 561170 w 1008497"/>
              <a:gd name="connsiteY2755" fmla="*/ 97228 h 1007842"/>
              <a:gd name="connsiteX2756" fmla="*/ 550852 w 1008497"/>
              <a:gd name="connsiteY2756" fmla="*/ 98082 h 1007842"/>
              <a:gd name="connsiteX2757" fmla="*/ 551645 w 1008497"/>
              <a:gd name="connsiteY2757" fmla="*/ 90389 h 1007842"/>
              <a:gd name="connsiteX2758" fmla="*/ 557995 w 1008497"/>
              <a:gd name="connsiteY2758" fmla="*/ 89535 h 1007842"/>
              <a:gd name="connsiteX2759" fmla="*/ 467826 w 1008497"/>
              <a:gd name="connsiteY2759" fmla="*/ 85505 h 1007842"/>
              <a:gd name="connsiteX2760" fmla="*/ 474599 w 1008497"/>
              <a:gd name="connsiteY2760" fmla="*/ 87459 h 1007842"/>
              <a:gd name="connsiteX2761" fmla="*/ 475446 w 1008497"/>
              <a:gd name="connsiteY2761" fmla="*/ 96251 h 1007842"/>
              <a:gd name="connsiteX2762" fmla="*/ 462746 w 1008497"/>
              <a:gd name="connsiteY2762" fmla="*/ 92343 h 1007842"/>
              <a:gd name="connsiteX2763" fmla="*/ 467826 w 1008497"/>
              <a:gd name="connsiteY2763" fmla="*/ 85505 h 1007842"/>
              <a:gd name="connsiteX2764" fmla="*/ 438389 w 1008497"/>
              <a:gd name="connsiteY2764" fmla="*/ 85277 h 1007842"/>
              <a:gd name="connsiteX2765" fmla="*/ 448509 w 1008497"/>
              <a:gd name="connsiteY2765" fmla="*/ 89590 h 1007842"/>
              <a:gd name="connsiteX2766" fmla="*/ 446749 w 1008497"/>
              <a:gd name="connsiteY2766" fmla="*/ 96669 h 1007842"/>
              <a:gd name="connsiteX2767" fmla="*/ 440589 w 1008497"/>
              <a:gd name="connsiteY2767" fmla="*/ 96669 h 1007842"/>
              <a:gd name="connsiteX2768" fmla="*/ 437949 w 1008497"/>
              <a:gd name="connsiteY2768" fmla="*/ 94899 h 1007842"/>
              <a:gd name="connsiteX2769" fmla="*/ 436189 w 1008497"/>
              <a:gd name="connsiteY2769" fmla="*/ 99323 h 1007842"/>
              <a:gd name="connsiteX2770" fmla="*/ 441469 w 1008497"/>
              <a:gd name="connsiteY2770" fmla="*/ 107287 h 1007842"/>
              <a:gd name="connsiteX2771" fmla="*/ 457310 w 1008497"/>
              <a:gd name="connsiteY2771" fmla="*/ 107287 h 1007842"/>
              <a:gd name="connsiteX2772" fmla="*/ 468750 w 1008497"/>
              <a:gd name="connsiteY2772" fmla="*/ 98439 h 1007842"/>
              <a:gd name="connsiteX2773" fmla="*/ 470510 w 1008497"/>
              <a:gd name="connsiteY2773" fmla="*/ 105517 h 1007842"/>
              <a:gd name="connsiteX2774" fmla="*/ 457310 w 1008497"/>
              <a:gd name="connsiteY2774" fmla="*/ 117020 h 1007842"/>
              <a:gd name="connsiteX2775" fmla="*/ 458190 w 1008497"/>
              <a:gd name="connsiteY2775" fmla="*/ 120559 h 1007842"/>
              <a:gd name="connsiteX2776" fmla="*/ 464350 w 1008497"/>
              <a:gd name="connsiteY2776" fmla="*/ 118790 h 1007842"/>
              <a:gd name="connsiteX2777" fmla="*/ 466990 w 1008497"/>
              <a:gd name="connsiteY2777" fmla="*/ 125869 h 1007842"/>
              <a:gd name="connsiteX2778" fmla="*/ 454670 w 1008497"/>
              <a:gd name="connsiteY2778" fmla="*/ 127638 h 1007842"/>
              <a:gd name="connsiteX2779" fmla="*/ 444989 w 1008497"/>
              <a:gd name="connsiteY2779" fmla="*/ 118790 h 1007842"/>
              <a:gd name="connsiteX2780" fmla="*/ 423869 w 1008497"/>
              <a:gd name="connsiteY2780" fmla="*/ 107287 h 1007842"/>
              <a:gd name="connsiteX2781" fmla="*/ 414189 w 1008497"/>
              <a:gd name="connsiteY2781" fmla="*/ 114366 h 1007842"/>
              <a:gd name="connsiteX2782" fmla="*/ 416829 w 1008497"/>
              <a:gd name="connsiteY2782" fmla="*/ 122329 h 1007842"/>
              <a:gd name="connsiteX2783" fmla="*/ 420349 w 1008497"/>
              <a:gd name="connsiteY2783" fmla="*/ 123214 h 1007842"/>
              <a:gd name="connsiteX2784" fmla="*/ 427389 w 1008497"/>
              <a:gd name="connsiteY2784" fmla="*/ 116135 h 1007842"/>
              <a:gd name="connsiteX2785" fmla="*/ 431789 w 1008497"/>
              <a:gd name="connsiteY2785" fmla="*/ 127638 h 1007842"/>
              <a:gd name="connsiteX2786" fmla="*/ 415069 w 1008497"/>
              <a:gd name="connsiteY2786" fmla="*/ 132062 h 1007842"/>
              <a:gd name="connsiteX2787" fmla="*/ 403628 w 1008497"/>
              <a:gd name="connsiteY2787" fmla="*/ 127638 h 1007842"/>
              <a:gd name="connsiteX2788" fmla="*/ 391308 w 1008497"/>
              <a:gd name="connsiteY2788" fmla="*/ 134717 h 1007842"/>
              <a:gd name="connsiteX2789" fmla="*/ 394828 w 1008497"/>
              <a:gd name="connsiteY2789" fmla="*/ 128523 h 1007842"/>
              <a:gd name="connsiteX2790" fmla="*/ 403628 w 1008497"/>
              <a:gd name="connsiteY2790" fmla="*/ 117905 h 1007842"/>
              <a:gd name="connsiteX2791" fmla="*/ 411548 w 1008497"/>
              <a:gd name="connsiteY2791" fmla="*/ 100208 h 1007842"/>
              <a:gd name="connsiteX2792" fmla="*/ 425629 w 1008497"/>
              <a:gd name="connsiteY2792" fmla="*/ 98439 h 1007842"/>
              <a:gd name="connsiteX2793" fmla="*/ 428269 w 1008497"/>
              <a:gd name="connsiteY2793" fmla="*/ 92245 h 1007842"/>
              <a:gd name="connsiteX2794" fmla="*/ 438389 w 1008497"/>
              <a:gd name="connsiteY2794" fmla="*/ 85277 h 1007842"/>
              <a:gd name="connsiteX2795" fmla="*/ 678069 w 1008497"/>
              <a:gd name="connsiteY2795" fmla="*/ 83917 h 1007842"/>
              <a:gd name="connsiteX2796" fmla="*/ 683264 w 1008497"/>
              <a:gd name="connsiteY2796" fmla="*/ 89900 h 1007842"/>
              <a:gd name="connsiteX2797" fmla="*/ 694521 w 1008497"/>
              <a:gd name="connsiteY2797" fmla="*/ 91610 h 1007842"/>
              <a:gd name="connsiteX2798" fmla="*/ 688460 w 1008497"/>
              <a:gd name="connsiteY2798" fmla="*/ 95029 h 1007842"/>
              <a:gd name="connsiteX2799" fmla="*/ 678935 w 1008497"/>
              <a:gd name="connsiteY2799" fmla="*/ 89900 h 1007842"/>
              <a:gd name="connsiteX2800" fmla="*/ 678069 w 1008497"/>
              <a:gd name="connsiteY2800" fmla="*/ 83917 h 1007842"/>
              <a:gd name="connsiteX2801" fmla="*/ 260236 w 1008497"/>
              <a:gd name="connsiteY2801" fmla="*/ 82131 h 1007842"/>
              <a:gd name="connsiteX2802" fmla="*/ 278412 w 1008497"/>
              <a:gd name="connsiteY2802" fmla="*/ 82215 h 1007842"/>
              <a:gd name="connsiteX2803" fmla="*/ 292686 w 1008497"/>
              <a:gd name="connsiteY2803" fmla="*/ 93794 h 1007842"/>
              <a:gd name="connsiteX2804" fmla="*/ 292686 w 1008497"/>
              <a:gd name="connsiteY2804" fmla="*/ 98248 h 1007842"/>
              <a:gd name="connsiteX2805" fmla="*/ 277520 w 1008497"/>
              <a:gd name="connsiteY2805" fmla="*/ 83996 h 1007842"/>
              <a:gd name="connsiteX2806" fmla="*/ 257894 w 1008497"/>
              <a:gd name="connsiteY2806" fmla="*/ 85778 h 1007842"/>
              <a:gd name="connsiteX2807" fmla="*/ 200801 w 1008497"/>
              <a:gd name="connsiteY2807" fmla="*/ 124079 h 1007842"/>
              <a:gd name="connsiteX2808" fmla="*/ 132110 w 1008497"/>
              <a:gd name="connsiteY2808" fmla="*/ 191774 h 1007842"/>
              <a:gd name="connsiteX2809" fmla="*/ 101779 w 1008497"/>
              <a:gd name="connsiteY2809" fmla="*/ 232747 h 1007842"/>
              <a:gd name="connsiteX2810" fmla="*/ 105347 w 1008497"/>
              <a:gd name="connsiteY2810" fmla="*/ 266595 h 1007842"/>
              <a:gd name="connsiteX2811" fmla="*/ 114268 w 1008497"/>
              <a:gd name="connsiteY2811" fmla="*/ 271048 h 1007842"/>
              <a:gd name="connsiteX2812" fmla="*/ 111592 w 1008497"/>
              <a:gd name="connsiteY2812" fmla="*/ 272830 h 1007842"/>
              <a:gd name="connsiteX2813" fmla="*/ 97318 w 1008497"/>
              <a:gd name="connsiteY2813" fmla="*/ 261250 h 1007842"/>
              <a:gd name="connsiteX2814" fmla="*/ 99995 w 1008497"/>
              <a:gd name="connsiteY2814" fmla="*/ 229184 h 1007842"/>
              <a:gd name="connsiteX2815" fmla="*/ 113376 w 1008497"/>
              <a:gd name="connsiteY2815" fmla="*/ 209588 h 1007842"/>
              <a:gd name="connsiteX2816" fmla="*/ 138354 w 1008497"/>
              <a:gd name="connsiteY2816" fmla="*/ 177522 h 1007842"/>
              <a:gd name="connsiteX2817" fmla="*/ 215074 w 1008497"/>
              <a:gd name="connsiteY2817" fmla="*/ 108937 h 1007842"/>
              <a:gd name="connsiteX2818" fmla="*/ 260236 w 1008497"/>
              <a:gd name="connsiteY2818" fmla="*/ 82131 h 1007842"/>
              <a:gd name="connsiteX2819" fmla="*/ 767447 w 1008497"/>
              <a:gd name="connsiteY2819" fmla="*/ 80937 h 1007842"/>
              <a:gd name="connsiteX2820" fmla="*/ 795021 w 1008497"/>
              <a:gd name="connsiteY2820" fmla="*/ 91629 h 1007842"/>
              <a:gd name="connsiteX2821" fmla="*/ 860844 w 1008497"/>
              <a:gd name="connsiteY2821" fmla="*/ 148653 h 1007842"/>
              <a:gd name="connsiteX2822" fmla="*/ 926666 w 1008497"/>
              <a:gd name="connsiteY2822" fmla="*/ 230626 h 1007842"/>
              <a:gd name="connsiteX2823" fmla="*/ 937340 w 1008497"/>
              <a:gd name="connsiteY2823" fmla="*/ 282305 h 1007842"/>
              <a:gd name="connsiteX2824" fmla="*/ 915993 w 1008497"/>
              <a:gd name="connsiteY2824" fmla="*/ 302798 h 1007842"/>
              <a:gd name="connsiteX2825" fmla="*/ 904429 w 1008497"/>
              <a:gd name="connsiteY2825" fmla="*/ 302798 h 1007842"/>
              <a:gd name="connsiteX2826" fmla="*/ 905319 w 1008497"/>
              <a:gd name="connsiteY2826" fmla="*/ 293888 h 1007842"/>
              <a:gd name="connsiteX2827" fmla="*/ 923998 w 1008497"/>
              <a:gd name="connsiteY2827" fmla="*/ 282305 h 1007842"/>
              <a:gd name="connsiteX2828" fmla="*/ 911545 w 1008497"/>
              <a:gd name="connsiteY2828" fmla="*/ 227062 h 1007842"/>
              <a:gd name="connsiteX2829" fmla="*/ 884860 w 1008497"/>
              <a:gd name="connsiteY2829" fmla="*/ 191422 h 1007842"/>
              <a:gd name="connsiteX2830" fmla="*/ 866181 w 1008497"/>
              <a:gd name="connsiteY2830" fmla="*/ 169147 h 1007842"/>
              <a:gd name="connsiteX2831" fmla="*/ 843054 w 1008497"/>
              <a:gd name="connsiteY2831" fmla="*/ 145980 h 1007842"/>
              <a:gd name="connsiteX2832" fmla="*/ 792353 w 1008497"/>
              <a:gd name="connsiteY2832" fmla="*/ 103212 h 1007842"/>
              <a:gd name="connsiteX2833" fmla="*/ 746989 w 1008497"/>
              <a:gd name="connsiteY2833" fmla="*/ 91629 h 1007842"/>
              <a:gd name="connsiteX2834" fmla="*/ 731867 w 1008497"/>
              <a:gd name="connsiteY2834" fmla="*/ 106776 h 1007842"/>
              <a:gd name="connsiteX2835" fmla="*/ 730978 w 1008497"/>
              <a:gd name="connsiteY2835" fmla="*/ 113013 h 1007842"/>
              <a:gd name="connsiteX2836" fmla="*/ 718525 w 1008497"/>
              <a:gd name="connsiteY2836" fmla="*/ 113013 h 1007842"/>
              <a:gd name="connsiteX2837" fmla="*/ 732757 w 1008497"/>
              <a:gd name="connsiteY2837" fmla="*/ 88065 h 1007842"/>
              <a:gd name="connsiteX2838" fmla="*/ 767447 w 1008497"/>
              <a:gd name="connsiteY2838" fmla="*/ 80937 h 1007842"/>
              <a:gd name="connsiteX2839" fmla="*/ 689912 w 1008497"/>
              <a:gd name="connsiteY2839" fmla="*/ 80583 h 1007842"/>
              <a:gd name="connsiteX2840" fmla="*/ 691345 w 1008497"/>
              <a:gd name="connsiteY2840" fmla="*/ 87726 h 1007842"/>
              <a:gd name="connsiteX2841" fmla="*/ 684290 w 1008497"/>
              <a:gd name="connsiteY2841" fmla="*/ 84869 h 1007842"/>
              <a:gd name="connsiteX2842" fmla="*/ 685172 w 1008497"/>
              <a:gd name="connsiteY2842" fmla="*/ 82012 h 1007842"/>
              <a:gd name="connsiteX2843" fmla="*/ 689912 w 1008497"/>
              <a:gd name="connsiteY2843" fmla="*/ 80583 h 1007842"/>
              <a:gd name="connsiteX2844" fmla="*/ 665260 w 1008497"/>
              <a:gd name="connsiteY2844" fmla="*/ 79155 h 1007842"/>
              <a:gd name="connsiteX2845" fmla="*/ 677888 w 1008497"/>
              <a:gd name="connsiteY2845" fmla="*/ 95347 h 1007842"/>
              <a:gd name="connsiteX2846" fmla="*/ 699535 w 1008497"/>
              <a:gd name="connsiteY2846" fmla="*/ 95347 h 1007842"/>
              <a:gd name="connsiteX2847" fmla="*/ 704045 w 1008497"/>
              <a:gd name="connsiteY2847" fmla="*/ 98945 h 1007842"/>
              <a:gd name="connsiteX2848" fmla="*/ 682397 w 1008497"/>
              <a:gd name="connsiteY2848" fmla="*/ 106142 h 1007842"/>
              <a:gd name="connsiteX2849" fmla="*/ 669770 w 1008497"/>
              <a:gd name="connsiteY2849" fmla="*/ 97146 h 1007842"/>
              <a:gd name="connsiteX2850" fmla="*/ 664358 w 1008497"/>
              <a:gd name="connsiteY2850" fmla="*/ 82753 h 1007842"/>
              <a:gd name="connsiteX2851" fmla="*/ 665260 w 1008497"/>
              <a:gd name="connsiteY2851" fmla="*/ 79155 h 1007842"/>
              <a:gd name="connsiteX2852" fmla="*/ 350766 w 1008497"/>
              <a:gd name="connsiteY2852" fmla="*/ 75980 h 1007842"/>
              <a:gd name="connsiteX2853" fmla="*/ 351621 w 1008497"/>
              <a:gd name="connsiteY2853" fmla="*/ 77766 h 1007842"/>
              <a:gd name="connsiteX2854" fmla="*/ 343073 w 1008497"/>
              <a:gd name="connsiteY2854" fmla="*/ 86695 h 1007842"/>
              <a:gd name="connsiteX2855" fmla="*/ 330251 w 1008497"/>
              <a:gd name="connsiteY2855" fmla="*/ 84909 h 1007842"/>
              <a:gd name="connsiteX2856" fmla="*/ 330251 w 1008497"/>
              <a:gd name="connsiteY2856" fmla="*/ 83123 h 1007842"/>
              <a:gd name="connsiteX2857" fmla="*/ 336234 w 1008497"/>
              <a:gd name="connsiteY2857" fmla="*/ 84909 h 1007842"/>
              <a:gd name="connsiteX2858" fmla="*/ 350766 w 1008497"/>
              <a:gd name="connsiteY2858" fmla="*/ 75980 h 1007842"/>
              <a:gd name="connsiteX2859" fmla="*/ 364137 w 1008497"/>
              <a:gd name="connsiteY2859" fmla="*/ 72805 h 1007842"/>
              <a:gd name="connsiteX2860" fmla="*/ 360596 w 1008497"/>
              <a:gd name="connsiteY2860" fmla="*/ 89257 h 1007842"/>
              <a:gd name="connsiteX2861" fmla="*/ 337577 w 1008497"/>
              <a:gd name="connsiteY2861" fmla="*/ 100225 h 1007842"/>
              <a:gd name="connsiteX2862" fmla="*/ 319871 w 1008497"/>
              <a:gd name="connsiteY2862" fmla="*/ 91085 h 1007842"/>
              <a:gd name="connsiteX2863" fmla="*/ 321642 w 1008497"/>
              <a:gd name="connsiteY2863" fmla="*/ 88343 h 1007842"/>
              <a:gd name="connsiteX2864" fmla="*/ 340233 w 1008497"/>
              <a:gd name="connsiteY2864" fmla="*/ 92913 h 1007842"/>
              <a:gd name="connsiteX2865" fmla="*/ 356169 w 1008497"/>
              <a:gd name="connsiteY2865" fmla="*/ 78289 h 1007842"/>
              <a:gd name="connsiteX2866" fmla="*/ 364137 w 1008497"/>
              <a:gd name="connsiteY2866" fmla="*/ 72805 h 1007842"/>
              <a:gd name="connsiteX2867" fmla="*/ 533389 w 1008497"/>
              <a:gd name="connsiteY2867" fmla="*/ 69630 h 1007842"/>
              <a:gd name="connsiteX2868" fmla="*/ 545428 w 1008497"/>
              <a:gd name="connsiteY2868" fmla="*/ 83124 h 1007842"/>
              <a:gd name="connsiteX2869" fmla="*/ 543576 w 1008497"/>
              <a:gd name="connsiteY2869" fmla="*/ 112810 h 1007842"/>
              <a:gd name="connsiteX2870" fmla="*/ 544502 w 1008497"/>
              <a:gd name="connsiteY2870" fmla="*/ 122705 h 1007842"/>
              <a:gd name="connsiteX2871" fmla="*/ 534315 w 1008497"/>
              <a:gd name="connsiteY2871" fmla="*/ 120906 h 1007842"/>
              <a:gd name="connsiteX2872" fmla="*/ 516721 w 1008497"/>
              <a:gd name="connsiteY2872" fmla="*/ 102015 h 1007842"/>
              <a:gd name="connsiteX2873" fmla="*/ 524129 w 1008497"/>
              <a:gd name="connsiteY2873" fmla="*/ 94818 h 1007842"/>
              <a:gd name="connsiteX2874" fmla="*/ 529685 w 1008497"/>
              <a:gd name="connsiteY2874" fmla="*/ 98417 h 1007842"/>
              <a:gd name="connsiteX2875" fmla="*/ 526907 w 1008497"/>
              <a:gd name="connsiteY2875" fmla="*/ 104714 h 1007842"/>
              <a:gd name="connsiteX2876" fmla="*/ 533389 w 1008497"/>
              <a:gd name="connsiteY2876" fmla="*/ 99316 h 1007842"/>
              <a:gd name="connsiteX2877" fmla="*/ 531537 w 1008497"/>
              <a:gd name="connsiteY2877" fmla="*/ 93019 h 1007842"/>
              <a:gd name="connsiteX2878" fmla="*/ 525981 w 1008497"/>
              <a:gd name="connsiteY2878" fmla="*/ 90320 h 1007842"/>
              <a:gd name="connsiteX2879" fmla="*/ 533389 w 1008497"/>
              <a:gd name="connsiteY2879" fmla="*/ 69630 h 1007842"/>
              <a:gd name="connsiteX2880" fmla="*/ 494269 w 1008497"/>
              <a:gd name="connsiteY2880" fmla="*/ 69630 h 1007842"/>
              <a:gd name="connsiteX2881" fmla="*/ 496990 w 1008497"/>
              <a:gd name="connsiteY2881" fmla="*/ 78478 h 1007842"/>
              <a:gd name="connsiteX2882" fmla="*/ 503340 w 1008497"/>
              <a:gd name="connsiteY2882" fmla="*/ 89096 h 1007842"/>
              <a:gd name="connsiteX2883" fmla="*/ 496990 w 1008497"/>
              <a:gd name="connsiteY2883" fmla="*/ 89981 h 1007842"/>
              <a:gd name="connsiteX2884" fmla="*/ 491547 w 1008497"/>
              <a:gd name="connsiteY2884" fmla="*/ 95290 h 1007842"/>
              <a:gd name="connsiteX2885" fmla="*/ 496990 w 1008497"/>
              <a:gd name="connsiteY2885" fmla="*/ 104138 h 1007842"/>
              <a:gd name="connsiteX2886" fmla="*/ 500619 w 1008497"/>
              <a:gd name="connsiteY2886" fmla="*/ 102369 h 1007842"/>
              <a:gd name="connsiteX2887" fmla="*/ 497897 w 1008497"/>
              <a:gd name="connsiteY2887" fmla="*/ 100599 h 1007842"/>
              <a:gd name="connsiteX2888" fmla="*/ 496990 w 1008497"/>
              <a:gd name="connsiteY2888" fmla="*/ 94405 h 1007842"/>
              <a:gd name="connsiteX2889" fmla="*/ 503340 w 1008497"/>
              <a:gd name="connsiteY2889" fmla="*/ 93520 h 1007842"/>
              <a:gd name="connsiteX2890" fmla="*/ 508783 w 1008497"/>
              <a:gd name="connsiteY2890" fmla="*/ 103254 h 1007842"/>
              <a:gd name="connsiteX2891" fmla="*/ 499712 w 1008497"/>
              <a:gd name="connsiteY2891" fmla="*/ 113872 h 1007842"/>
              <a:gd name="connsiteX2892" fmla="*/ 492454 w 1008497"/>
              <a:gd name="connsiteY2892" fmla="*/ 119181 h 1007842"/>
              <a:gd name="connsiteX2893" fmla="*/ 481569 w 1008497"/>
              <a:gd name="connsiteY2893" fmla="*/ 122720 h 1007842"/>
              <a:gd name="connsiteX2894" fmla="*/ 482476 w 1008497"/>
              <a:gd name="connsiteY2894" fmla="*/ 111217 h 1007842"/>
              <a:gd name="connsiteX2895" fmla="*/ 478847 w 1008497"/>
              <a:gd name="connsiteY2895" fmla="*/ 88211 h 1007842"/>
              <a:gd name="connsiteX2896" fmla="*/ 494269 w 1008497"/>
              <a:gd name="connsiteY2896" fmla="*/ 69630 h 1007842"/>
              <a:gd name="connsiteX2897" fmla="*/ 722500 w 1008497"/>
              <a:gd name="connsiteY2897" fmla="*/ 68042 h 1007842"/>
              <a:gd name="connsiteX2898" fmla="*/ 745320 w 1008497"/>
              <a:gd name="connsiteY2898" fmla="*/ 77113 h 1007842"/>
              <a:gd name="connsiteX2899" fmla="*/ 742581 w 1008497"/>
              <a:gd name="connsiteY2899" fmla="*/ 78928 h 1007842"/>
              <a:gd name="connsiteX2900" fmla="*/ 736192 w 1008497"/>
              <a:gd name="connsiteY2900" fmla="*/ 74392 h 1007842"/>
              <a:gd name="connsiteX2901" fmla="*/ 717023 w 1008497"/>
              <a:gd name="connsiteY2901" fmla="*/ 73485 h 1007842"/>
              <a:gd name="connsiteX2902" fmla="*/ 708808 w 1008497"/>
              <a:gd name="connsiteY2902" fmla="*/ 78020 h 1007842"/>
              <a:gd name="connsiteX2903" fmla="*/ 722500 w 1008497"/>
              <a:gd name="connsiteY2903" fmla="*/ 68042 h 1007842"/>
              <a:gd name="connsiteX2904" fmla="*/ 337333 w 1008497"/>
              <a:gd name="connsiteY2904" fmla="*/ 68042 h 1007842"/>
              <a:gd name="connsiteX2905" fmla="*/ 345270 w 1008497"/>
              <a:gd name="connsiteY2905" fmla="*/ 75185 h 1007842"/>
              <a:gd name="connsiteX2906" fmla="*/ 338920 w 1008497"/>
              <a:gd name="connsiteY2906" fmla="*/ 82329 h 1007842"/>
              <a:gd name="connsiteX2907" fmla="*/ 334158 w 1008497"/>
              <a:gd name="connsiteY2907" fmla="*/ 79650 h 1007842"/>
              <a:gd name="connsiteX2908" fmla="*/ 337333 w 1008497"/>
              <a:gd name="connsiteY2908" fmla="*/ 68042 h 1007842"/>
              <a:gd name="connsiteX2909" fmla="*/ 275985 w 1008497"/>
              <a:gd name="connsiteY2909" fmla="*/ 65063 h 1007842"/>
              <a:gd name="connsiteX2910" fmla="*/ 294538 w 1008497"/>
              <a:gd name="connsiteY2910" fmla="*/ 73089 h 1007842"/>
              <a:gd name="connsiteX2911" fmla="*/ 308758 w 1008497"/>
              <a:gd name="connsiteY2911" fmla="*/ 94492 h 1007842"/>
              <a:gd name="connsiteX2912" fmla="*/ 306980 w 1008497"/>
              <a:gd name="connsiteY2912" fmla="*/ 100735 h 1007842"/>
              <a:gd name="connsiteX2913" fmla="*/ 298093 w 1008497"/>
              <a:gd name="connsiteY2913" fmla="*/ 100735 h 1007842"/>
              <a:gd name="connsiteX2914" fmla="*/ 293649 w 1008497"/>
              <a:gd name="connsiteY2914" fmla="*/ 87358 h 1007842"/>
              <a:gd name="connsiteX2915" fmla="*/ 265209 w 1008497"/>
              <a:gd name="connsiteY2915" fmla="*/ 75765 h 1007842"/>
              <a:gd name="connsiteX2916" fmla="*/ 219883 w 1008497"/>
              <a:gd name="connsiteY2916" fmla="*/ 98951 h 1007842"/>
              <a:gd name="connsiteX2917" fmla="*/ 107900 w 1008497"/>
              <a:gd name="connsiteY2917" fmla="*/ 209532 h 1007842"/>
              <a:gd name="connsiteX2918" fmla="*/ 95457 w 1008497"/>
              <a:gd name="connsiteY2918" fmla="*/ 230043 h 1007842"/>
              <a:gd name="connsiteX2919" fmla="*/ 99012 w 1008497"/>
              <a:gd name="connsiteY2919" fmla="*/ 270173 h 1007842"/>
              <a:gd name="connsiteX2920" fmla="*/ 116787 w 1008497"/>
              <a:gd name="connsiteY2920" fmla="*/ 276415 h 1007842"/>
              <a:gd name="connsiteX2921" fmla="*/ 117676 w 1008497"/>
              <a:gd name="connsiteY2921" fmla="*/ 284442 h 1007842"/>
              <a:gd name="connsiteX2922" fmla="*/ 92791 w 1008497"/>
              <a:gd name="connsiteY2922" fmla="*/ 279983 h 1007842"/>
              <a:gd name="connsiteX2923" fmla="*/ 79460 w 1008497"/>
              <a:gd name="connsiteY2923" fmla="*/ 246987 h 1007842"/>
              <a:gd name="connsiteX2924" fmla="*/ 87458 w 1008497"/>
              <a:gd name="connsiteY2924" fmla="*/ 223800 h 1007842"/>
              <a:gd name="connsiteX2925" fmla="*/ 147005 w 1008497"/>
              <a:gd name="connsiteY2925" fmla="*/ 146215 h 1007842"/>
              <a:gd name="connsiteX2926" fmla="*/ 202996 w 1008497"/>
              <a:gd name="connsiteY2926" fmla="*/ 97168 h 1007842"/>
              <a:gd name="connsiteX2927" fmla="*/ 255433 w 1008497"/>
              <a:gd name="connsiteY2927" fmla="*/ 67739 h 1007842"/>
              <a:gd name="connsiteX2928" fmla="*/ 275985 w 1008497"/>
              <a:gd name="connsiteY2928" fmla="*/ 65063 h 1007842"/>
              <a:gd name="connsiteX2929" fmla="*/ 522494 w 1008497"/>
              <a:gd name="connsiteY2929" fmla="*/ 64867 h 1007842"/>
              <a:gd name="connsiteX2930" fmla="*/ 527689 w 1008497"/>
              <a:gd name="connsiteY2930" fmla="*/ 73093 h 1007842"/>
              <a:gd name="connsiteX2931" fmla="*/ 515566 w 1008497"/>
              <a:gd name="connsiteY2931" fmla="*/ 95029 h 1007842"/>
              <a:gd name="connsiteX2932" fmla="*/ 500846 w 1008497"/>
              <a:gd name="connsiteY2932" fmla="*/ 73093 h 1007842"/>
              <a:gd name="connsiteX2933" fmla="*/ 505175 w 1008497"/>
              <a:gd name="connsiteY2933" fmla="*/ 66695 h 1007842"/>
              <a:gd name="connsiteX2934" fmla="*/ 509505 w 1008497"/>
              <a:gd name="connsiteY2934" fmla="*/ 66695 h 1007842"/>
              <a:gd name="connsiteX2935" fmla="*/ 509505 w 1008497"/>
              <a:gd name="connsiteY2935" fmla="*/ 79491 h 1007842"/>
              <a:gd name="connsiteX2936" fmla="*/ 519030 w 1008497"/>
              <a:gd name="connsiteY2936" fmla="*/ 81319 h 1007842"/>
              <a:gd name="connsiteX2937" fmla="*/ 521628 w 1008497"/>
              <a:gd name="connsiteY2937" fmla="*/ 75835 h 1007842"/>
              <a:gd name="connsiteX2938" fmla="*/ 513835 w 1008497"/>
              <a:gd name="connsiteY2938" fmla="*/ 77663 h 1007842"/>
              <a:gd name="connsiteX2939" fmla="*/ 512103 w 1008497"/>
              <a:gd name="connsiteY2939" fmla="*/ 69437 h 1007842"/>
              <a:gd name="connsiteX2940" fmla="*/ 522494 w 1008497"/>
              <a:gd name="connsiteY2940" fmla="*/ 64867 h 1007842"/>
              <a:gd name="connsiteX2941" fmla="*/ 602072 w 1008497"/>
              <a:gd name="connsiteY2941" fmla="*/ 63280 h 1007842"/>
              <a:gd name="connsiteX2942" fmla="*/ 604874 w 1008497"/>
              <a:gd name="connsiteY2942" fmla="*/ 67745 h 1007842"/>
              <a:gd name="connsiteX2943" fmla="*/ 615146 w 1008497"/>
              <a:gd name="connsiteY2943" fmla="*/ 76674 h 1007842"/>
              <a:gd name="connsiteX2944" fmla="*/ 601139 w 1008497"/>
              <a:gd name="connsiteY2944" fmla="*/ 67745 h 1007842"/>
              <a:gd name="connsiteX2945" fmla="*/ 602072 w 1008497"/>
              <a:gd name="connsiteY2945" fmla="*/ 63280 h 1007842"/>
              <a:gd name="connsiteX2946" fmla="*/ 427821 w 1008497"/>
              <a:gd name="connsiteY2946" fmla="*/ 61057 h 1007842"/>
              <a:gd name="connsiteX2947" fmla="*/ 420201 w 1008497"/>
              <a:gd name="connsiteY2947" fmla="*/ 70370 h 1007842"/>
              <a:gd name="connsiteX2948" fmla="*/ 415121 w 1008497"/>
              <a:gd name="connsiteY2948" fmla="*/ 71217 h 1007842"/>
              <a:gd name="connsiteX2949" fmla="*/ 422741 w 1008497"/>
              <a:gd name="connsiteY2949" fmla="*/ 64444 h 1007842"/>
              <a:gd name="connsiteX2950" fmla="*/ 427821 w 1008497"/>
              <a:gd name="connsiteY2950" fmla="*/ 61057 h 1007842"/>
              <a:gd name="connsiteX2951" fmla="*/ 556222 w 1008497"/>
              <a:gd name="connsiteY2951" fmla="*/ 60204 h 1007842"/>
              <a:gd name="connsiteX2952" fmla="*/ 563254 w 1008497"/>
              <a:gd name="connsiteY2952" fmla="*/ 61047 h 1007842"/>
              <a:gd name="connsiteX2953" fmla="*/ 567718 w 1008497"/>
              <a:gd name="connsiteY2953" fmla="*/ 64420 h 1007842"/>
              <a:gd name="connsiteX2954" fmla="*/ 580220 w 1008497"/>
              <a:gd name="connsiteY2954" fmla="*/ 72010 h 1007842"/>
              <a:gd name="connsiteX2955" fmla="*/ 580220 w 1008497"/>
              <a:gd name="connsiteY2955" fmla="*/ 74540 h 1007842"/>
              <a:gd name="connsiteX2956" fmla="*/ 550752 w 1008497"/>
              <a:gd name="connsiteY2956" fmla="*/ 84661 h 1007842"/>
              <a:gd name="connsiteX2957" fmla="*/ 537358 w 1008497"/>
              <a:gd name="connsiteY2957" fmla="*/ 66950 h 1007842"/>
              <a:gd name="connsiteX2958" fmla="*/ 544502 w 1008497"/>
              <a:gd name="connsiteY2958" fmla="*/ 64420 h 1007842"/>
              <a:gd name="connsiteX2959" fmla="*/ 548073 w 1008497"/>
              <a:gd name="connsiteY2959" fmla="*/ 74540 h 1007842"/>
              <a:gd name="connsiteX2960" fmla="*/ 556110 w 1008497"/>
              <a:gd name="connsiteY2960" fmla="*/ 76227 h 1007842"/>
              <a:gd name="connsiteX2961" fmla="*/ 559682 w 1008497"/>
              <a:gd name="connsiteY2961" fmla="*/ 70324 h 1007842"/>
              <a:gd name="connsiteX2962" fmla="*/ 556110 w 1008497"/>
              <a:gd name="connsiteY2962" fmla="*/ 66107 h 1007842"/>
              <a:gd name="connsiteX2963" fmla="*/ 553431 w 1008497"/>
              <a:gd name="connsiteY2963" fmla="*/ 72854 h 1007842"/>
              <a:gd name="connsiteX2964" fmla="*/ 548073 w 1008497"/>
              <a:gd name="connsiteY2964" fmla="*/ 69480 h 1007842"/>
              <a:gd name="connsiteX2965" fmla="*/ 549859 w 1008497"/>
              <a:gd name="connsiteY2965" fmla="*/ 61890 h 1007842"/>
              <a:gd name="connsiteX2966" fmla="*/ 556222 w 1008497"/>
              <a:gd name="connsiteY2966" fmla="*/ 60204 h 1007842"/>
              <a:gd name="connsiteX2967" fmla="*/ 303201 w 1008497"/>
              <a:gd name="connsiteY2967" fmla="*/ 57327 h 1007842"/>
              <a:gd name="connsiteX2968" fmla="*/ 315824 w 1008497"/>
              <a:gd name="connsiteY2968" fmla="*/ 63280 h 1007842"/>
              <a:gd name="connsiteX2969" fmla="*/ 316695 w 1008497"/>
              <a:gd name="connsiteY2969" fmla="*/ 66137 h 1007842"/>
              <a:gd name="connsiteX2970" fmla="*/ 308860 w 1008497"/>
              <a:gd name="connsiteY2970" fmla="*/ 62327 h 1007842"/>
              <a:gd name="connsiteX2971" fmla="*/ 292320 w 1008497"/>
              <a:gd name="connsiteY2971" fmla="*/ 67089 h 1007842"/>
              <a:gd name="connsiteX2972" fmla="*/ 290578 w 1008497"/>
              <a:gd name="connsiteY2972" fmla="*/ 64232 h 1007842"/>
              <a:gd name="connsiteX2973" fmla="*/ 303201 w 1008497"/>
              <a:gd name="connsiteY2973" fmla="*/ 57327 h 1007842"/>
              <a:gd name="connsiteX2974" fmla="*/ 719414 w 1008497"/>
              <a:gd name="connsiteY2974" fmla="*/ 55056 h 1007842"/>
              <a:gd name="connsiteX2975" fmla="*/ 740746 w 1008497"/>
              <a:gd name="connsiteY2975" fmla="*/ 58390 h 1007842"/>
              <a:gd name="connsiteX2976" fmla="*/ 759608 w 1008497"/>
              <a:gd name="connsiteY2976" fmla="*/ 75281 h 1007842"/>
              <a:gd name="connsiteX2977" fmla="*/ 758710 w 1008497"/>
              <a:gd name="connsiteY2977" fmla="*/ 77059 h 1007842"/>
              <a:gd name="connsiteX2978" fmla="*/ 747931 w 1008497"/>
              <a:gd name="connsiteY2978" fmla="*/ 75281 h 1007842"/>
              <a:gd name="connsiteX2979" fmla="*/ 713800 w 1008497"/>
              <a:gd name="connsiteY2979" fmla="*/ 66391 h 1007842"/>
              <a:gd name="connsiteX2980" fmla="*/ 705717 w 1008497"/>
              <a:gd name="connsiteY2980" fmla="*/ 74392 h 1007842"/>
              <a:gd name="connsiteX2981" fmla="*/ 706615 w 1008497"/>
              <a:gd name="connsiteY2981" fmla="*/ 84171 h 1007842"/>
              <a:gd name="connsiteX2982" fmla="*/ 720088 w 1008497"/>
              <a:gd name="connsiteY2982" fmla="*/ 86838 h 1007842"/>
              <a:gd name="connsiteX2983" fmla="*/ 718291 w 1008497"/>
              <a:gd name="connsiteY2983" fmla="*/ 93061 h 1007842"/>
              <a:gd name="connsiteX2984" fmla="*/ 709310 w 1008497"/>
              <a:gd name="connsiteY2984" fmla="*/ 95728 h 1007842"/>
              <a:gd name="connsiteX2985" fmla="*/ 694939 w 1008497"/>
              <a:gd name="connsiteY2985" fmla="*/ 85949 h 1007842"/>
              <a:gd name="connsiteX2986" fmla="*/ 699430 w 1008497"/>
              <a:gd name="connsiteY2986" fmla="*/ 63724 h 1007842"/>
              <a:gd name="connsiteX2987" fmla="*/ 719414 w 1008497"/>
              <a:gd name="connsiteY2987" fmla="*/ 55056 h 1007842"/>
              <a:gd name="connsiteX2988" fmla="*/ 635778 w 1008497"/>
              <a:gd name="connsiteY2988" fmla="*/ 54659 h 1007842"/>
              <a:gd name="connsiteX2989" fmla="*/ 637677 w 1008497"/>
              <a:gd name="connsiteY2989" fmla="*/ 56753 h 1007842"/>
              <a:gd name="connsiteX2990" fmla="*/ 637677 w 1008497"/>
              <a:gd name="connsiteY2990" fmla="*/ 79684 h 1007842"/>
              <a:gd name="connsiteX2991" fmla="*/ 650188 w 1008497"/>
              <a:gd name="connsiteY2991" fmla="*/ 92031 h 1007842"/>
              <a:gd name="connsiteX2992" fmla="*/ 650188 w 1008497"/>
              <a:gd name="connsiteY2992" fmla="*/ 102614 h 1007842"/>
              <a:gd name="connsiteX2993" fmla="*/ 667169 w 1008497"/>
              <a:gd name="connsiteY2993" fmla="*/ 125545 h 1007842"/>
              <a:gd name="connsiteX2994" fmla="*/ 702023 w 1008497"/>
              <a:gd name="connsiteY2994" fmla="*/ 125545 h 1007842"/>
              <a:gd name="connsiteX2995" fmla="*/ 714535 w 1008497"/>
              <a:gd name="connsiteY2995" fmla="*/ 115843 h 1007842"/>
              <a:gd name="connsiteX2996" fmla="*/ 738665 w 1008497"/>
              <a:gd name="connsiteY2996" fmla="*/ 113198 h 1007842"/>
              <a:gd name="connsiteX2997" fmla="*/ 748496 w 1008497"/>
              <a:gd name="connsiteY2997" fmla="*/ 105260 h 1007842"/>
              <a:gd name="connsiteX2998" fmla="*/ 728834 w 1008497"/>
              <a:gd name="connsiteY2998" fmla="*/ 120253 h 1007842"/>
              <a:gd name="connsiteX2999" fmla="*/ 716323 w 1008497"/>
              <a:gd name="connsiteY2999" fmla="*/ 120253 h 1007842"/>
              <a:gd name="connsiteX3000" fmla="*/ 682362 w 1008497"/>
              <a:gd name="connsiteY3000" fmla="*/ 135246 h 1007842"/>
              <a:gd name="connsiteX3001" fmla="*/ 647507 w 1008497"/>
              <a:gd name="connsiteY3001" fmla="*/ 111434 h 1007842"/>
              <a:gd name="connsiteX3002" fmla="*/ 644826 w 1008497"/>
              <a:gd name="connsiteY3002" fmla="*/ 93795 h 1007842"/>
              <a:gd name="connsiteX3003" fmla="*/ 635889 w 1008497"/>
              <a:gd name="connsiteY3003" fmla="*/ 84094 h 1007842"/>
              <a:gd name="connsiteX3004" fmla="*/ 633208 w 1008497"/>
              <a:gd name="connsiteY3004" fmla="*/ 58517 h 1007842"/>
              <a:gd name="connsiteX3005" fmla="*/ 635778 w 1008497"/>
              <a:gd name="connsiteY3005" fmla="*/ 54659 h 1007842"/>
              <a:gd name="connsiteX3006" fmla="*/ 700190 w 1008497"/>
              <a:gd name="connsiteY3006" fmla="*/ 53074 h 1007842"/>
              <a:gd name="connsiteX3007" fmla="*/ 705633 w 1008497"/>
              <a:gd name="connsiteY3007" fmla="*/ 54888 h 1007842"/>
              <a:gd name="connsiteX3008" fmla="*/ 701097 w 1008497"/>
              <a:gd name="connsiteY3008" fmla="*/ 58517 h 1007842"/>
              <a:gd name="connsiteX3009" fmla="*/ 700190 w 1008497"/>
              <a:gd name="connsiteY3009" fmla="*/ 53074 h 1007842"/>
              <a:gd name="connsiteX3010" fmla="*/ 559116 w 1008497"/>
              <a:gd name="connsiteY3010" fmla="*/ 46951 h 1007842"/>
              <a:gd name="connsiteX3011" fmla="*/ 567521 w 1008497"/>
              <a:gd name="connsiteY3011" fmla="*/ 46951 h 1007842"/>
              <a:gd name="connsiteX3012" fmla="*/ 562852 w 1008497"/>
              <a:gd name="connsiteY3012" fmla="*/ 56023 h 1007842"/>
              <a:gd name="connsiteX3013" fmla="*/ 552580 w 1008497"/>
              <a:gd name="connsiteY3013" fmla="*/ 56930 h 1007842"/>
              <a:gd name="connsiteX3014" fmla="*/ 559116 w 1008497"/>
              <a:gd name="connsiteY3014" fmla="*/ 46951 h 1007842"/>
              <a:gd name="connsiteX3015" fmla="*/ 394659 w 1008497"/>
              <a:gd name="connsiteY3015" fmla="*/ 46703 h 1007842"/>
              <a:gd name="connsiteX3016" fmla="*/ 396423 w 1008497"/>
              <a:gd name="connsiteY3016" fmla="*/ 46703 h 1007842"/>
              <a:gd name="connsiteX3017" fmla="*/ 399951 w 1008497"/>
              <a:gd name="connsiteY3017" fmla="*/ 67073 h 1007842"/>
              <a:gd name="connsiteX3018" fmla="*/ 382312 w 1008497"/>
              <a:gd name="connsiteY3018" fmla="*/ 86557 h 1007842"/>
              <a:gd name="connsiteX3019" fmla="*/ 382312 w 1008497"/>
              <a:gd name="connsiteY3019" fmla="*/ 93642 h 1007842"/>
              <a:gd name="connsiteX3020" fmla="*/ 360264 w 1008497"/>
              <a:gd name="connsiteY3020" fmla="*/ 123754 h 1007842"/>
              <a:gd name="connsiteX3021" fmla="*/ 319694 w 1008497"/>
              <a:gd name="connsiteY3021" fmla="*/ 117555 h 1007842"/>
              <a:gd name="connsiteX3022" fmla="*/ 310875 w 1008497"/>
              <a:gd name="connsiteY3022" fmla="*/ 106927 h 1007842"/>
              <a:gd name="connsiteX3023" fmla="*/ 300857 w 1008497"/>
              <a:gd name="connsiteY3023" fmla="*/ 105720 h 1007842"/>
              <a:gd name="connsiteX3024" fmla="*/ 310875 w 1008497"/>
              <a:gd name="connsiteY3024" fmla="*/ 105156 h 1007842"/>
              <a:gd name="connsiteX3025" fmla="*/ 315285 w 1008497"/>
              <a:gd name="connsiteY3025" fmla="*/ 104270 h 1007842"/>
              <a:gd name="connsiteX3026" fmla="*/ 338215 w 1008497"/>
              <a:gd name="connsiteY3026" fmla="*/ 121983 h 1007842"/>
              <a:gd name="connsiteX3027" fmla="*/ 373493 w 1008497"/>
              <a:gd name="connsiteY3027" fmla="*/ 105156 h 1007842"/>
              <a:gd name="connsiteX3028" fmla="*/ 377021 w 1008497"/>
              <a:gd name="connsiteY3028" fmla="*/ 86557 h 1007842"/>
              <a:gd name="connsiteX3029" fmla="*/ 385840 w 1008497"/>
              <a:gd name="connsiteY3029" fmla="*/ 81243 h 1007842"/>
              <a:gd name="connsiteX3030" fmla="*/ 395541 w 1008497"/>
              <a:gd name="connsiteY3030" fmla="*/ 67958 h 1007842"/>
              <a:gd name="connsiteX3031" fmla="*/ 395541 w 1008497"/>
              <a:gd name="connsiteY3031" fmla="*/ 52016 h 1007842"/>
              <a:gd name="connsiteX3032" fmla="*/ 394659 w 1008497"/>
              <a:gd name="connsiteY3032" fmla="*/ 46703 h 1007842"/>
              <a:gd name="connsiteX3033" fmla="*/ 462137 w 1008497"/>
              <a:gd name="connsiteY3033" fmla="*/ 45112 h 1007842"/>
              <a:gd name="connsiteX3034" fmla="*/ 473993 w 1008497"/>
              <a:gd name="connsiteY3034" fmla="*/ 46876 h 1007842"/>
              <a:gd name="connsiteX3035" fmla="*/ 474905 w 1008497"/>
              <a:gd name="connsiteY3035" fmla="*/ 53049 h 1007842"/>
              <a:gd name="connsiteX3036" fmla="*/ 468521 w 1008497"/>
              <a:gd name="connsiteY3036" fmla="*/ 54813 h 1007842"/>
              <a:gd name="connsiteX3037" fmla="*/ 477641 w 1008497"/>
              <a:gd name="connsiteY3037" fmla="*/ 56577 h 1007842"/>
              <a:gd name="connsiteX3038" fmla="*/ 482200 w 1008497"/>
              <a:gd name="connsiteY3038" fmla="*/ 62750 h 1007842"/>
              <a:gd name="connsiteX3039" fmla="*/ 476729 w 1008497"/>
              <a:gd name="connsiteY3039" fmla="*/ 69806 h 1007842"/>
              <a:gd name="connsiteX3040" fmla="*/ 471257 w 1008497"/>
              <a:gd name="connsiteY3040" fmla="*/ 68924 h 1007842"/>
              <a:gd name="connsiteX3041" fmla="*/ 470345 w 1008497"/>
              <a:gd name="connsiteY3041" fmla="*/ 62750 h 1007842"/>
              <a:gd name="connsiteX3042" fmla="*/ 467609 w 1008497"/>
              <a:gd name="connsiteY3042" fmla="*/ 66278 h 1007842"/>
              <a:gd name="connsiteX3043" fmla="*/ 471257 w 1008497"/>
              <a:gd name="connsiteY3043" fmla="*/ 73334 h 1007842"/>
              <a:gd name="connsiteX3044" fmla="*/ 483112 w 1008497"/>
              <a:gd name="connsiteY3044" fmla="*/ 68924 h 1007842"/>
              <a:gd name="connsiteX3045" fmla="*/ 486760 w 1008497"/>
              <a:gd name="connsiteY3045" fmla="*/ 63632 h 1007842"/>
              <a:gd name="connsiteX3046" fmla="*/ 491320 w 1008497"/>
              <a:gd name="connsiteY3046" fmla="*/ 66278 h 1007842"/>
              <a:gd name="connsiteX3047" fmla="*/ 477641 w 1008497"/>
              <a:gd name="connsiteY3047" fmla="*/ 83035 h 1007842"/>
              <a:gd name="connsiteX3048" fmla="*/ 471257 w 1008497"/>
              <a:gd name="connsiteY3048" fmla="*/ 83035 h 1007842"/>
              <a:gd name="connsiteX3049" fmla="*/ 449370 w 1008497"/>
              <a:gd name="connsiteY3049" fmla="*/ 74216 h 1007842"/>
              <a:gd name="connsiteX3050" fmla="*/ 452106 w 1008497"/>
              <a:gd name="connsiteY3050" fmla="*/ 66278 h 1007842"/>
              <a:gd name="connsiteX3051" fmla="*/ 466697 w 1008497"/>
              <a:gd name="connsiteY3051" fmla="*/ 56577 h 1007842"/>
              <a:gd name="connsiteX3052" fmla="*/ 460313 w 1008497"/>
              <a:gd name="connsiteY3052" fmla="*/ 46876 h 1007842"/>
              <a:gd name="connsiteX3053" fmla="*/ 462137 w 1008497"/>
              <a:gd name="connsiteY3053" fmla="*/ 45112 h 1007842"/>
              <a:gd name="connsiteX3054" fmla="*/ 329509 w 1008497"/>
              <a:gd name="connsiteY3054" fmla="*/ 43172 h 1007842"/>
              <a:gd name="connsiteX3055" fmla="*/ 330757 w 1008497"/>
              <a:gd name="connsiteY3055" fmla="*/ 46347 h 1007842"/>
              <a:gd name="connsiteX3056" fmla="*/ 330757 w 1008497"/>
              <a:gd name="connsiteY3056" fmla="*/ 50580 h 1007842"/>
              <a:gd name="connsiteX3057" fmla="*/ 326221 w 1008497"/>
              <a:gd name="connsiteY3057" fmla="*/ 46347 h 1007842"/>
              <a:gd name="connsiteX3058" fmla="*/ 329509 w 1008497"/>
              <a:gd name="connsiteY3058" fmla="*/ 43172 h 1007842"/>
              <a:gd name="connsiteX3059" fmla="*/ 600899 w 1008497"/>
              <a:gd name="connsiteY3059" fmla="*/ 41576 h 1007842"/>
              <a:gd name="connsiteX3060" fmla="*/ 605377 w 1008497"/>
              <a:gd name="connsiteY3060" fmla="*/ 42131 h 1007842"/>
              <a:gd name="connsiteX3061" fmla="*/ 611645 w 1008497"/>
              <a:gd name="connsiteY3061" fmla="*/ 49234 h 1007842"/>
              <a:gd name="connsiteX3062" fmla="*/ 607168 w 1008497"/>
              <a:gd name="connsiteY3062" fmla="*/ 58113 h 1007842"/>
              <a:gd name="connsiteX3063" fmla="*/ 598213 w 1008497"/>
              <a:gd name="connsiteY3063" fmla="*/ 58113 h 1007842"/>
              <a:gd name="connsiteX3064" fmla="*/ 599108 w 1008497"/>
              <a:gd name="connsiteY3064" fmla="*/ 67880 h 1007842"/>
              <a:gd name="connsiteX3065" fmla="*/ 616123 w 1008497"/>
              <a:gd name="connsiteY3065" fmla="*/ 81199 h 1007842"/>
              <a:gd name="connsiteX3066" fmla="*/ 621496 w 1008497"/>
              <a:gd name="connsiteY3066" fmla="*/ 90078 h 1007842"/>
              <a:gd name="connsiteX3067" fmla="*/ 609854 w 1008497"/>
              <a:gd name="connsiteY3067" fmla="*/ 88302 h 1007842"/>
              <a:gd name="connsiteX3068" fmla="*/ 586571 w 1008497"/>
              <a:gd name="connsiteY3068" fmla="*/ 59001 h 1007842"/>
              <a:gd name="connsiteX3069" fmla="*/ 596422 w 1008497"/>
              <a:gd name="connsiteY3069" fmla="*/ 43019 h 1007842"/>
              <a:gd name="connsiteX3070" fmla="*/ 600899 w 1008497"/>
              <a:gd name="connsiteY3070" fmla="*/ 41576 h 1007842"/>
              <a:gd name="connsiteX3071" fmla="*/ 662121 w 1008497"/>
              <a:gd name="connsiteY3071" fmla="*/ 41055 h 1007842"/>
              <a:gd name="connsiteX3072" fmla="*/ 679944 w 1008497"/>
              <a:gd name="connsiteY3072" fmla="*/ 51941 h 1007842"/>
              <a:gd name="connsiteX3073" fmla="*/ 679944 w 1008497"/>
              <a:gd name="connsiteY3073" fmla="*/ 60105 h 1007842"/>
              <a:gd name="connsiteX3074" fmla="*/ 679006 w 1008497"/>
              <a:gd name="connsiteY3074" fmla="*/ 59198 h 1007842"/>
              <a:gd name="connsiteX3075" fmla="*/ 667749 w 1008497"/>
              <a:gd name="connsiteY3075" fmla="*/ 45591 h 1007842"/>
              <a:gd name="connsiteX3076" fmla="*/ 661183 w 1008497"/>
              <a:gd name="connsiteY3076" fmla="*/ 42869 h 1007842"/>
              <a:gd name="connsiteX3077" fmla="*/ 662121 w 1008497"/>
              <a:gd name="connsiteY3077" fmla="*/ 41055 h 1007842"/>
              <a:gd name="connsiteX3078" fmla="*/ 630154 w 1008497"/>
              <a:gd name="connsiteY3078" fmla="*/ 41055 h 1007842"/>
              <a:gd name="connsiteX3079" fmla="*/ 633733 w 1008497"/>
              <a:gd name="connsiteY3079" fmla="*/ 45516 h 1007842"/>
              <a:gd name="connsiteX3080" fmla="*/ 631049 w 1008497"/>
              <a:gd name="connsiteY3080" fmla="*/ 52653 h 1007842"/>
              <a:gd name="connsiteX3081" fmla="*/ 627470 w 1008497"/>
              <a:gd name="connsiteY3081" fmla="*/ 54437 h 1007842"/>
              <a:gd name="connsiteX3082" fmla="*/ 626575 w 1008497"/>
              <a:gd name="connsiteY3082" fmla="*/ 67819 h 1007842"/>
              <a:gd name="connsiteX3083" fmla="*/ 640892 w 1008497"/>
              <a:gd name="connsiteY3083" fmla="*/ 94584 h 1007842"/>
              <a:gd name="connsiteX3084" fmla="*/ 648050 w 1008497"/>
              <a:gd name="connsiteY3084" fmla="*/ 118672 h 1007842"/>
              <a:gd name="connsiteX3085" fmla="*/ 657892 w 1008497"/>
              <a:gd name="connsiteY3085" fmla="*/ 129378 h 1007842"/>
              <a:gd name="connsiteX3086" fmla="*/ 699946 w 1008497"/>
              <a:gd name="connsiteY3086" fmla="*/ 135623 h 1007842"/>
              <a:gd name="connsiteX3087" fmla="*/ 717842 w 1008497"/>
              <a:gd name="connsiteY3087" fmla="*/ 123133 h 1007842"/>
              <a:gd name="connsiteX3088" fmla="*/ 750054 w 1008497"/>
              <a:gd name="connsiteY3088" fmla="*/ 108858 h 1007842"/>
              <a:gd name="connsiteX3089" fmla="*/ 755422 w 1008497"/>
              <a:gd name="connsiteY3089" fmla="*/ 101721 h 1007842"/>
              <a:gd name="connsiteX3090" fmla="*/ 764370 w 1008497"/>
              <a:gd name="connsiteY3090" fmla="*/ 101721 h 1007842"/>
              <a:gd name="connsiteX3091" fmla="*/ 755422 w 1008497"/>
              <a:gd name="connsiteY3091" fmla="*/ 119564 h 1007842"/>
              <a:gd name="connsiteX3092" fmla="*/ 740211 w 1008497"/>
              <a:gd name="connsiteY3092" fmla="*/ 130270 h 1007842"/>
              <a:gd name="connsiteX3093" fmla="*/ 719631 w 1008497"/>
              <a:gd name="connsiteY3093" fmla="*/ 134730 h 1007842"/>
              <a:gd name="connsiteX3094" fmla="*/ 675788 w 1008497"/>
              <a:gd name="connsiteY3094" fmla="*/ 147221 h 1007842"/>
              <a:gd name="connsiteX3095" fmla="*/ 657892 w 1008497"/>
              <a:gd name="connsiteY3095" fmla="*/ 140083 h 1007842"/>
              <a:gd name="connsiteX3096" fmla="*/ 631049 w 1008497"/>
              <a:gd name="connsiteY3096" fmla="*/ 98152 h 1007842"/>
              <a:gd name="connsiteX3097" fmla="*/ 617628 w 1008497"/>
              <a:gd name="connsiteY3097" fmla="*/ 70496 h 1007842"/>
              <a:gd name="connsiteX3098" fmla="*/ 630154 w 1008497"/>
              <a:gd name="connsiteY3098" fmla="*/ 41055 h 1007842"/>
              <a:gd name="connsiteX3099" fmla="*/ 304264 w 1008497"/>
              <a:gd name="connsiteY3099" fmla="*/ 40356 h 1007842"/>
              <a:gd name="connsiteX3100" fmla="*/ 328883 w 1008497"/>
              <a:gd name="connsiteY3100" fmla="*/ 54580 h 1007842"/>
              <a:gd name="connsiteX3101" fmla="*/ 330641 w 1008497"/>
              <a:gd name="connsiteY3101" fmla="*/ 74138 h 1007842"/>
              <a:gd name="connsiteX3102" fmla="*/ 317453 w 1008497"/>
              <a:gd name="connsiteY3102" fmla="*/ 83028 h 1007842"/>
              <a:gd name="connsiteX3103" fmla="*/ 310419 w 1008497"/>
              <a:gd name="connsiteY3103" fmla="*/ 78583 h 1007842"/>
              <a:gd name="connsiteX3104" fmla="*/ 310419 w 1008497"/>
              <a:gd name="connsiteY3104" fmla="*/ 74138 h 1007842"/>
              <a:gd name="connsiteX3105" fmla="*/ 320090 w 1008497"/>
              <a:gd name="connsiteY3105" fmla="*/ 69693 h 1007842"/>
              <a:gd name="connsiteX3106" fmla="*/ 322728 w 1008497"/>
              <a:gd name="connsiteY3106" fmla="*/ 67915 h 1007842"/>
              <a:gd name="connsiteX3107" fmla="*/ 313056 w 1008497"/>
              <a:gd name="connsiteY3107" fmla="*/ 54580 h 1007842"/>
              <a:gd name="connsiteX3108" fmla="*/ 305143 w 1008497"/>
              <a:gd name="connsiteY3108" fmla="*/ 51913 h 1007842"/>
              <a:gd name="connsiteX3109" fmla="*/ 284042 w 1008497"/>
              <a:gd name="connsiteY3109" fmla="*/ 62581 h 1007842"/>
              <a:gd name="connsiteX3110" fmla="*/ 277008 w 1008497"/>
              <a:gd name="connsiteY3110" fmla="*/ 59914 h 1007842"/>
              <a:gd name="connsiteX3111" fmla="*/ 304264 w 1008497"/>
              <a:gd name="connsiteY3111" fmla="*/ 40356 h 1007842"/>
              <a:gd name="connsiteX3112" fmla="*/ 425071 w 1008497"/>
              <a:gd name="connsiteY3112" fmla="*/ 38638 h 1007842"/>
              <a:gd name="connsiteX3113" fmla="*/ 432243 w 1008497"/>
              <a:gd name="connsiteY3113" fmla="*/ 38746 h 1007842"/>
              <a:gd name="connsiteX3114" fmla="*/ 441806 w 1008497"/>
              <a:gd name="connsiteY3114" fmla="*/ 47405 h 1007842"/>
              <a:gd name="connsiteX3115" fmla="*/ 434851 w 1008497"/>
              <a:gd name="connsiteY3115" fmla="*/ 75114 h 1007842"/>
              <a:gd name="connsiteX3116" fmla="*/ 409640 w 1008497"/>
              <a:gd name="connsiteY3116" fmla="*/ 84639 h 1007842"/>
              <a:gd name="connsiteX3117" fmla="*/ 413987 w 1008497"/>
              <a:gd name="connsiteY3117" fmla="*/ 75114 h 1007842"/>
              <a:gd name="connsiteX3118" fmla="*/ 428766 w 1008497"/>
              <a:gd name="connsiteY3118" fmla="*/ 67321 h 1007842"/>
              <a:gd name="connsiteX3119" fmla="*/ 433112 w 1008497"/>
              <a:gd name="connsiteY3119" fmla="*/ 55198 h 1007842"/>
              <a:gd name="connsiteX3120" fmla="*/ 420942 w 1008497"/>
              <a:gd name="connsiteY3120" fmla="*/ 51734 h 1007842"/>
              <a:gd name="connsiteX3121" fmla="*/ 419203 w 1008497"/>
              <a:gd name="connsiteY3121" fmla="*/ 43075 h 1007842"/>
              <a:gd name="connsiteX3122" fmla="*/ 425071 w 1008497"/>
              <a:gd name="connsiteY3122" fmla="*/ 38638 h 1007842"/>
              <a:gd name="connsiteX3123" fmla="*/ 698330 w 1008497"/>
              <a:gd name="connsiteY3123" fmla="*/ 37880 h 1007842"/>
              <a:gd name="connsiteX3124" fmla="*/ 719920 w 1008497"/>
              <a:gd name="connsiteY3124" fmla="*/ 49488 h 1007842"/>
              <a:gd name="connsiteX3125" fmla="*/ 710924 w 1008497"/>
              <a:gd name="connsiteY3125" fmla="*/ 52167 h 1007842"/>
              <a:gd name="connsiteX3126" fmla="*/ 698330 w 1008497"/>
              <a:gd name="connsiteY3126" fmla="*/ 47702 h 1007842"/>
              <a:gd name="connsiteX3127" fmla="*/ 698330 w 1008497"/>
              <a:gd name="connsiteY3127" fmla="*/ 37880 h 1007842"/>
              <a:gd name="connsiteX3128" fmla="*/ 514153 w 1008497"/>
              <a:gd name="connsiteY3128" fmla="*/ 34891 h 1007842"/>
              <a:gd name="connsiteX3129" fmla="*/ 518588 w 1008497"/>
              <a:gd name="connsiteY3129" fmla="*/ 34891 h 1007842"/>
              <a:gd name="connsiteX3130" fmla="*/ 528347 w 1008497"/>
              <a:gd name="connsiteY3130" fmla="*/ 56182 h 1007842"/>
              <a:gd name="connsiteX3131" fmla="*/ 523024 w 1008497"/>
              <a:gd name="connsiteY3131" fmla="*/ 61505 h 1007842"/>
              <a:gd name="connsiteX3132" fmla="*/ 521250 w 1008497"/>
              <a:gd name="connsiteY3132" fmla="*/ 49085 h 1007842"/>
              <a:gd name="connsiteX3133" fmla="*/ 512378 w 1008497"/>
              <a:gd name="connsiteY3133" fmla="*/ 47311 h 1007842"/>
              <a:gd name="connsiteX3134" fmla="*/ 507943 w 1008497"/>
              <a:gd name="connsiteY3134" fmla="*/ 51746 h 1007842"/>
              <a:gd name="connsiteX3135" fmla="*/ 510604 w 1008497"/>
              <a:gd name="connsiteY3135" fmla="*/ 55295 h 1007842"/>
              <a:gd name="connsiteX3136" fmla="*/ 514153 w 1008497"/>
              <a:gd name="connsiteY3136" fmla="*/ 49972 h 1007842"/>
              <a:gd name="connsiteX3137" fmla="*/ 520363 w 1008497"/>
              <a:gd name="connsiteY3137" fmla="*/ 54408 h 1007842"/>
              <a:gd name="connsiteX3138" fmla="*/ 518588 w 1008497"/>
              <a:gd name="connsiteY3138" fmla="*/ 59730 h 1007842"/>
              <a:gd name="connsiteX3139" fmla="*/ 510604 w 1008497"/>
              <a:gd name="connsiteY3139" fmla="*/ 63279 h 1007842"/>
              <a:gd name="connsiteX3140" fmla="*/ 502620 w 1008497"/>
              <a:gd name="connsiteY3140" fmla="*/ 57956 h 1007842"/>
              <a:gd name="connsiteX3141" fmla="*/ 504394 w 1008497"/>
              <a:gd name="connsiteY3141" fmla="*/ 43762 h 1007842"/>
              <a:gd name="connsiteX3142" fmla="*/ 514153 w 1008497"/>
              <a:gd name="connsiteY3142" fmla="*/ 34891 h 1007842"/>
              <a:gd name="connsiteX3143" fmla="*/ 364208 w 1008497"/>
              <a:gd name="connsiteY3143" fmla="*/ 34579 h 1007842"/>
              <a:gd name="connsiteX3144" fmla="*/ 370671 w 1008497"/>
              <a:gd name="connsiteY3144" fmla="*/ 35282 h 1007842"/>
              <a:gd name="connsiteX3145" fmla="*/ 363414 w 1008497"/>
              <a:gd name="connsiteY3145" fmla="*/ 38096 h 1007842"/>
              <a:gd name="connsiteX3146" fmla="*/ 357064 w 1008497"/>
              <a:gd name="connsiteY3146" fmla="*/ 43724 h 1007842"/>
              <a:gd name="connsiteX3147" fmla="*/ 354342 w 1008497"/>
              <a:gd name="connsiteY3147" fmla="*/ 52167 h 1007842"/>
              <a:gd name="connsiteX3148" fmla="*/ 351621 w 1008497"/>
              <a:gd name="connsiteY3148" fmla="*/ 49353 h 1007842"/>
              <a:gd name="connsiteX3149" fmla="*/ 357064 w 1008497"/>
              <a:gd name="connsiteY3149" fmla="*/ 38096 h 1007842"/>
              <a:gd name="connsiteX3150" fmla="*/ 364208 w 1008497"/>
              <a:gd name="connsiteY3150" fmla="*/ 34579 h 1007842"/>
              <a:gd name="connsiteX3151" fmla="*/ 406143 w 1008497"/>
              <a:gd name="connsiteY3151" fmla="*/ 34015 h 1007842"/>
              <a:gd name="connsiteX3152" fmla="*/ 411529 w 1008497"/>
              <a:gd name="connsiteY3152" fmla="*/ 42993 h 1007842"/>
              <a:gd name="connsiteX3153" fmla="*/ 415120 w 1008497"/>
              <a:gd name="connsiteY3153" fmla="*/ 58257 h 1007842"/>
              <a:gd name="connsiteX3154" fmla="*/ 396268 w 1008497"/>
              <a:gd name="connsiteY3154" fmla="*/ 92375 h 1007842"/>
              <a:gd name="connsiteX3155" fmla="*/ 389985 w 1008497"/>
              <a:gd name="connsiteY3155" fmla="*/ 113923 h 1007842"/>
              <a:gd name="connsiteX3156" fmla="*/ 383701 w 1008497"/>
              <a:gd name="connsiteY3156" fmla="*/ 122901 h 1007842"/>
              <a:gd name="connsiteX3157" fmla="*/ 333430 w 1008497"/>
              <a:gd name="connsiteY3157" fmla="*/ 139062 h 1007842"/>
              <a:gd name="connsiteX3158" fmla="*/ 323556 w 1008497"/>
              <a:gd name="connsiteY3158" fmla="*/ 136369 h 1007842"/>
              <a:gd name="connsiteX3159" fmla="*/ 305602 w 1008497"/>
              <a:gd name="connsiteY3159" fmla="*/ 122003 h 1007842"/>
              <a:gd name="connsiteX3160" fmla="*/ 299318 w 1008497"/>
              <a:gd name="connsiteY3160" fmla="*/ 122003 h 1007842"/>
              <a:gd name="connsiteX3161" fmla="*/ 283159 w 1008497"/>
              <a:gd name="connsiteY3161" fmla="*/ 115719 h 1007842"/>
              <a:gd name="connsiteX3162" fmla="*/ 268796 w 1008497"/>
              <a:gd name="connsiteY3162" fmla="*/ 99557 h 1007842"/>
              <a:gd name="connsiteX3163" fmla="*/ 266103 w 1008497"/>
              <a:gd name="connsiteY3163" fmla="*/ 87885 h 1007842"/>
              <a:gd name="connsiteX3164" fmla="*/ 274183 w 1008497"/>
              <a:gd name="connsiteY3164" fmla="*/ 86988 h 1007842"/>
              <a:gd name="connsiteX3165" fmla="*/ 293932 w 1008497"/>
              <a:gd name="connsiteY3165" fmla="*/ 111229 h 1007842"/>
              <a:gd name="connsiteX3166" fmla="*/ 308295 w 1008497"/>
              <a:gd name="connsiteY3166" fmla="*/ 111229 h 1007842"/>
              <a:gd name="connsiteX3167" fmla="*/ 322658 w 1008497"/>
              <a:gd name="connsiteY3167" fmla="*/ 124697 h 1007842"/>
              <a:gd name="connsiteX3168" fmla="*/ 354077 w 1008497"/>
              <a:gd name="connsiteY3168" fmla="*/ 129186 h 1007842"/>
              <a:gd name="connsiteX3169" fmla="*/ 384598 w 1008497"/>
              <a:gd name="connsiteY3169" fmla="*/ 98660 h 1007842"/>
              <a:gd name="connsiteX3170" fmla="*/ 389087 w 1008497"/>
              <a:gd name="connsiteY3170" fmla="*/ 86090 h 1007842"/>
              <a:gd name="connsiteX3171" fmla="*/ 403450 w 1008497"/>
              <a:gd name="connsiteY3171" fmla="*/ 68133 h 1007842"/>
              <a:gd name="connsiteX3172" fmla="*/ 398064 w 1008497"/>
              <a:gd name="connsiteY3172" fmla="*/ 39402 h 1007842"/>
              <a:gd name="connsiteX3173" fmla="*/ 406143 w 1008497"/>
              <a:gd name="connsiteY3173" fmla="*/ 34015 h 1007842"/>
              <a:gd name="connsiteX3174" fmla="*/ 325745 w 1008497"/>
              <a:gd name="connsiteY3174" fmla="*/ 31703 h 1007842"/>
              <a:gd name="connsiteX3175" fmla="*/ 335746 w 1008497"/>
              <a:gd name="connsiteY3175" fmla="*/ 32820 h 1007842"/>
              <a:gd name="connsiteX3176" fmla="*/ 322411 w 1008497"/>
              <a:gd name="connsiteY3176" fmla="*/ 42642 h 1007842"/>
              <a:gd name="connsiteX3177" fmla="*/ 317077 w 1008497"/>
              <a:gd name="connsiteY3177" fmla="*/ 37284 h 1007842"/>
              <a:gd name="connsiteX3178" fmla="*/ 325745 w 1008497"/>
              <a:gd name="connsiteY3178" fmla="*/ 31703 h 1007842"/>
              <a:gd name="connsiteX3179" fmla="*/ 557996 w 1008497"/>
              <a:gd name="connsiteY3179" fmla="*/ 27838 h 1007842"/>
              <a:gd name="connsiteX3180" fmla="*/ 553460 w 1008497"/>
              <a:gd name="connsiteY3180" fmla="*/ 41129 h 1007842"/>
              <a:gd name="connsiteX3181" fmla="*/ 547110 w 1008497"/>
              <a:gd name="connsiteY3181" fmla="*/ 57078 h 1007842"/>
              <a:gd name="connsiteX3182" fmla="*/ 529875 w 1008497"/>
              <a:gd name="connsiteY3182" fmla="*/ 63280 h 1007842"/>
              <a:gd name="connsiteX3183" fmla="*/ 528967 w 1008497"/>
              <a:gd name="connsiteY3183" fmla="*/ 63280 h 1007842"/>
              <a:gd name="connsiteX3184" fmla="*/ 533503 w 1008497"/>
              <a:gd name="connsiteY3184" fmla="*/ 55305 h 1007842"/>
              <a:gd name="connsiteX3185" fmla="*/ 544389 w 1008497"/>
              <a:gd name="connsiteY3185" fmla="*/ 50875 h 1007842"/>
              <a:gd name="connsiteX3186" fmla="*/ 541667 w 1008497"/>
              <a:gd name="connsiteY3186" fmla="*/ 40243 h 1007842"/>
              <a:gd name="connsiteX3187" fmla="*/ 539853 w 1008497"/>
              <a:gd name="connsiteY3187" fmla="*/ 39357 h 1007842"/>
              <a:gd name="connsiteX3188" fmla="*/ 540760 w 1008497"/>
              <a:gd name="connsiteY3188" fmla="*/ 48217 h 1007842"/>
              <a:gd name="connsiteX3189" fmla="*/ 533503 w 1008497"/>
              <a:gd name="connsiteY3189" fmla="*/ 50875 h 1007842"/>
              <a:gd name="connsiteX3190" fmla="*/ 526246 w 1008497"/>
              <a:gd name="connsiteY3190" fmla="*/ 38471 h 1007842"/>
              <a:gd name="connsiteX3191" fmla="*/ 531689 w 1008497"/>
              <a:gd name="connsiteY3191" fmla="*/ 32268 h 1007842"/>
              <a:gd name="connsiteX3192" fmla="*/ 543482 w 1008497"/>
              <a:gd name="connsiteY3192" fmla="*/ 31382 h 1007842"/>
              <a:gd name="connsiteX3193" fmla="*/ 557996 w 1008497"/>
              <a:gd name="connsiteY3193" fmla="*/ 27838 h 1007842"/>
              <a:gd name="connsiteX3194" fmla="*/ 456899 w 1008497"/>
              <a:gd name="connsiteY3194" fmla="*/ 27561 h 1007842"/>
              <a:gd name="connsiteX3195" fmla="*/ 466409 w 1008497"/>
              <a:gd name="connsiteY3195" fmla="*/ 33344 h 1007842"/>
              <a:gd name="connsiteX3196" fmla="*/ 470683 w 1008497"/>
              <a:gd name="connsiteY3196" fmla="*/ 41508 h 1007842"/>
              <a:gd name="connsiteX3197" fmla="*/ 460425 w 1008497"/>
              <a:gd name="connsiteY3197" fmla="*/ 36973 h 1007842"/>
              <a:gd name="connsiteX3198" fmla="*/ 451877 w 1008497"/>
              <a:gd name="connsiteY3198" fmla="*/ 36973 h 1007842"/>
              <a:gd name="connsiteX3199" fmla="*/ 447603 w 1008497"/>
              <a:gd name="connsiteY3199" fmla="*/ 41508 h 1007842"/>
              <a:gd name="connsiteX3200" fmla="*/ 439056 w 1008497"/>
              <a:gd name="connsiteY3200" fmla="*/ 36973 h 1007842"/>
              <a:gd name="connsiteX3201" fmla="*/ 446749 w 1008497"/>
              <a:gd name="connsiteY3201" fmla="*/ 27901 h 1007842"/>
              <a:gd name="connsiteX3202" fmla="*/ 456899 w 1008497"/>
              <a:gd name="connsiteY3202" fmla="*/ 27561 h 1007842"/>
              <a:gd name="connsiteX3203" fmla="*/ 576592 w 1008497"/>
              <a:gd name="connsiteY3203" fmla="*/ 26994 h 1007842"/>
              <a:gd name="connsiteX3204" fmla="*/ 585664 w 1008497"/>
              <a:gd name="connsiteY3204" fmla="*/ 35158 h 1007842"/>
              <a:gd name="connsiteX3205" fmla="*/ 583849 w 1008497"/>
              <a:gd name="connsiteY3205" fmla="*/ 43323 h 1007842"/>
              <a:gd name="connsiteX3206" fmla="*/ 577499 w 1008497"/>
              <a:gd name="connsiteY3206" fmla="*/ 42416 h 1007842"/>
              <a:gd name="connsiteX3207" fmla="*/ 574778 w 1008497"/>
              <a:gd name="connsiteY3207" fmla="*/ 34251 h 1007842"/>
              <a:gd name="connsiteX3208" fmla="*/ 560264 w 1008497"/>
              <a:gd name="connsiteY3208" fmla="*/ 43323 h 1007842"/>
              <a:gd name="connsiteX3209" fmla="*/ 557542 w 1008497"/>
              <a:gd name="connsiteY3209" fmla="*/ 43323 h 1007842"/>
              <a:gd name="connsiteX3210" fmla="*/ 561171 w 1008497"/>
              <a:gd name="connsiteY3210" fmla="*/ 30623 h 1007842"/>
              <a:gd name="connsiteX3211" fmla="*/ 576592 w 1008497"/>
              <a:gd name="connsiteY3211" fmla="*/ 26994 h 1007842"/>
              <a:gd name="connsiteX3212" fmla="*/ 474335 w 1008497"/>
              <a:gd name="connsiteY3212" fmla="*/ 26066 h 1007842"/>
              <a:gd name="connsiteX3213" fmla="*/ 489178 w 1008497"/>
              <a:gd name="connsiteY3213" fmla="*/ 31382 h 1007842"/>
              <a:gd name="connsiteX3214" fmla="*/ 499655 w 1008497"/>
              <a:gd name="connsiteY3214" fmla="*/ 32268 h 1007842"/>
              <a:gd name="connsiteX3215" fmla="*/ 501402 w 1008497"/>
              <a:gd name="connsiteY3215" fmla="*/ 41129 h 1007842"/>
              <a:gd name="connsiteX3216" fmla="*/ 494417 w 1008497"/>
              <a:gd name="connsiteY3216" fmla="*/ 48217 h 1007842"/>
              <a:gd name="connsiteX3217" fmla="*/ 489178 w 1008497"/>
              <a:gd name="connsiteY3217" fmla="*/ 44673 h 1007842"/>
              <a:gd name="connsiteX3218" fmla="*/ 492670 w 1008497"/>
              <a:gd name="connsiteY3218" fmla="*/ 39357 h 1007842"/>
              <a:gd name="connsiteX3219" fmla="*/ 487432 w 1008497"/>
              <a:gd name="connsiteY3219" fmla="*/ 40243 h 1007842"/>
              <a:gd name="connsiteX3220" fmla="*/ 486558 w 1008497"/>
              <a:gd name="connsiteY3220" fmla="*/ 46445 h 1007842"/>
              <a:gd name="connsiteX3221" fmla="*/ 496163 w 1008497"/>
              <a:gd name="connsiteY3221" fmla="*/ 51761 h 1007842"/>
              <a:gd name="connsiteX3222" fmla="*/ 499655 w 1008497"/>
              <a:gd name="connsiteY3222" fmla="*/ 61508 h 1007842"/>
              <a:gd name="connsiteX3223" fmla="*/ 483066 w 1008497"/>
              <a:gd name="connsiteY3223" fmla="*/ 55305 h 1007842"/>
              <a:gd name="connsiteX3224" fmla="*/ 469096 w 1008497"/>
              <a:gd name="connsiteY3224" fmla="*/ 28724 h 1007842"/>
              <a:gd name="connsiteX3225" fmla="*/ 474335 w 1008497"/>
              <a:gd name="connsiteY3225" fmla="*/ 26066 h 1007842"/>
              <a:gd name="connsiteX3226" fmla="*/ 664783 w 1008497"/>
              <a:gd name="connsiteY3226" fmla="*/ 25973 h 1007842"/>
              <a:gd name="connsiteX3227" fmla="*/ 674077 w 1008497"/>
              <a:gd name="connsiteY3227" fmla="*/ 28128 h 1007842"/>
              <a:gd name="connsiteX3228" fmla="*/ 691572 w 1008497"/>
              <a:gd name="connsiteY3228" fmla="*/ 41735 h 1007842"/>
              <a:gd name="connsiteX3229" fmla="*/ 693321 w 1008497"/>
              <a:gd name="connsiteY3229" fmla="*/ 66228 h 1007842"/>
              <a:gd name="connsiteX3230" fmla="*/ 678451 w 1008497"/>
              <a:gd name="connsiteY3230" fmla="*/ 79835 h 1007842"/>
              <a:gd name="connsiteX3231" fmla="*/ 666204 w 1008497"/>
              <a:gd name="connsiteY3231" fmla="*/ 75299 h 1007842"/>
              <a:gd name="connsiteX3232" fmla="*/ 665330 w 1008497"/>
              <a:gd name="connsiteY3232" fmla="*/ 63506 h 1007842"/>
              <a:gd name="connsiteX3233" fmla="*/ 670578 w 1008497"/>
              <a:gd name="connsiteY3233" fmla="*/ 60785 h 1007842"/>
              <a:gd name="connsiteX3234" fmla="*/ 678451 w 1008497"/>
              <a:gd name="connsiteY3234" fmla="*/ 66228 h 1007842"/>
              <a:gd name="connsiteX3235" fmla="*/ 682824 w 1008497"/>
              <a:gd name="connsiteY3235" fmla="*/ 51713 h 1007842"/>
              <a:gd name="connsiteX3236" fmla="*/ 672328 w 1008497"/>
              <a:gd name="connsiteY3236" fmla="*/ 39013 h 1007842"/>
              <a:gd name="connsiteX3237" fmla="*/ 658332 w 1008497"/>
              <a:gd name="connsiteY3237" fmla="*/ 34478 h 1007842"/>
              <a:gd name="connsiteX3238" fmla="*/ 654833 w 1008497"/>
              <a:gd name="connsiteY3238" fmla="*/ 27220 h 1007842"/>
              <a:gd name="connsiteX3239" fmla="*/ 664783 w 1008497"/>
              <a:gd name="connsiteY3239" fmla="*/ 25973 h 1007842"/>
              <a:gd name="connsiteX3240" fmla="*/ 378608 w 1008497"/>
              <a:gd name="connsiteY3240" fmla="*/ 21652 h 1007842"/>
              <a:gd name="connsiteX3241" fmla="*/ 373274 w 1008497"/>
              <a:gd name="connsiteY3241" fmla="*/ 30471 h 1007842"/>
              <a:gd name="connsiteX3242" fmla="*/ 351938 w 1008497"/>
              <a:gd name="connsiteY3242" fmla="*/ 37526 h 1007842"/>
              <a:gd name="connsiteX3243" fmla="*/ 347493 w 1008497"/>
              <a:gd name="connsiteY3243" fmla="*/ 56047 h 1007842"/>
              <a:gd name="connsiteX3244" fmla="*/ 358161 w 1008497"/>
              <a:gd name="connsiteY3244" fmla="*/ 53401 h 1007842"/>
              <a:gd name="connsiteX3245" fmla="*/ 365273 w 1008497"/>
              <a:gd name="connsiteY3245" fmla="*/ 61339 h 1007842"/>
              <a:gd name="connsiteX3246" fmla="*/ 356383 w 1008497"/>
              <a:gd name="connsiteY3246" fmla="*/ 71040 h 1007842"/>
              <a:gd name="connsiteX3247" fmla="*/ 339492 w 1008497"/>
              <a:gd name="connsiteY3247" fmla="*/ 63985 h 1007842"/>
              <a:gd name="connsiteX3248" fmla="*/ 336825 w 1008497"/>
              <a:gd name="connsiteY3248" fmla="*/ 38408 h 1007842"/>
              <a:gd name="connsiteX3249" fmla="*/ 378608 w 1008497"/>
              <a:gd name="connsiteY3249" fmla="*/ 21652 h 1007842"/>
              <a:gd name="connsiteX3250" fmla="*/ 462591 w 1008497"/>
              <a:gd name="connsiteY3250" fmla="*/ 658 h 1007842"/>
              <a:gd name="connsiteX3251" fmla="*/ 525820 w 1008497"/>
              <a:gd name="connsiteY3251" fmla="*/ 658 h 1007842"/>
              <a:gd name="connsiteX3252" fmla="*/ 541849 w 1008497"/>
              <a:gd name="connsiteY3252" fmla="*/ 658 h 1007842"/>
              <a:gd name="connsiteX3253" fmla="*/ 566785 w 1008497"/>
              <a:gd name="connsiteY3253" fmla="*/ 3293 h 1007842"/>
              <a:gd name="connsiteX3254" fmla="*/ 624670 w 1008497"/>
              <a:gd name="connsiteY3254" fmla="*/ 13831 h 1007842"/>
              <a:gd name="connsiteX3255" fmla="*/ 658511 w 1008497"/>
              <a:gd name="connsiteY3255" fmla="*/ 45446 h 1007842"/>
              <a:gd name="connsiteX3256" fmla="*/ 651387 w 1008497"/>
              <a:gd name="connsiteY3256" fmla="*/ 77061 h 1007842"/>
              <a:gd name="connsiteX3257" fmla="*/ 644262 w 1008497"/>
              <a:gd name="connsiteY3257" fmla="*/ 81452 h 1007842"/>
              <a:gd name="connsiteX3258" fmla="*/ 641591 w 1008497"/>
              <a:gd name="connsiteY3258" fmla="*/ 71792 h 1007842"/>
              <a:gd name="connsiteX3259" fmla="*/ 645153 w 1008497"/>
              <a:gd name="connsiteY3259" fmla="*/ 40177 h 1007842"/>
              <a:gd name="connsiteX3260" fmla="*/ 590830 w 1008497"/>
              <a:gd name="connsiteY3260" fmla="*/ 18222 h 1007842"/>
              <a:gd name="connsiteX3261" fmla="*/ 542740 w 1008497"/>
              <a:gd name="connsiteY3261" fmla="*/ 12953 h 1007842"/>
              <a:gd name="connsiteX3262" fmla="*/ 478620 w 1008497"/>
              <a:gd name="connsiteY3262" fmla="*/ 12075 h 1007842"/>
              <a:gd name="connsiteX3263" fmla="*/ 468824 w 1008497"/>
              <a:gd name="connsiteY3263" fmla="*/ 12075 h 1007842"/>
              <a:gd name="connsiteX3264" fmla="*/ 467934 w 1008497"/>
              <a:gd name="connsiteY3264" fmla="*/ 14709 h 1007842"/>
              <a:gd name="connsiteX3265" fmla="*/ 531163 w 1008497"/>
              <a:gd name="connsiteY3265" fmla="*/ 14709 h 1007842"/>
              <a:gd name="connsiteX3266" fmla="*/ 577471 w 1008497"/>
              <a:gd name="connsiteY3266" fmla="*/ 19100 h 1007842"/>
              <a:gd name="connsiteX3267" fmla="*/ 620218 w 1008497"/>
              <a:gd name="connsiteY3267" fmla="*/ 27882 h 1007842"/>
              <a:gd name="connsiteX3268" fmla="*/ 631795 w 1008497"/>
              <a:gd name="connsiteY3268" fmla="*/ 32273 h 1007842"/>
              <a:gd name="connsiteX3269" fmla="*/ 645153 w 1008497"/>
              <a:gd name="connsiteY3269" fmla="*/ 51593 h 1007842"/>
              <a:gd name="connsiteX3270" fmla="*/ 639810 w 1008497"/>
              <a:gd name="connsiteY3270" fmla="*/ 68279 h 1007842"/>
              <a:gd name="connsiteX3271" fmla="*/ 641591 w 1008497"/>
              <a:gd name="connsiteY3271" fmla="*/ 53350 h 1007842"/>
              <a:gd name="connsiteX3272" fmla="*/ 629123 w 1008497"/>
              <a:gd name="connsiteY3272" fmla="*/ 34029 h 1007842"/>
              <a:gd name="connsiteX3273" fmla="*/ 620218 w 1008497"/>
              <a:gd name="connsiteY3273" fmla="*/ 34029 h 1007842"/>
              <a:gd name="connsiteX3274" fmla="*/ 618437 w 1008497"/>
              <a:gd name="connsiteY3274" fmla="*/ 31395 h 1007842"/>
              <a:gd name="connsiteX3275" fmla="*/ 549864 w 1008497"/>
              <a:gd name="connsiteY3275" fmla="*/ 20856 h 1007842"/>
              <a:gd name="connsiteX3276" fmla="*/ 536506 w 1008497"/>
              <a:gd name="connsiteY3276" fmla="*/ 19100 h 1007842"/>
              <a:gd name="connsiteX3277" fmla="*/ 488416 w 1008497"/>
              <a:gd name="connsiteY3277" fmla="*/ 19100 h 1007842"/>
              <a:gd name="connsiteX3278" fmla="*/ 442998 w 1008497"/>
              <a:gd name="connsiteY3278" fmla="*/ 22613 h 1007842"/>
              <a:gd name="connsiteX3279" fmla="*/ 428750 w 1008497"/>
              <a:gd name="connsiteY3279" fmla="*/ 25247 h 1007842"/>
              <a:gd name="connsiteX3280" fmla="*/ 413610 w 1008497"/>
              <a:gd name="connsiteY3280" fmla="*/ 27004 h 1007842"/>
              <a:gd name="connsiteX3281" fmla="*/ 393128 w 1008497"/>
              <a:gd name="connsiteY3281" fmla="*/ 41055 h 1007842"/>
              <a:gd name="connsiteX3282" fmla="*/ 393128 w 1008497"/>
              <a:gd name="connsiteY3282" fmla="*/ 58619 h 1007842"/>
              <a:gd name="connsiteX3283" fmla="*/ 392237 w 1008497"/>
              <a:gd name="connsiteY3283" fmla="*/ 63888 h 1007842"/>
              <a:gd name="connsiteX3284" fmla="*/ 386003 w 1008497"/>
              <a:gd name="connsiteY3284" fmla="*/ 51593 h 1007842"/>
              <a:gd name="connsiteX3285" fmla="*/ 400252 w 1008497"/>
              <a:gd name="connsiteY3285" fmla="*/ 27882 h 1007842"/>
              <a:gd name="connsiteX3286" fmla="*/ 452795 w 1008497"/>
              <a:gd name="connsiteY3286" fmla="*/ 16466 h 1007842"/>
              <a:gd name="connsiteX3287" fmla="*/ 465262 w 1008497"/>
              <a:gd name="connsiteY3287" fmla="*/ 16466 h 1007842"/>
              <a:gd name="connsiteX3288" fmla="*/ 465262 w 1008497"/>
              <a:gd name="connsiteY3288" fmla="*/ 13831 h 1007842"/>
              <a:gd name="connsiteX3289" fmla="*/ 453685 w 1008497"/>
              <a:gd name="connsiteY3289" fmla="*/ 13831 h 1007842"/>
              <a:gd name="connsiteX3290" fmla="*/ 402033 w 1008497"/>
              <a:gd name="connsiteY3290" fmla="*/ 22613 h 1007842"/>
              <a:gd name="connsiteX3291" fmla="*/ 382441 w 1008497"/>
              <a:gd name="connsiteY3291" fmla="*/ 55984 h 1007842"/>
              <a:gd name="connsiteX3292" fmla="*/ 390456 w 1008497"/>
              <a:gd name="connsiteY3292" fmla="*/ 69157 h 1007842"/>
              <a:gd name="connsiteX3293" fmla="*/ 386894 w 1008497"/>
              <a:gd name="connsiteY3293" fmla="*/ 75304 h 1007842"/>
              <a:gd name="connsiteX3294" fmla="*/ 373536 w 1008497"/>
              <a:gd name="connsiteY3294" fmla="*/ 65644 h 1007842"/>
              <a:gd name="connsiteX3295" fmla="*/ 374426 w 1008497"/>
              <a:gd name="connsiteY3295" fmla="*/ 63010 h 1007842"/>
              <a:gd name="connsiteX3296" fmla="*/ 369973 w 1008497"/>
              <a:gd name="connsiteY3296" fmla="*/ 52471 h 1007842"/>
              <a:gd name="connsiteX3297" fmla="*/ 385113 w 1008497"/>
              <a:gd name="connsiteY3297" fmla="*/ 21735 h 1007842"/>
              <a:gd name="connsiteX3298" fmla="*/ 404705 w 1008497"/>
              <a:gd name="connsiteY3298" fmla="*/ 11196 h 1007842"/>
              <a:gd name="connsiteX3299" fmla="*/ 462591 w 1008497"/>
              <a:gd name="connsiteY3299" fmla="*/ 658 h 1007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</a:cxnLst>
            <a:rect l="l" t="t" r="r" b="b"/>
            <a:pathLst>
              <a:path w="1008497" h="1007842">
                <a:moveTo>
                  <a:pt x="436463" y="964265"/>
                </a:moveTo>
                <a:cubicBezTo>
                  <a:pt x="438227" y="963392"/>
                  <a:pt x="439109" y="966011"/>
                  <a:pt x="440873" y="967758"/>
                </a:cubicBezTo>
                <a:cubicBezTo>
                  <a:pt x="439109" y="970377"/>
                  <a:pt x="440873" y="972996"/>
                  <a:pt x="443519" y="973869"/>
                </a:cubicBezTo>
                <a:cubicBezTo>
                  <a:pt x="447047" y="973869"/>
                  <a:pt x="451457" y="972996"/>
                  <a:pt x="453220" y="969504"/>
                </a:cubicBezTo>
                <a:cubicBezTo>
                  <a:pt x="453220" y="966885"/>
                  <a:pt x="454984" y="966885"/>
                  <a:pt x="456748" y="966011"/>
                </a:cubicBezTo>
                <a:cubicBezTo>
                  <a:pt x="456748" y="966011"/>
                  <a:pt x="456748" y="966011"/>
                  <a:pt x="461158" y="966011"/>
                </a:cubicBezTo>
                <a:cubicBezTo>
                  <a:pt x="460276" y="970377"/>
                  <a:pt x="459394" y="975616"/>
                  <a:pt x="454984" y="976489"/>
                </a:cubicBezTo>
                <a:cubicBezTo>
                  <a:pt x="453220" y="979108"/>
                  <a:pt x="450575" y="980854"/>
                  <a:pt x="447047" y="980854"/>
                </a:cubicBezTo>
                <a:cubicBezTo>
                  <a:pt x="440873" y="980854"/>
                  <a:pt x="433818" y="979108"/>
                  <a:pt x="430290" y="972996"/>
                </a:cubicBezTo>
                <a:cubicBezTo>
                  <a:pt x="429408" y="971250"/>
                  <a:pt x="431172" y="968631"/>
                  <a:pt x="431172" y="966011"/>
                </a:cubicBezTo>
                <a:cubicBezTo>
                  <a:pt x="432054" y="964265"/>
                  <a:pt x="433818" y="965138"/>
                  <a:pt x="436463" y="964265"/>
                </a:cubicBezTo>
                <a:close/>
                <a:moveTo>
                  <a:pt x="564971" y="963392"/>
                </a:moveTo>
                <a:cubicBezTo>
                  <a:pt x="567713" y="963392"/>
                  <a:pt x="570455" y="965138"/>
                  <a:pt x="571369" y="967758"/>
                </a:cubicBezTo>
                <a:cubicBezTo>
                  <a:pt x="572283" y="972123"/>
                  <a:pt x="571369" y="974742"/>
                  <a:pt x="569541" y="977362"/>
                </a:cubicBezTo>
                <a:cubicBezTo>
                  <a:pt x="562229" y="980854"/>
                  <a:pt x="551261" y="980854"/>
                  <a:pt x="545777" y="975616"/>
                </a:cubicBezTo>
                <a:cubicBezTo>
                  <a:pt x="542121" y="973869"/>
                  <a:pt x="542121" y="970377"/>
                  <a:pt x="542121" y="966885"/>
                </a:cubicBezTo>
                <a:cubicBezTo>
                  <a:pt x="545777" y="965138"/>
                  <a:pt x="546691" y="969504"/>
                  <a:pt x="550347" y="970377"/>
                </a:cubicBezTo>
                <a:cubicBezTo>
                  <a:pt x="553089" y="971250"/>
                  <a:pt x="556745" y="973869"/>
                  <a:pt x="559487" y="972123"/>
                </a:cubicBezTo>
                <a:cubicBezTo>
                  <a:pt x="560401" y="969504"/>
                  <a:pt x="560401" y="965138"/>
                  <a:pt x="564971" y="963392"/>
                </a:cubicBezTo>
                <a:close/>
                <a:moveTo>
                  <a:pt x="694974" y="958630"/>
                </a:moveTo>
                <a:cubicBezTo>
                  <a:pt x="697696" y="960416"/>
                  <a:pt x="704046" y="958630"/>
                  <a:pt x="701324" y="963095"/>
                </a:cubicBezTo>
                <a:cubicBezTo>
                  <a:pt x="695882" y="970238"/>
                  <a:pt x="687717" y="972917"/>
                  <a:pt x="679553" y="972024"/>
                </a:cubicBezTo>
                <a:cubicBezTo>
                  <a:pt x="678646" y="970238"/>
                  <a:pt x="680460" y="966667"/>
                  <a:pt x="681367" y="964881"/>
                </a:cubicBezTo>
                <a:cubicBezTo>
                  <a:pt x="685903" y="963095"/>
                  <a:pt x="691346" y="962202"/>
                  <a:pt x="694974" y="958630"/>
                </a:cubicBezTo>
                <a:close/>
                <a:moveTo>
                  <a:pt x="300027" y="958630"/>
                </a:moveTo>
                <a:cubicBezTo>
                  <a:pt x="302805" y="958630"/>
                  <a:pt x="302805" y="962017"/>
                  <a:pt x="305583" y="962863"/>
                </a:cubicBezTo>
                <a:cubicBezTo>
                  <a:pt x="309288" y="964557"/>
                  <a:pt x="316696" y="964557"/>
                  <a:pt x="316696" y="970483"/>
                </a:cubicBezTo>
                <a:cubicBezTo>
                  <a:pt x="312066" y="971330"/>
                  <a:pt x="307436" y="970483"/>
                  <a:pt x="302805" y="969637"/>
                </a:cubicBezTo>
                <a:cubicBezTo>
                  <a:pt x="300027" y="967097"/>
                  <a:pt x="297249" y="964557"/>
                  <a:pt x="294471" y="961170"/>
                </a:cubicBezTo>
                <a:cubicBezTo>
                  <a:pt x="294471" y="958630"/>
                  <a:pt x="298175" y="960323"/>
                  <a:pt x="300027" y="958630"/>
                </a:cubicBezTo>
                <a:close/>
                <a:moveTo>
                  <a:pt x="546966" y="954463"/>
                </a:moveTo>
                <a:cubicBezTo>
                  <a:pt x="549682" y="953868"/>
                  <a:pt x="551980" y="954344"/>
                  <a:pt x="553233" y="959582"/>
                </a:cubicBezTo>
                <a:cubicBezTo>
                  <a:pt x="549891" y="961487"/>
                  <a:pt x="544042" y="963392"/>
                  <a:pt x="540700" y="961487"/>
                </a:cubicBezTo>
                <a:cubicBezTo>
                  <a:pt x="539029" y="960535"/>
                  <a:pt x="537358" y="958630"/>
                  <a:pt x="538193" y="955772"/>
                </a:cubicBezTo>
                <a:cubicBezTo>
                  <a:pt x="541118" y="956725"/>
                  <a:pt x="544251" y="955058"/>
                  <a:pt x="546966" y="954463"/>
                </a:cubicBezTo>
                <a:close/>
                <a:moveTo>
                  <a:pt x="455088" y="951670"/>
                </a:moveTo>
                <a:cubicBezTo>
                  <a:pt x="457610" y="950693"/>
                  <a:pt x="460971" y="951670"/>
                  <a:pt x="463493" y="952647"/>
                </a:cubicBezTo>
                <a:cubicBezTo>
                  <a:pt x="463493" y="952647"/>
                  <a:pt x="463493" y="952647"/>
                  <a:pt x="464333" y="953624"/>
                </a:cubicBezTo>
                <a:cubicBezTo>
                  <a:pt x="462652" y="956555"/>
                  <a:pt x="463493" y="960462"/>
                  <a:pt x="459290" y="961439"/>
                </a:cubicBezTo>
                <a:cubicBezTo>
                  <a:pt x="456769" y="963393"/>
                  <a:pt x="451727" y="963393"/>
                  <a:pt x="450046" y="960462"/>
                </a:cubicBezTo>
                <a:cubicBezTo>
                  <a:pt x="451727" y="957532"/>
                  <a:pt x="454248" y="955578"/>
                  <a:pt x="455088" y="951670"/>
                </a:cubicBezTo>
                <a:close/>
                <a:moveTo>
                  <a:pt x="685172" y="950692"/>
                </a:moveTo>
                <a:cubicBezTo>
                  <a:pt x="687817" y="950692"/>
                  <a:pt x="687817" y="955102"/>
                  <a:pt x="691345" y="955102"/>
                </a:cubicBezTo>
                <a:cubicBezTo>
                  <a:pt x="691345" y="957747"/>
                  <a:pt x="688699" y="958629"/>
                  <a:pt x="686935" y="958629"/>
                </a:cubicBezTo>
                <a:cubicBezTo>
                  <a:pt x="686935" y="958629"/>
                  <a:pt x="686935" y="958629"/>
                  <a:pt x="685172" y="958629"/>
                </a:cubicBezTo>
                <a:cubicBezTo>
                  <a:pt x="683408" y="955983"/>
                  <a:pt x="684290" y="953338"/>
                  <a:pt x="685172" y="950692"/>
                </a:cubicBezTo>
                <a:close/>
                <a:moveTo>
                  <a:pt x="664811" y="950692"/>
                </a:moveTo>
                <a:cubicBezTo>
                  <a:pt x="667533" y="952456"/>
                  <a:pt x="666626" y="956866"/>
                  <a:pt x="665719" y="959511"/>
                </a:cubicBezTo>
                <a:cubicBezTo>
                  <a:pt x="663904" y="965685"/>
                  <a:pt x="658461" y="971858"/>
                  <a:pt x="652111" y="972740"/>
                </a:cubicBezTo>
                <a:cubicBezTo>
                  <a:pt x="648483" y="971858"/>
                  <a:pt x="645761" y="974504"/>
                  <a:pt x="642133" y="973622"/>
                </a:cubicBezTo>
                <a:cubicBezTo>
                  <a:pt x="642133" y="971858"/>
                  <a:pt x="643040" y="970094"/>
                  <a:pt x="644854" y="969213"/>
                </a:cubicBezTo>
                <a:cubicBezTo>
                  <a:pt x="652111" y="970976"/>
                  <a:pt x="658461" y="965685"/>
                  <a:pt x="661183" y="960393"/>
                </a:cubicBezTo>
                <a:cubicBezTo>
                  <a:pt x="662090" y="956866"/>
                  <a:pt x="661183" y="952456"/>
                  <a:pt x="664811" y="950692"/>
                </a:cubicBezTo>
                <a:close/>
                <a:moveTo>
                  <a:pt x="333650" y="950692"/>
                </a:moveTo>
                <a:cubicBezTo>
                  <a:pt x="335428" y="956135"/>
                  <a:pt x="338984" y="964299"/>
                  <a:pt x="346096" y="966114"/>
                </a:cubicBezTo>
                <a:cubicBezTo>
                  <a:pt x="347874" y="965206"/>
                  <a:pt x="350541" y="965206"/>
                  <a:pt x="352319" y="966114"/>
                </a:cubicBezTo>
                <a:cubicBezTo>
                  <a:pt x="353208" y="967021"/>
                  <a:pt x="353208" y="967928"/>
                  <a:pt x="352319" y="968835"/>
                </a:cubicBezTo>
                <a:cubicBezTo>
                  <a:pt x="346096" y="969742"/>
                  <a:pt x="340762" y="967021"/>
                  <a:pt x="336317" y="963392"/>
                </a:cubicBezTo>
                <a:cubicBezTo>
                  <a:pt x="333650" y="959764"/>
                  <a:pt x="330983" y="954321"/>
                  <a:pt x="333650" y="950692"/>
                </a:cubicBezTo>
                <a:close/>
                <a:moveTo>
                  <a:pt x="310663" y="950692"/>
                </a:moveTo>
                <a:cubicBezTo>
                  <a:pt x="313521" y="950692"/>
                  <a:pt x="311616" y="956407"/>
                  <a:pt x="312568" y="958312"/>
                </a:cubicBezTo>
                <a:cubicBezTo>
                  <a:pt x="311616" y="960217"/>
                  <a:pt x="309711" y="958312"/>
                  <a:pt x="307806" y="958312"/>
                </a:cubicBezTo>
                <a:cubicBezTo>
                  <a:pt x="303996" y="955455"/>
                  <a:pt x="308758" y="953550"/>
                  <a:pt x="310663" y="950692"/>
                </a:cubicBezTo>
                <a:close/>
                <a:moveTo>
                  <a:pt x="513772" y="944536"/>
                </a:moveTo>
                <a:cubicBezTo>
                  <a:pt x="516494" y="942755"/>
                  <a:pt x="520122" y="944536"/>
                  <a:pt x="522844" y="945427"/>
                </a:cubicBezTo>
                <a:cubicBezTo>
                  <a:pt x="532822" y="951660"/>
                  <a:pt x="536451" y="963237"/>
                  <a:pt x="540986" y="973924"/>
                </a:cubicBezTo>
                <a:cubicBezTo>
                  <a:pt x="541894" y="974814"/>
                  <a:pt x="543708" y="976596"/>
                  <a:pt x="541894" y="978377"/>
                </a:cubicBezTo>
                <a:cubicBezTo>
                  <a:pt x="537358" y="979267"/>
                  <a:pt x="531915" y="977486"/>
                  <a:pt x="527379" y="975705"/>
                </a:cubicBezTo>
                <a:cubicBezTo>
                  <a:pt x="522844" y="976596"/>
                  <a:pt x="518308" y="978377"/>
                  <a:pt x="514679" y="974814"/>
                </a:cubicBezTo>
                <a:cubicBezTo>
                  <a:pt x="512865" y="973033"/>
                  <a:pt x="511958" y="969471"/>
                  <a:pt x="512865" y="966800"/>
                </a:cubicBezTo>
                <a:cubicBezTo>
                  <a:pt x="514679" y="965019"/>
                  <a:pt x="515587" y="960566"/>
                  <a:pt x="519215" y="960566"/>
                </a:cubicBezTo>
                <a:cubicBezTo>
                  <a:pt x="521937" y="959675"/>
                  <a:pt x="522844" y="962347"/>
                  <a:pt x="523751" y="965019"/>
                </a:cubicBezTo>
                <a:cubicBezTo>
                  <a:pt x="524658" y="965019"/>
                  <a:pt x="523751" y="966800"/>
                  <a:pt x="524658" y="966800"/>
                </a:cubicBezTo>
                <a:cubicBezTo>
                  <a:pt x="527379" y="967690"/>
                  <a:pt x="527379" y="964128"/>
                  <a:pt x="527379" y="962347"/>
                </a:cubicBezTo>
                <a:cubicBezTo>
                  <a:pt x="527379" y="959675"/>
                  <a:pt x="524658" y="957004"/>
                  <a:pt x="521937" y="956113"/>
                </a:cubicBezTo>
                <a:cubicBezTo>
                  <a:pt x="520122" y="956113"/>
                  <a:pt x="517401" y="957004"/>
                  <a:pt x="516494" y="955223"/>
                </a:cubicBezTo>
                <a:cubicBezTo>
                  <a:pt x="516494" y="950770"/>
                  <a:pt x="515587" y="948098"/>
                  <a:pt x="513772" y="944536"/>
                </a:cubicBezTo>
                <a:close/>
                <a:moveTo>
                  <a:pt x="501826" y="944342"/>
                </a:moveTo>
                <a:cubicBezTo>
                  <a:pt x="505375" y="944342"/>
                  <a:pt x="507149" y="946097"/>
                  <a:pt x="509810" y="946974"/>
                </a:cubicBezTo>
                <a:cubicBezTo>
                  <a:pt x="515133" y="951360"/>
                  <a:pt x="513359" y="958379"/>
                  <a:pt x="511584" y="964520"/>
                </a:cubicBezTo>
                <a:cubicBezTo>
                  <a:pt x="509810" y="969784"/>
                  <a:pt x="504488" y="974170"/>
                  <a:pt x="500939" y="977679"/>
                </a:cubicBezTo>
                <a:cubicBezTo>
                  <a:pt x="497391" y="977679"/>
                  <a:pt x="493842" y="973293"/>
                  <a:pt x="492068" y="969784"/>
                </a:cubicBezTo>
                <a:cubicBezTo>
                  <a:pt x="488519" y="968906"/>
                  <a:pt x="489407" y="964520"/>
                  <a:pt x="486745" y="961888"/>
                </a:cubicBezTo>
                <a:cubicBezTo>
                  <a:pt x="484971" y="958379"/>
                  <a:pt x="485858" y="953115"/>
                  <a:pt x="487632" y="949606"/>
                </a:cubicBezTo>
                <a:cubicBezTo>
                  <a:pt x="488519" y="947851"/>
                  <a:pt x="490294" y="946974"/>
                  <a:pt x="491181" y="947851"/>
                </a:cubicBezTo>
                <a:cubicBezTo>
                  <a:pt x="491181" y="951360"/>
                  <a:pt x="491181" y="954870"/>
                  <a:pt x="492955" y="957501"/>
                </a:cubicBezTo>
                <a:cubicBezTo>
                  <a:pt x="492955" y="957501"/>
                  <a:pt x="492955" y="957501"/>
                  <a:pt x="498278" y="960133"/>
                </a:cubicBezTo>
                <a:cubicBezTo>
                  <a:pt x="500052" y="958379"/>
                  <a:pt x="503600" y="958379"/>
                  <a:pt x="504488" y="956624"/>
                </a:cubicBezTo>
                <a:cubicBezTo>
                  <a:pt x="505375" y="955747"/>
                  <a:pt x="504488" y="954870"/>
                  <a:pt x="503600" y="953992"/>
                </a:cubicBezTo>
                <a:cubicBezTo>
                  <a:pt x="501826" y="953992"/>
                  <a:pt x="501826" y="955747"/>
                  <a:pt x="500052" y="956624"/>
                </a:cubicBezTo>
                <a:cubicBezTo>
                  <a:pt x="497391" y="955747"/>
                  <a:pt x="495616" y="953992"/>
                  <a:pt x="495616" y="951360"/>
                </a:cubicBezTo>
                <a:cubicBezTo>
                  <a:pt x="494729" y="946974"/>
                  <a:pt x="499165" y="946097"/>
                  <a:pt x="501826" y="944342"/>
                </a:cubicBezTo>
                <a:close/>
                <a:moveTo>
                  <a:pt x="480261" y="943621"/>
                </a:moveTo>
                <a:cubicBezTo>
                  <a:pt x="482060" y="944487"/>
                  <a:pt x="485658" y="942755"/>
                  <a:pt x="486558" y="945353"/>
                </a:cubicBezTo>
                <a:cubicBezTo>
                  <a:pt x="482060" y="947951"/>
                  <a:pt x="482960" y="955744"/>
                  <a:pt x="476663" y="955744"/>
                </a:cubicBezTo>
                <a:cubicBezTo>
                  <a:pt x="473064" y="958341"/>
                  <a:pt x="471265" y="961805"/>
                  <a:pt x="473064" y="965269"/>
                </a:cubicBezTo>
                <a:cubicBezTo>
                  <a:pt x="473964" y="967001"/>
                  <a:pt x="474864" y="968732"/>
                  <a:pt x="476663" y="968732"/>
                </a:cubicBezTo>
                <a:cubicBezTo>
                  <a:pt x="480261" y="967001"/>
                  <a:pt x="473964" y="963537"/>
                  <a:pt x="477562" y="960073"/>
                </a:cubicBezTo>
                <a:cubicBezTo>
                  <a:pt x="478462" y="959207"/>
                  <a:pt x="479361" y="957476"/>
                  <a:pt x="481161" y="959207"/>
                </a:cubicBezTo>
                <a:cubicBezTo>
                  <a:pt x="482060" y="960939"/>
                  <a:pt x="482060" y="963537"/>
                  <a:pt x="482960" y="965269"/>
                </a:cubicBezTo>
                <a:cubicBezTo>
                  <a:pt x="482960" y="965269"/>
                  <a:pt x="482960" y="965269"/>
                  <a:pt x="486558" y="973062"/>
                </a:cubicBezTo>
                <a:cubicBezTo>
                  <a:pt x="483859" y="975660"/>
                  <a:pt x="478462" y="974794"/>
                  <a:pt x="475763" y="974794"/>
                </a:cubicBezTo>
                <a:cubicBezTo>
                  <a:pt x="472165" y="980855"/>
                  <a:pt x="465868" y="978257"/>
                  <a:pt x="460471" y="979123"/>
                </a:cubicBezTo>
                <a:cubicBezTo>
                  <a:pt x="459571" y="975660"/>
                  <a:pt x="463169" y="973928"/>
                  <a:pt x="464069" y="970464"/>
                </a:cubicBezTo>
                <a:cubicBezTo>
                  <a:pt x="467667" y="960939"/>
                  <a:pt x="466767" y="947085"/>
                  <a:pt x="480261" y="943621"/>
                </a:cubicBezTo>
                <a:close/>
                <a:moveTo>
                  <a:pt x="372827" y="942755"/>
                </a:moveTo>
                <a:cubicBezTo>
                  <a:pt x="376382" y="947211"/>
                  <a:pt x="371050" y="951667"/>
                  <a:pt x="371050" y="957015"/>
                </a:cubicBezTo>
                <a:cubicBezTo>
                  <a:pt x="371939" y="963253"/>
                  <a:pt x="377270" y="970383"/>
                  <a:pt x="383490" y="973057"/>
                </a:cubicBezTo>
                <a:cubicBezTo>
                  <a:pt x="391487" y="974839"/>
                  <a:pt x="399484" y="979295"/>
                  <a:pt x="408370" y="979295"/>
                </a:cubicBezTo>
                <a:cubicBezTo>
                  <a:pt x="419033" y="981969"/>
                  <a:pt x="429696" y="982860"/>
                  <a:pt x="440358" y="984643"/>
                </a:cubicBezTo>
                <a:cubicBezTo>
                  <a:pt x="440358" y="984643"/>
                  <a:pt x="440358" y="984643"/>
                  <a:pt x="461684" y="987317"/>
                </a:cubicBezTo>
                <a:cubicBezTo>
                  <a:pt x="495450" y="989990"/>
                  <a:pt x="530992" y="989099"/>
                  <a:pt x="564758" y="984643"/>
                </a:cubicBezTo>
                <a:cubicBezTo>
                  <a:pt x="566535" y="982860"/>
                  <a:pt x="569200" y="984643"/>
                  <a:pt x="571866" y="983752"/>
                </a:cubicBezTo>
                <a:cubicBezTo>
                  <a:pt x="587860" y="980187"/>
                  <a:pt x="604743" y="980187"/>
                  <a:pt x="617183" y="968601"/>
                </a:cubicBezTo>
                <a:cubicBezTo>
                  <a:pt x="617183" y="968601"/>
                  <a:pt x="617183" y="968601"/>
                  <a:pt x="617183" y="967710"/>
                </a:cubicBezTo>
                <a:cubicBezTo>
                  <a:pt x="623403" y="962362"/>
                  <a:pt x="623403" y="952559"/>
                  <a:pt x="623403" y="944538"/>
                </a:cubicBezTo>
                <a:cubicBezTo>
                  <a:pt x="626069" y="945429"/>
                  <a:pt x="626069" y="949885"/>
                  <a:pt x="626069" y="951667"/>
                </a:cubicBezTo>
                <a:cubicBezTo>
                  <a:pt x="627846" y="965927"/>
                  <a:pt x="614517" y="975731"/>
                  <a:pt x="603855" y="981078"/>
                </a:cubicBezTo>
                <a:cubicBezTo>
                  <a:pt x="596746" y="983752"/>
                  <a:pt x="588749" y="985534"/>
                  <a:pt x="580752" y="986425"/>
                </a:cubicBezTo>
                <a:cubicBezTo>
                  <a:pt x="561203" y="990881"/>
                  <a:pt x="540766" y="991773"/>
                  <a:pt x="520329" y="992664"/>
                </a:cubicBezTo>
                <a:cubicBezTo>
                  <a:pt x="502558" y="993555"/>
                  <a:pt x="483898" y="992664"/>
                  <a:pt x="466127" y="991773"/>
                </a:cubicBezTo>
                <a:cubicBezTo>
                  <a:pt x="437693" y="988208"/>
                  <a:pt x="408370" y="986425"/>
                  <a:pt x="382602" y="976622"/>
                </a:cubicBezTo>
                <a:cubicBezTo>
                  <a:pt x="372827" y="973057"/>
                  <a:pt x="367496" y="963253"/>
                  <a:pt x="367496" y="952559"/>
                </a:cubicBezTo>
                <a:cubicBezTo>
                  <a:pt x="369273" y="948994"/>
                  <a:pt x="370162" y="944538"/>
                  <a:pt x="372827" y="942755"/>
                </a:cubicBezTo>
                <a:close/>
                <a:moveTo>
                  <a:pt x="724309" y="936771"/>
                </a:moveTo>
                <a:cubicBezTo>
                  <a:pt x="726084" y="936771"/>
                  <a:pt x="726971" y="936771"/>
                  <a:pt x="727858" y="937748"/>
                </a:cubicBezTo>
                <a:cubicBezTo>
                  <a:pt x="724309" y="944586"/>
                  <a:pt x="718100" y="947517"/>
                  <a:pt x="711890" y="947517"/>
                </a:cubicBezTo>
                <a:cubicBezTo>
                  <a:pt x="708341" y="947517"/>
                  <a:pt x="704793" y="946540"/>
                  <a:pt x="701244" y="944586"/>
                </a:cubicBezTo>
                <a:cubicBezTo>
                  <a:pt x="700357" y="942633"/>
                  <a:pt x="697696" y="939702"/>
                  <a:pt x="698583" y="937748"/>
                </a:cubicBezTo>
                <a:cubicBezTo>
                  <a:pt x="702131" y="934817"/>
                  <a:pt x="703019" y="941656"/>
                  <a:pt x="705680" y="942633"/>
                </a:cubicBezTo>
                <a:cubicBezTo>
                  <a:pt x="712777" y="944586"/>
                  <a:pt x="718987" y="940679"/>
                  <a:pt x="724309" y="936771"/>
                </a:cubicBezTo>
                <a:close/>
                <a:moveTo>
                  <a:pt x="271432" y="935611"/>
                </a:moveTo>
                <a:cubicBezTo>
                  <a:pt x="272444" y="936206"/>
                  <a:pt x="273569" y="937199"/>
                  <a:pt x="274468" y="937199"/>
                </a:cubicBezTo>
                <a:cubicBezTo>
                  <a:pt x="280765" y="940374"/>
                  <a:pt x="287962" y="938786"/>
                  <a:pt x="294259" y="935611"/>
                </a:cubicBezTo>
                <a:cubicBezTo>
                  <a:pt x="295158" y="935611"/>
                  <a:pt x="296058" y="936405"/>
                  <a:pt x="296058" y="937199"/>
                </a:cubicBezTo>
                <a:cubicBezTo>
                  <a:pt x="296058" y="937199"/>
                  <a:pt x="296058" y="937199"/>
                  <a:pt x="296058" y="938786"/>
                </a:cubicBezTo>
                <a:cubicBezTo>
                  <a:pt x="289761" y="941961"/>
                  <a:pt x="280765" y="944342"/>
                  <a:pt x="274468" y="940374"/>
                </a:cubicBezTo>
                <a:cubicBezTo>
                  <a:pt x="272669" y="939580"/>
                  <a:pt x="269971" y="938786"/>
                  <a:pt x="269071" y="936405"/>
                </a:cubicBezTo>
                <a:cubicBezTo>
                  <a:pt x="269521" y="934818"/>
                  <a:pt x="270420" y="935016"/>
                  <a:pt x="271432" y="935611"/>
                </a:cubicBezTo>
                <a:close/>
                <a:moveTo>
                  <a:pt x="663925" y="933428"/>
                </a:moveTo>
                <a:cubicBezTo>
                  <a:pt x="669293" y="934321"/>
                  <a:pt x="673767" y="937893"/>
                  <a:pt x="676451" y="942358"/>
                </a:cubicBezTo>
                <a:cubicBezTo>
                  <a:pt x="680925" y="949502"/>
                  <a:pt x="681820" y="961110"/>
                  <a:pt x="676451" y="969147"/>
                </a:cubicBezTo>
                <a:cubicBezTo>
                  <a:pt x="672872" y="976291"/>
                  <a:pt x="664819" y="981648"/>
                  <a:pt x="657661" y="985220"/>
                </a:cubicBezTo>
                <a:cubicBezTo>
                  <a:pt x="649608" y="987006"/>
                  <a:pt x="641556" y="988792"/>
                  <a:pt x="633503" y="986113"/>
                </a:cubicBezTo>
                <a:cubicBezTo>
                  <a:pt x="633503" y="986113"/>
                  <a:pt x="633503" y="986113"/>
                  <a:pt x="632608" y="985220"/>
                </a:cubicBezTo>
                <a:cubicBezTo>
                  <a:pt x="632608" y="985220"/>
                  <a:pt x="632608" y="985220"/>
                  <a:pt x="638871" y="978077"/>
                </a:cubicBezTo>
                <a:cubicBezTo>
                  <a:pt x="650503" y="978969"/>
                  <a:pt x="663030" y="975398"/>
                  <a:pt x="667504" y="964682"/>
                </a:cubicBezTo>
                <a:cubicBezTo>
                  <a:pt x="670188" y="958431"/>
                  <a:pt x="671083" y="951287"/>
                  <a:pt x="667504" y="945037"/>
                </a:cubicBezTo>
                <a:cubicBezTo>
                  <a:pt x="665714" y="944144"/>
                  <a:pt x="664819" y="943251"/>
                  <a:pt x="663030" y="944144"/>
                </a:cubicBezTo>
                <a:cubicBezTo>
                  <a:pt x="661240" y="945037"/>
                  <a:pt x="662135" y="947716"/>
                  <a:pt x="661240" y="949502"/>
                </a:cubicBezTo>
                <a:cubicBezTo>
                  <a:pt x="658556" y="951287"/>
                  <a:pt x="655872" y="953966"/>
                  <a:pt x="652293" y="953966"/>
                </a:cubicBezTo>
                <a:cubicBezTo>
                  <a:pt x="648714" y="953073"/>
                  <a:pt x="646029" y="950394"/>
                  <a:pt x="646029" y="946823"/>
                </a:cubicBezTo>
                <a:cubicBezTo>
                  <a:pt x="645135" y="943251"/>
                  <a:pt x="645135" y="938786"/>
                  <a:pt x="647819" y="935214"/>
                </a:cubicBezTo>
                <a:cubicBezTo>
                  <a:pt x="652293" y="931642"/>
                  <a:pt x="658556" y="932535"/>
                  <a:pt x="663925" y="933428"/>
                </a:cubicBezTo>
                <a:close/>
                <a:moveTo>
                  <a:pt x="601526" y="933230"/>
                </a:moveTo>
                <a:cubicBezTo>
                  <a:pt x="601526" y="933230"/>
                  <a:pt x="601526" y="933230"/>
                  <a:pt x="602445" y="934137"/>
                </a:cubicBezTo>
                <a:cubicBezTo>
                  <a:pt x="601526" y="939580"/>
                  <a:pt x="594173" y="935952"/>
                  <a:pt x="591416" y="940487"/>
                </a:cubicBezTo>
                <a:cubicBezTo>
                  <a:pt x="589578" y="942302"/>
                  <a:pt x="589578" y="945023"/>
                  <a:pt x="586821" y="945930"/>
                </a:cubicBezTo>
                <a:cubicBezTo>
                  <a:pt x="584983" y="944116"/>
                  <a:pt x="587740" y="941394"/>
                  <a:pt x="587740" y="939580"/>
                </a:cubicBezTo>
                <a:cubicBezTo>
                  <a:pt x="591416" y="935044"/>
                  <a:pt x="596931" y="934137"/>
                  <a:pt x="601526" y="933230"/>
                </a:cubicBezTo>
                <a:close/>
                <a:moveTo>
                  <a:pt x="398872" y="933230"/>
                </a:moveTo>
                <a:cubicBezTo>
                  <a:pt x="405409" y="934123"/>
                  <a:pt x="410078" y="939481"/>
                  <a:pt x="411946" y="944838"/>
                </a:cubicBezTo>
                <a:cubicBezTo>
                  <a:pt x="411946" y="946624"/>
                  <a:pt x="411012" y="947517"/>
                  <a:pt x="410078" y="947517"/>
                </a:cubicBezTo>
                <a:cubicBezTo>
                  <a:pt x="408211" y="946624"/>
                  <a:pt x="409144" y="943945"/>
                  <a:pt x="407277" y="943052"/>
                </a:cubicBezTo>
                <a:cubicBezTo>
                  <a:pt x="405409" y="937695"/>
                  <a:pt x="396071" y="939481"/>
                  <a:pt x="398872" y="933230"/>
                </a:cubicBezTo>
                <a:close/>
                <a:moveTo>
                  <a:pt x="341265" y="929431"/>
                </a:moveTo>
                <a:cubicBezTo>
                  <a:pt x="345421" y="930429"/>
                  <a:pt x="349015" y="933090"/>
                  <a:pt x="350363" y="937526"/>
                </a:cubicBezTo>
                <a:cubicBezTo>
                  <a:pt x="350363" y="941074"/>
                  <a:pt x="350363" y="944623"/>
                  <a:pt x="347667" y="947284"/>
                </a:cubicBezTo>
                <a:cubicBezTo>
                  <a:pt x="345870" y="949946"/>
                  <a:pt x="342276" y="949946"/>
                  <a:pt x="339580" y="949058"/>
                </a:cubicBezTo>
                <a:cubicBezTo>
                  <a:pt x="336884" y="948171"/>
                  <a:pt x="335986" y="941074"/>
                  <a:pt x="332391" y="944623"/>
                </a:cubicBezTo>
                <a:cubicBezTo>
                  <a:pt x="328797" y="949058"/>
                  <a:pt x="327000" y="953494"/>
                  <a:pt x="327898" y="958817"/>
                </a:cubicBezTo>
                <a:cubicBezTo>
                  <a:pt x="330594" y="967688"/>
                  <a:pt x="339580" y="972124"/>
                  <a:pt x="348566" y="973011"/>
                </a:cubicBezTo>
                <a:cubicBezTo>
                  <a:pt x="356653" y="970350"/>
                  <a:pt x="356653" y="978334"/>
                  <a:pt x="361146" y="981882"/>
                </a:cubicBezTo>
                <a:cubicBezTo>
                  <a:pt x="361146" y="981882"/>
                  <a:pt x="361146" y="981882"/>
                  <a:pt x="361146" y="983657"/>
                </a:cubicBezTo>
                <a:cubicBezTo>
                  <a:pt x="345870" y="987205"/>
                  <a:pt x="330594" y="981882"/>
                  <a:pt x="321608" y="970350"/>
                </a:cubicBezTo>
                <a:cubicBezTo>
                  <a:pt x="317115" y="964140"/>
                  <a:pt x="313521" y="957930"/>
                  <a:pt x="315318" y="949946"/>
                </a:cubicBezTo>
                <a:cubicBezTo>
                  <a:pt x="317115" y="942849"/>
                  <a:pt x="320710" y="933977"/>
                  <a:pt x="328797" y="931316"/>
                </a:cubicBezTo>
                <a:cubicBezTo>
                  <a:pt x="332391" y="929098"/>
                  <a:pt x="337109" y="928433"/>
                  <a:pt x="341265" y="929431"/>
                </a:cubicBezTo>
                <a:close/>
                <a:moveTo>
                  <a:pt x="364820" y="929359"/>
                </a:moveTo>
                <a:cubicBezTo>
                  <a:pt x="365714" y="929359"/>
                  <a:pt x="366607" y="928467"/>
                  <a:pt x="367500" y="929359"/>
                </a:cubicBezTo>
                <a:cubicBezTo>
                  <a:pt x="370180" y="931143"/>
                  <a:pt x="371073" y="933818"/>
                  <a:pt x="371967" y="936494"/>
                </a:cubicBezTo>
                <a:cubicBezTo>
                  <a:pt x="371967" y="939169"/>
                  <a:pt x="368394" y="940061"/>
                  <a:pt x="368394" y="941845"/>
                </a:cubicBezTo>
                <a:cubicBezTo>
                  <a:pt x="364820" y="946304"/>
                  <a:pt x="364820" y="952547"/>
                  <a:pt x="363927" y="958790"/>
                </a:cubicBezTo>
                <a:cubicBezTo>
                  <a:pt x="367500" y="979303"/>
                  <a:pt x="389832" y="982870"/>
                  <a:pt x="405911" y="986438"/>
                </a:cubicBezTo>
                <a:cubicBezTo>
                  <a:pt x="426456" y="990897"/>
                  <a:pt x="447002" y="993572"/>
                  <a:pt x="467547" y="995356"/>
                </a:cubicBezTo>
                <a:cubicBezTo>
                  <a:pt x="489879" y="997140"/>
                  <a:pt x="512210" y="996248"/>
                  <a:pt x="535435" y="995356"/>
                </a:cubicBezTo>
                <a:cubicBezTo>
                  <a:pt x="551514" y="992681"/>
                  <a:pt x="566700" y="994464"/>
                  <a:pt x="581886" y="990005"/>
                </a:cubicBezTo>
                <a:cubicBezTo>
                  <a:pt x="600644" y="988221"/>
                  <a:pt x="621190" y="981087"/>
                  <a:pt x="630122" y="962358"/>
                </a:cubicBezTo>
                <a:cubicBezTo>
                  <a:pt x="632802" y="954331"/>
                  <a:pt x="631909" y="945412"/>
                  <a:pt x="626549" y="940061"/>
                </a:cubicBezTo>
                <a:cubicBezTo>
                  <a:pt x="628336" y="937386"/>
                  <a:pt x="628336" y="932035"/>
                  <a:pt x="632802" y="932926"/>
                </a:cubicBezTo>
                <a:cubicBezTo>
                  <a:pt x="640841" y="941845"/>
                  <a:pt x="645308" y="954331"/>
                  <a:pt x="642628" y="965925"/>
                </a:cubicBezTo>
                <a:cubicBezTo>
                  <a:pt x="637268" y="983762"/>
                  <a:pt x="616723" y="993572"/>
                  <a:pt x="599751" y="998032"/>
                </a:cubicBezTo>
                <a:cubicBezTo>
                  <a:pt x="587245" y="1000707"/>
                  <a:pt x="574739" y="1001599"/>
                  <a:pt x="562234" y="1003383"/>
                </a:cubicBezTo>
                <a:cubicBezTo>
                  <a:pt x="560447" y="1004275"/>
                  <a:pt x="559554" y="1004275"/>
                  <a:pt x="558660" y="1004275"/>
                </a:cubicBezTo>
                <a:cubicBezTo>
                  <a:pt x="552408" y="1006058"/>
                  <a:pt x="545261" y="1005167"/>
                  <a:pt x="539008" y="1006058"/>
                </a:cubicBezTo>
                <a:cubicBezTo>
                  <a:pt x="535435" y="1004275"/>
                  <a:pt x="531862" y="1006950"/>
                  <a:pt x="528289" y="1006950"/>
                </a:cubicBezTo>
                <a:cubicBezTo>
                  <a:pt x="519357" y="1007842"/>
                  <a:pt x="511317" y="1006950"/>
                  <a:pt x="503278" y="1007842"/>
                </a:cubicBezTo>
                <a:cubicBezTo>
                  <a:pt x="503278" y="1007842"/>
                  <a:pt x="503278" y="1007842"/>
                  <a:pt x="494345" y="1007842"/>
                </a:cubicBezTo>
                <a:cubicBezTo>
                  <a:pt x="472013" y="1006950"/>
                  <a:pt x="450575" y="1005167"/>
                  <a:pt x="429136" y="1002491"/>
                </a:cubicBezTo>
                <a:cubicBezTo>
                  <a:pt x="416630" y="999815"/>
                  <a:pt x="403231" y="998032"/>
                  <a:pt x="391619" y="995356"/>
                </a:cubicBezTo>
                <a:cubicBezTo>
                  <a:pt x="377326" y="990897"/>
                  <a:pt x="361247" y="982870"/>
                  <a:pt x="355888" y="967709"/>
                </a:cubicBezTo>
                <a:cubicBezTo>
                  <a:pt x="353208" y="954331"/>
                  <a:pt x="353208" y="938278"/>
                  <a:pt x="364820" y="929359"/>
                </a:cubicBezTo>
                <a:close/>
                <a:moveTo>
                  <a:pt x="675117" y="926880"/>
                </a:moveTo>
                <a:cubicBezTo>
                  <a:pt x="676881" y="926880"/>
                  <a:pt x="678645" y="926880"/>
                  <a:pt x="678645" y="928864"/>
                </a:cubicBezTo>
                <a:cubicBezTo>
                  <a:pt x="677763" y="930849"/>
                  <a:pt x="677763" y="933825"/>
                  <a:pt x="676881" y="934817"/>
                </a:cubicBezTo>
                <a:cubicBezTo>
                  <a:pt x="674235" y="933825"/>
                  <a:pt x="671590" y="933825"/>
                  <a:pt x="670708" y="930849"/>
                </a:cubicBezTo>
                <a:cubicBezTo>
                  <a:pt x="671590" y="928864"/>
                  <a:pt x="673354" y="927872"/>
                  <a:pt x="675117" y="926880"/>
                </a:cubicBezTo>
                <a:close/>
                <a:moveTo>
                  <a:pt x="536192" y="926136"/>
                </a:moveTo>
                <a:cubicBezTo>
                  <a:pt x="547563" y="925293"/>
                  <a:pt x="554561" y="934570"/>
                  <a:pt x="565058" y="933727"/>
                </a:cubicBezTo>
                <a:cubicBezTo>
                  <a:pt x="565058" y="933727"/>
                  <a:pt x="565058" y="933727"/>
                  <a:pt x="565933" y="933727"/>
                </a:cubicBezTo>
                <a:cubicBezTo>
                  <a:pt x="563309" y="940473"/>
                  <a:pt x="557186" y="945533"/>
                  <a:pt x="550188" y="947220"/>
                </a:cubicBezTo>
                <a:cubicBezTo>
                  <a:pt x="548438" y="950593"/>
                  <a:pt x="544065" y="952280"/>
                  <a:pt x="540566" y="951437"/>
                </a:cubicBezTo>
                <a:cubicBezTo>
                  <a:pt x="537067" y="950593"/>
                  <a:pt x="534442" y="948063"/>
                  <a:pt x="533568" y="944690"/>
                </a:cubicBezTo>
                <a:cubicBezTo>
                  <a:pt x="532693" y="943003"/>
                  <a:pt x="534442" y="941317"/>
                  <a:pt x="536192" y="939630"/>
                </a:cubicBezTo>
                <a:cubicBezTo>
                  <a:pt x="537941" y="937943"/>
                  <a:pt x="540566" y="940473"/>
                  <a:pt x="541440" y="943003"/>
                </a:cubicBezTo>
                <a:cubicBezTo>
                  <a:pt x="541440" y="943847"/>
                  <a:pt x="542315" y="943003"/>
                  <a:pt x="543190" y="942160"/>
                </a:cubicBezTo>
                <a:cubicBezTo>
                  <a:pt x="544065" y="940473"/>
                  <a:pt x="544065" y="939630"/>
                  <a:pt x="543190" y="937943"/>
                </a:cubicBezTo>
                <a:cubicBezTo>
                  <a:pt x="540566" y="937100"/>
                  <a:pt x="537941" y="934570"/>
                  <a:pt x="535317" y="937100"/>
                </a:cubicBezTo>
                <a:cubicBezTo>
                  <a:pt x="532693" y="937943"/>
                  <a:pt x="530944" y="939630"/>
                  <a:pt x="529194" y="942160"/>
                </a:cubicBezTo>
                <a:cubicBezTo>
                  <a:pt x="529194" y="943847"/>
                  <a:pt x="529194" y="944690"/>
                  <a:pt x="528319" y="944690"/>
                </a:cubicBezTo>
                <a:cubicBezTo>
                  <a:pt x="526570" y="943847"/>
                  <a:pt x="523946" y="943003"/>
                  <a:pt x="523071" y="942160"/>
                </a:cubicBezTo>
                <a:cubicBezTo>
                  <a:pt x="523071" y="937943"/>
                  <a:pt x="527445" y="937943"/>
                  <a:pt x="529194" y="935413"/>
                </a:cubicBezTo>
                <a:cubicBezTo>
                  <a:pt x="531818" y="932883"/>
                  <a:pt x="533568" y="928667"/>
                  <a:pt x="536192" y="926136"/>
                </a:cubicBezTo>
                <a:close/>
                <a:moveTo>
                  <a:pt x="464954" y="923252"/>
                </a:moveTo>
                <a:cubicBezTo>
                  <a:pt x="468405" y="925837"/>
                  <a:pt x="468405" y="931008"/>
                  <a:pt x="470994" y="933593"/>
                </a:cubicBezTo>
                <a:cubicBezTo>
                  <a:pt x="470994" y="933593"/>
                  <a:pt x="470994" y="933593"/>
                  <a:pt x="477033" y="939626"/>
                </a:cubicBezTo>
                <a:cubicBezTo>
                  <a:pt x="477033" y="942211"/>
                  <a:pt x="474445" y="941349"/>
                  <a:pt x="472719" y="942211"/>
                </a:cubicBezTo>
                <a:cubicBezTo>
                  <a:pt x="470994" y="939626"/>
                  <a:pt x="471856" y="933593"/>
                  <a:pt x="466680" y="934455"/>
                </a:cubicBezTo>
                <a:cubicBezTo>
                  <a:pt x="463229" y="933593"/>
                  <a:pt x="460640" y="934455"/>
                  <a:pt x="458915" y="937040"/>
                </a:cubicBezTo>
                <a:cubicBezTo>
                  <a:pt x="458052" y="937902"/>
                  <a:pt x="457189" y="939626"/>
                  <a:pt x="458052" y="940487"/>
                </a:cubicBezTo>
                <a:cubicBezTo>
                  <a:pt x="460640" y="943073"/>
                  <a:pt x="460640" y="937902"/>
                  <a:pt x="463229" y="937040"/>
                </a:cubicBezTo>
                <a:cubicBezTo>
                  <a:pt x="466680" y="936179"/>
                  <a:pt x="467543" y="938764"/>
                  <a:pt x="468405" y="940487"/>
                </a:cubicBezTo>
                <a:cubicBezTo>
                  <a:pt x="469268" y="943073"/>
                  <a:pt x="467543" y="945658"/>
                  <a:pt x="466680" y="946520"/>
                </a:cubicBezTo>
                <a:cubicBezTo>
                  <a:pt x="464092" y="948243"/>
                  <a:pt x="460640" y="949105"/>
                  <a:pt x="458915" y="948243"/>
                </a:cubicBezTo>
                <a:cubicBezTo>
                  <a:pt x="458052" y="947382"/>
                  <a:pt x="456327" y="946520"/>
                  <a:pt x="454601" y="946520"/>
                </a:cubicBezTo>
                <a:cubicBezTo>
                  <a:pt x="451150" y="941349"/>
                  <a:pt x="442523" y="944796"/>
                  <a:pt x="439934" y="937902"/>
                </a:cubicBezTo>
                <a:cubicBezTo>
                  <a:pt x="439071" y="936179"/>
                  <a:pt x="437346" y="935317"/>
                  <a:pt x="438209" y="933593"/>
                </a:cubicBezTo>
                <a:cubicBezTo>
                  <a:pt x="446836" y="931008"/>
                  <a:pt x="453738" y="918943"/>
                  <a:pt x="464954" y="923252"/>
                </a:cubicBezTo>
                <a:close/>
                <a:moveTo>
                  <a:pt x="322946" y="920926"/>
                </a:moveTo>
                <a:cubicBezTo>
                  <a:pt x="325030" y="921522"/>
                  <a:pt x="326882" y="922911"/>
                  <a:pt x="327808" y="924498"/>
                </a:cubicBezTo>
                <a:cubicBezTo>
                  <a:pt x="327808" y="926879"/>
                  <a:pt x="323178" y="926879"/>
                  <a:pt x="321326" y="929260"/>
                </a:cubicBezTo>
                <a:cubicBezTo>
                  <a:pt x="321326" y="929260"/>
                  <a:pt x="321326" y="929260"/>
                  <a:pt x="319474" y="930054"/>
                </a:cubicBezTo>
                <a:cubicBezTo>
                  <a:pt x="317622" y="927673"/>
                  <a:pt x="318548" y="925292"/>
                  <a:pt x="316696" y="922117"/>
                </a:cubicBezTo>
                <a:cubicBezTo>
                  <a:pt x="318548" y="920530"/>
                  <a:pt x="320863" y="920331"/>
                  <a:pt x="322946" y="920926"/>
                </a:cubicBezTo>
                <a:close/>
                <a:moveTo>
                  <a:pt x="680914" y="920674"/>
                </a:moveTo>
                <a:cubicBezTo>
                  <a:pt x="681821" y="925003"/>
                  <a:pt x="676378" y="921540"/>
                  <a:pt x="673657" y="923272"/>
                </a:cubicBezTo>
                <a:cubicBezTo>
                  <a:pt x="669121" y="924138"/>
                  <a:pt x="667307" y="928467"/>
                  <a:pt x="663678" y="928467"/>
                </a:cubicBezTo>
                <a:cubicBezTo>
                  <a:pt x="662771" y="924138"/>
                  <a:pt x="667307" y="923272"/>
                  <a:pt x="669121" y="921540"/>
                </a:cubicBezTo>
                <a:cubicBezTo>
                  <a:pt x="672749" y="918942"/>
                  <a:pt x="677285" y="918942"/>
                  <a:pt x="680914" y="920674"/>
                </a:cubicBezTo>
                <a:close/>
                <a:moveTo>
                  <a:pt x="598212" y="918250"/>
                </a:moveTo>
                <a:cubicBezTo>
                  <a:pt x="601739" y="919145"/>
                  <a:pt x="607031" y="917355"/>
                  <a:pt x="608795" y="920039"/>
                </a:cubicBezTo>
                <a:cubicBezTo>
                  <a:pt x="605267" y="922724"/>
                  <a:pt x="606149" y="929882"/>
                  <a:pt x="600857" y="928987"/>
                </a:cubicBezTo>
                <a:cubicBezTo>
                  <a:pt x="593802" y="929882"/>
                  <a:pt x="587628" y="933461"/>
                  <a:pt x="584101" y="939724"/>
                </a:cubicBezTo>
                <a:cubicBezTo>
                  <a:pt x="583219" y="942409"/>
                  <a:pt x="581455" y="946882"/>
                  <a:pt x="582337" y="949567"/>
                </a:cubicBezTo>
                <a:cubicBezTo>
                  <a:pt x="585865" y="952251"/>
                  <a:pt x="589392" y="946882"/>
                  <a:pt x="593802" y="949567"/>
                </a:cubicBezTo>
                <a:cubicBezTo>
                  <a:pt x="595566" y="951356"/>
                  <a:pt x="597330" y="954935"/>
                  <a:pt x="597330" y="958514"/>
                </a:cubicBezTo>
                <a:cubicBezTo>
                  <a:pt x="596448" y="962988"/>
                  <a:pt x="593802" y="964778"/>
                  <a:pt x="589392" y="965672"/>
                </a:cubicBezTo>
                <a:cubicBezTo>
                  <a:pt x="584983" y="966567"/>
                  <a:pt x="579691" y="964778"/>
                  <a:pt x="575281" y="961199"/>
                </a:cubicBezTo>
                <a:cubicBezTo>
                  <a:pt x="569108" y="955830"/>
                  <a:pt x="569108" y="948672"/>
                  <a:pt x="570872" y="940619"/>
                </a:cubicBezTo>
                <a:cubicBezTo>
                  <a:pt x="574399" y="933461"/>
                  <a:pt x="578809" y="925408"/>
                  <a:pt x="587628" y="921829"/>
                </a:cubicBezTo>
                <a:cubicBezTo>
                  <a:pt x="591156" y="920039"/>
                  <a:pt x="595566" y="920039"/>
                  <a:pt x="598212" y="918250"/>
                </a:cubicBezTo>
                <a:close/>
                <a:moveTo>
                  <a:pt x="392643" y="917355"/>
                </a:moveTo>
                <a:cubicBezTo>
                  <a:pt x="405271" y="918218"/>
                  <a:pt x="418800" y="925125"/>
                  <a:pt x="424212" y="937213"/>
                </a:cubicBezTo>
                <a:cubicBezTo>
                  <a:pt x="426016" y="943256"/>
                  <a:pt x="427820" y="952753"/>
                  <a:pt x="423310" y="957933"/>
                </a:cubicBezTo>
                <a:cubicBezTo>
                  <a:pt x="420604" y="963114"/>
                  <a:pt x="415192" y="966567"/>
                  <a:pt x="409780" y="966567"/>
                </a:cubicBezTo>
                <a:cubicBezTo>
                  <a:pt x="405271" y="966567"/>
                  <a:pt x="403467" y="962250"/>
                  <a:pt x="401663" y="959660"/>
                </a:cubicBezTo>
                <a:cubicBezTo>
                  <a:pt x="401663" y="954480"/>
                  <a:pt x="406172" y="951890"/>
                  <a:pt x="409780" y="950163"/>
                </a:cubicBezTo>
                <a:cubicBezTo>
                  <a:pt x="411584" y="950163"/>
                  <a:pt x="414290" y="951890"/>
                  <a:pt x="415192" y="949300"/>
                </a:cubicBezTo>
                <a:cubicBezTo>
                  <a:pt x="415192" y="944120"/>
                  <a:pt x="413388" y="937213"/>
                  <a:pt x="407976" y="933759"/>
                </a:cubicBezTo>
                <a:cubicBezTo>
                  <a:pt x="403467" y="929442"/>
                  <a:pt x="395349" y="931169"/>
                  <a:pt x="393545" y="925125"/>
                </a:cubicBezTo>
                <a:cubicBezTo>
                  <a:pt x="393545" y="922535"/>
                  <a:pt x="388133" y="919082"/>
                  <a:pt x="392643" y="917355"/>
                </a:cubicBezTo>
                <a:close/>
                <a:moveTo>
                  <a:pt x="694053" y="917312"/>
                </a:moveTo>
                <a:cubicBezTo>
                  <a:pt x="697259" y="916417"/>
                  <a:pt x="700575" y="916864"/>
                  <a:pt x="703229" y="919549"/>
                </a:cubicBezTo>
                <a:cubicBezTo>
                  <a:pt x="704113" y="923128"/>
                  <a:pt x="706767" y="926707"/>
                  <a:pt x="704113" y="930286"/>
                </a:cubicBezTo>
                <a:cubicBezTo>
                  <a:pt x="702344" y="932075"/>
                  <a:pt x="700575" y="933865"/>
                  <a:pt x="697922" y="933865"/>
                </a:cubicBezTo>
                <a:cubicBezTo>
                  <a:pt x="696153" y="932970"/>
                  <a:pt x="695269" y="932075"/>
                  <a:pt x="693500" y="933865"/>
                </a:cubicBezTo>
                <a:cubicBezTo>
                  <a:pt x="691731" y="935654"/>
                  <a:pt x="693500" y="939234"/>
                  <a:pt x="695269" y="941918"/>
                </a:cubicBezTo>
                <a:cubicBezTo>
                  <a:pt x="697922" y="949076"/>
                  <a:pt x="705882" y="951760"/>
                  <a:pt x="712958" y="950865"/>
                </a:cubicBezTo>
                <a:cubicBezTo>
                  <a:pt x="719149" y="949971"/>
                  <a:pt x="727109" y="947286"/>
                  <a:pt x="730647" y="940128"/>
                </a:cubicBezTo>
                <a:cubicBezTo>
                  <a:pt x="734185" y="938339"/>
                  <a:pt x="738607" y="941023"/>
                  <a:pt x="742145" y="940128"/>
                </a:cubicBezTo>
                <a:cubicBezTo>
                  <a:pt x="742145" y="942813"/>
                  <a:pt x="739492" y="944602"/>
                  <a:pt x="738607" y="946392"/>
                </a:cubicBezTo>
                <a:cubicBezTo>
                  <a:pt x="728878" y="955339"/>
                  <a:pt x="715611" y="963392"/>
                  <a:pt x="703229" y="957129"/>
                </a:cubicBezTo>
                <a:cubicBezTo>
                  <a:pt x="694384" y="955339"/>
                  <a:pt x="686424" y="949971"/>
                  <a:pt x="682002" y="941918"/>
                </a:cubicBezTo>
                <a:cubicBezTo>
                  <a:pt x="680233" y="935654"/>
                  <a:pt x="681117" y="928496"/>
                  <a:pt x="685540" y="923128"/>
                </a:cubicBezTo>
                <a:cubicBezTo>
                  <a:pt x="687751" y="920444"/>
                  <a:pt x="690846" y="918207"/>
                  <a:pt x="694053" y="917312"/>
                </a:cubicBezTo>
                <a:close/>
                <a:moveTo>
                  <a:pt x="315108" y="914285"/>
                </a:moveTo>
                <a:cubicBezTo>
                  <a:pt x="317688" y="912592"/>
                  <a:pt x="321987" y="913439"/>
                  <a:pt x="325426" y="914285"/>
                </a:cubicBezTo>
                <a:cubicBezTo>
                  <a:pt x="325426" y="914285"/>
                  <a:pt x="325426" y="914285"/>
                  <a:pt x="331446" y="917672"/>
                </a:cubicBezTo>
                <a:cubicBezTo>
                  <a:pt x="332305" y="919365"/>
                  <a:pt x="335745" y="921059"/>
                  <a:pt x="335745" y="924445"/>
                </a:cubicBezTo>
                <a:cubicBezTo>
                  <a:pt x="334885" y="925292"/>
                  <a:pt x="333165" y="924445"/>
                  <a:pt x="332305" y="923599"/>
                </a:cubicBezTo>
                <a:cubicBezTo>
                  <a:pt x="330586" y="919365"/>
                  <a:pt x="327146" y="918519"/>
                  <a:pt x="324567" y="916825"/>
                </a:cubicBezTo>
                <a:cubicBezTo>
                  <a:pt x="321127" y="915979"/>
                  <a:pt x="315968" y="918519"/>
                  <a:pt x="315108" y="914285"/>
                </a:cubicBezTo>
                <a:close/>
                <a:moveTo>
                  <a:pt x="501022" y="911005"/>
                </a:moveTo>
                <a:cubicBezTo>
                  <a:pt x="501022" y="911005"/>
                  <a:pt x="501022" y="911005"/>
                  <a:pt x="507195" y="918761"/>
                </a:cubicBezTo>
                <a:cubicBezTo>
                  <a:pt x="511605" y="923932"/>
                  <a:pt x="515133" y="931688"/>
                  <a:pt x="511605" y="937720"/>
                </a:cubicBezTo>
                <a:cubicBezTo>
                  <a:pt x="510723" y="938582"/>
                  <a:pt x="508959" y="939444"/>
                  <a:pt x="507195" y="940305"/>
                </a:cubicBezTo>
                <a:cubicBezTo>
                  <a:pt x="508077" y="935135"/>
                  <a:pt x="508077" y="929964"/>
                  <a:pt x="503668" y="927379"/>
                </a:cubicBezTo>
                <a:cubicBezTo>
                  <a:pt x="501904" y="925655"/>
                  <a:pt x="499258" y="925655"/>
                  <a:pt x="498376" y="926517"/>
                </a:cubicBezTo>
                <a:cubicBezTo>
                  <a:pt x="496612" y="927379"/>
                  <a:pt x="493966" y="929102"/>
                  <a:pt x="493966" y="931688"/>
                </a:cubicBezTo>
                <a:cubicBezTo>
                  <a:pt x="496612" y="933411"/>
                  <a:pt x="498376" y="927379"/>
                  <a:pt x="501904" y="930826"/>
                </a:cubicBezTo>
                <a:cubicBezTo>
                  <a:pt x="503668" y="932549"/>
                  <a:pt x="503668" y="935135"/>
                  <a:pt x="503668" y="936858"/>
                </a:cubicBezTo>
                <a:cubicBezTo>
                  <a:pt x="501904" y="941167"/>
                  <a:pt x="497494" y="937720"/>
                  <a:pt x="495730" y="940305"/>
                </a:cubicBezTo>
                <a:cubicBezTo>
                  <a:pt x="491320" y="941167"/>
                  <a:pt x="489557" y="936858"/>
                  <a:pt x="486911" y="934273"/>
                </a:cubicBezTo>
                <a:cubicBezTo>
                  <a:pt x="483383" y="929102"/>
                  <a:pt x="488675" y="923932"/>
                  <a:pt x="491320" y="919623"/>
                </a:cubicBezTo>
                <a:cubicBezTo>
                  <a:pt x="495730" y="917899"/>
                  <a:pt x="495730" y="911867"/>
                  <a:pt x="501022" y="911005"/>
                </a:cubicBezTo>
                <a:close/>
                <a:moveTo>
                  <a:pt x="298540" y="911005"/>
                </a:moveTo>
                <a:cubicBezTo>
                  <a:pt x="304644" y="911005"/>
                  <a:pt x="309004" y="915399"/>
                  <a:pt x="312492" y="920672"/>
                </a:cubicBezTo>
                <a:cubicBezTo>
                  <a:pt x="315108" y="926823"/>
                  <a:pt x="315108" y="935611"/>
                  <a:pt x="312492" y="941763"/>
                </a:cubicBezTo>
                <a:cubicBezTo>
                  <a:pt x="308132" y="949672"/>
                  <a:pt x="301156" y="955823"/>
                  <a:pt x="293308" y="957581"/>
                </a:cubicBezTo>
                <a:cubicBezTo>
                  <a:pt x="279356" y="960217"/>
                  <a:pt x="265404" y="954066"/>
                  <a:pt x="256684" y="944399"/>
                </a:cubicBezTo>
                <a:cubicBezTo>
                  <a:pt x="254940" y="942641"/>
                  <a:pt x="253196" y="940884"/>
                  <a:pt x="253196" y="938247"/>
                </a:cubicBezTo>
                <a:cubicBezTo>
                  <a:pt x="257556" y="937369"/>
                  <a:pt x="261916" y="937369"/>
                  <a:pt x="265404" y="937369"/>
                </a:cubicBezTo>
                <a:cubicBezTo>
                  <a:pt x="266276" y="938247"/>
                  <a:pt x="267148" y="938247"/>
                  <a:pt x="267148" y="940005"/>
                </a:cubicBezTo>
                <a:cubicBezTo>
                  <a:pt x="274996" y="945278"/>
                  <a:pt x="285460" y="949672"/>
                  <a:pt x="294180" y="944399"/>
                </a:cubicBezTo>
                <a:cubicBezTo>
                  <a:pt x="297668" y="941763"/>
                  <a:pt x="302028" y="938247"/>
                  <a:pt x="301156" y="933854"/>
                </a:cubicBezTo>
                <a:cubicBezTo>
                  <a:pt x="301156" y="933854"/>
                  <a:pt x="301156" y="933854"/>
                  <a:pt x="293308" y="930338"/>
                </a:cubicBezTo>
                <a:cubicBezTo>
                  <a:pt x="290692" y="926823"/>
                  <a:pt x="287204" y="920672"/>
                  <a:pt x="290692" y="915399"/>
                </a:cubicBezTo>
                <a:cubicBezTo>
                  <a:pt x="292436" y="913641"/>
                  <a:pt x="295052" y="911005"/>
                  <a:pt x="298540" y="911005"/>
                </a:cubicBezTo>
                <a:close/>
                <a:moveTo>
                  <a:pt x="460960" y="908964"/>
                </a:moveTo>
                <a:cubicBezTo>
                  <a:pt x="463460" y="909191"/>
                  <a:pt x="465603" y="910098"/>
                  <a:pt x="466555" y="912366"/>
                </a:cubicBezTo>
                <a:cubicBezTo>
                  <a:pt x="465603" y="914180"/>
                  <a:pt x="467508" y="917809"/>
                  <a:pt x="464651" y="918716"/>
                </a:cubicBezTo>
                <a:cubicBezTo>
                  <a:pt x="461793" y="915994"/>
                  <a:pt x="457031" y="920530"/>
                  <a:pt x="456078" y="915994"/>
                </a:cubicBezTo>
                <a:cubicBezTo>
                  <a:pt x="454173" y="914180"/>
                  <a:pt x="453221" y="912366"/>
                  <a:pt x="453221" y="909644"/>
                </a:cubicBezTo>
                <a:cubicBezTo>
                  <a:pt x="455602" y="909191"/>
                  <a:pt x="458460" y="908737"/>
                  <a:pt x="460960" y="908964"/>
                </a:cubicBezTo>
                <a:close/>
                <a:moveTo>
                  <a:pt x="541620" y="908749"/>
                </a:moveTo>
                <a:cubicBezTo>
                  <a:pt x="544962" y="908749"/>
                  <a:pt x="548304" y="912425"/>
                  <a:pt x="550810" y="914263"/>
                </a:cubicBezTo>
                <a:cubicBezTo>
                  <a:pt x="548304" y="917021"/>
                  <a:pt x="551646" y="924373"/>
                  <a:pt x="545797" y="923454"/>
                </a:cubicBezTo>
                <a:cubicBezTo>
                  <a:pt x="543291" y="920697"/>
                  <a:pt x="536606" y="925292"/>
                  <a:pt x="537442" y="918859"/>
                </a:cubicBezTo>
                <a:cubicBezTo>
                  <a:pt x="539949" y="915183"/>
                  <a:pt x="535771" y="907830"/>
                  <a:pt x="541620" y="908749"/>
                </a:cubicBezTo>
                <a:close/>
                <a:moveTo>
                  <a:pt x="674529" y="907455"/>
                </a:moveTo>
                <a:cubicBezTo>
                  <a:pt x="679605" y="907785"/>
                  <a:pt x="684682" y="909329"/>
                  <a:pt x="688835" y="912416"/>
                </a:cubicBezTo>
                <a:cubicBezTo>
                  <a:pt x="688835" y="912416"/>
                  <a:pt x="688835" y="912416"/>
                  <a:pt x="689758" y="914179"/>
                </a:cubicBezTo>
                <a:cubicBezTo>
                  <a:pt x="685143" y="920353"/>
                  <a:pt x="676837" y="913298"/>
                  <a:pt x="670376" y="916825"/>
                </a:cubicBezTo>
                <a:cubicBezTo>
                  <a:pt x="662069" y="918589"/>
                  <a:pt x="662069" y="930054"/>
                  <a:pt x="652840" y="929172"/>
                </a:cubicBezTo>
                <a:cubicBezTo>
                  <a:pt x="651917" y="929172"/>
                  <a:pt x="650071" y="928290"/>
                  <a:pt x="650071" y="927408"/>
                </a:cubicBezTo>
                <a:cubicBezTo>
                  <a:pt x="650071" y="920353"/>
                  <a:pt x="654686" y="914179"/>
                  <a:pt x="660223" y="909770"/>
                </a:cubicBezTo>
                <a:cubicBezTo>
                  <a:pt x="664377" y="908006"/>
                  <a:pt x="669453" y="907124"/>
                  <a:pt x="674529" y="907455"/>
                </a:cubicBezTo>
                <a:close/>
                <a:moveTo>
                  <a:pt x="327631" y="903265"/>
                </a:moveTo>
                <a:cubicBezTo>
                  <a:pt x="332702" y="904778"/>
                  <a:pt x="337333" y="907802"/>
                  <a:pt x="340860" y="911990"/>
                </a:cubicBezTo>
                <a:cubicBezTo>
                  <a:pt x="343506" y="915712"/>
                  <a:pt x="344388" y="919434"/>
                  <a:pt x="345270" y="925018"/>
                </a:cubicBezTo>
                <a:cubicBezTo>
                  <a:pt x="344388" y="926879"/>
                  <a:pt x="341742" y="925018"/>
                  <a:pt x="340860" y="925018"/>
                </a:cubicBezTo>
                <a:cubicBezTo>
                  <a:pt x="338214" y="920365"/>
                  <a:pt x="336451" y="914782"/>
                  <a:pt x="332041" y="912920"/>
                </a:cubicBezTo>
                <a:cubicBezTo>
                  <a:pt x="325867" y="908267"/>
                  <a:pt x="317930" y="908267"/>
                  <a:pt x="312638" y="910129"/>
                </a:cubicBezTo>
                <a:cubicBezTo>
                  <a:pt x="309993" y="910129"/>
                  <a:pt x="307347" y="909198"/>
                  <a:pt x="305583" y="908267"/>
                </a:cubicBezTo>
                <a:cubicBezTo>
                  <a:pt x="307347" y="905476"/>
                  <a:pt x="309993" y="904545"/>
                  <a:pt x="311756" y="903614"/>
                </a:cubicBezTo>
                <a:cubicBezTo>
                  <a:pt x="317048" y="901753"/>
                  <a:pt x="322560" y="901753"/>
                  <a:pt x="327631" y="903265"/>
                </a:cubicBezTo>
                <a:close/>
                <a:moveTo>
                  <a:pt x="272965" y="894689"/>
                </a:moveTo>
                <a:lnTo>
                  <a:pt x="262894" y="906276"/>
                </a:lnTo>
                <a:cubicBezTo>
                  <a:pt x="261133" y="906276"/>
                  <a:pt x="262894" y="904520"/>
                  <a:pt x="262894" y="902764"/>
                </a:cubicBezTo>
                <a:close/>
                <a:moveTo>
                  <a:pt x="275001" y="893057"/>
                </a:moveTo>
                <a:lnTo>
                  <a:pt x="272965" y="894689"/>
                </a:lnTo>
                <a:lnTo>
                  <a:pt x="274343" y="893104"/>
                </a:lnTo>
                <a:close/>
                <a:moveTo>
                  <a:pt x="528524" y="888416"/>
                </a:moveTo>
                <a:cubicBezTo>
                  <a:pt x="530483" y="887629"/>
                  <a:pt x="532442" y="887404"/>
                  <a:pt x="534183" y="889203"/>
                </a:cubicBezTo>
                <a:cubicBezTo>
                  <a:pt x="532442" y="896400"/>
                  <a:pt x="532442" y="902697"/>
                  <a:pt x="533312" y="909894"/>
                </a:cubicBezTo>
                <a:cubicBezTo>
                  <a:pt x="533312" y="918890"/>
                  <a:pt x="531571" y="926986"/>
                  <a:pt x="525477" y="934183"/>
                </a:cubicBezTo>
                <a:cubicBezTo>
                  <a:pt x="523736" y="936881"/>
                  <a:pt x="519384" y="938681"/>
                  <a:pt x="516772" y="939580"/>
                </a:cubicBezTo>
                <a:cubicBezTo>
                  <a:pt x="515901" y="935982"/>
                  <a:pt x="518513" y="931484"/>
                  <a:pt x="516772" y="926986"/>
                </a:cubicBezTo>
                <a:cubicBezTo>
                  <a:pt x="516772" y="926986"/>
                  <a:pt x="516772" y="926986"/>
                  <a:pt x="514160" y="918890"/>
                </a:cubicBezTo>
                <a:cubicBezTo>
                  <a:pt x="517643" y="917990"/>
                  <a:pt x="521125" y="915291"/>
                  <a:pt x="521995" y="910793"/>
                </a:cubicBezTo>
                <a:cubicBezTo>
                  <a:pt x="522866" y="908095"/>
                  <a:pt x="519384" y="906296"/>
                  <a:pt x="517643" y="905396"/>
                </a:cubicBezTo>
                <a:cubicBezTo>
                  <a:pt x="516772" y="904496"/>
                  <a:pt x="515901" y="905396"/>
                  <a:pt x="515901" y="906296"/>
                </a:cubicBezTo>
                <a:cubicBezTo>
                  <a:pt x="516772" y="908095"/>
                  <a:pt x="519384" y="908994"/>
                  <a:pt x="518513" y="911693"/>
                </a:cubicBezTo>
                <a:cubicBezTo>
                  <a:pt x="516772" y="913492"/>
                  <a:pt x="515031" y="914392"/>
                  <a:pt x="513290" y="914392"/>
                </a:cubicBezTo>
                <a:cubicBezTo>
                  <a:pt x="510678" y="914392"/>
                  <a:pt x="509808" y="911693"/>
                  <a:pt x="508937" y="909894"/>
                </a:cubicBezTo>
                <a:cubicBezTo>
                  <a:pt x="507196" y="899998"/>
                  <a:pt x="517643" y="897300"/>
                  <a:pt x="522866" y="891003"/>
                </a:cubicBezTo>
                <a:cubicBezTo>
                  <a:pt x="524607" y="890553"/>
                  <a:pt x="526566" y="889203"/>
                  <a:pt x="528524" y="888416"/>
                </a:cubicBezTo>
                <a:close/>
                <a:moveTo>
                  <a:pt x="496083" y="886465"/>
                </a:moveTo>
                <a:cubicBezTo>
                  <a:pt x="501375" y="885605"/>
                  <a:pt x="505784" y="889045"/>
                  <a:pt x="510194" y="890764"/>
                </a:cubicBezTo>
                <a:cubicBezTo>
                  <a:pt x="510194" y="892484"/>
                  <a:pt x="511958" y="892484"/>
                  <a:pt x="511958" y="894204"/>
                </a:cubicBezTo>
                <a:cubicBezTo>
                  <a:pt x="508430" y="896784"/>
                  <a:pt x="505784" y="900223"/>
                  <a:pt x="504903" y="903663"/>
                </a:cubicBezTo>
                <a:cubicBezTo>
                  <a:pt x="503139" y="903663"/>
                  <a:pt x="502257" y="901083"/>
                  <a:pt x="500493" y="902803"/>
                </a:cubicBezTo>
                <a:cubicBezTo>
                  <a:pt x="499611" y="903663"/>
                  <a:pt x="499611" y="906242"/>
                  <a:pt x="497847" y="905382"/>
                </a:cubicBezTo>
                <a:cubicBezTo>
                  <a:pt x="496965" y="899363"/>
                  <a:pt x="491674" y="895924"/>
                  <a:pt x="488146" y="892484"/>
                </a:cubicBezTo>
                <a:cubicBezTo>
                  <a:pt x="489028" y="888185"/>
                  <a:pt x="493437" y="888185"/>
                  <a:pt x="496083" y="886465"/>
                </a:cubicBezTo>
                <a:close/>
                <a:moveTo>
                  <a:pt x="471011" y="884018"/>
                </a:moveTo>
                <a:cubicBezTo>
                  <a:pt x="475391" y="884929"/>
                  <a:pt x="480646" y="887662"/>
                  <a:pt x="481522" y="892216"/>
                </a:cubicBezTo>
                <a:cubicBezTo>
                  <a:pt x="481522" y="896770"/>
                  <a:pt x="485901" y="896770"/>
                  <a:pt x="488529" y="898592"/>
                </a:cubicBezTo>
                <a:cubicBezTo>
                  <a:pt x="490280" y="901324"/>
                  <a:pt x="492908" y="904057"/>
                  <a:pt x="492908" y="908611"/>
                </a:cubicBezTo>
                <a:cubicBezTo>
                  <a:pt x="492032" y="911344"/>
                  <a:pt x="490280" y="914987"/>
                  <a:pt x="486777" y="915898"/>
                </a:cubicBezTo>
                <a:cubicBezTo>
                  <a:pt x="484149" y="916809"/>
                  <a:pt x="482398" y="914076"/>
                  <a:pt x="481522" y="912255"/>
                </a:cubicBezTo>
                <a:cubicBezTo>
                  <a:pt x="481522" y="909522"/>
                  <a:pt x="485025" y="908611"/>
                  <a:pt x="484149" y="905879"/>
                </a:cubicBezTo>
                <a:cubicBezTo>
                  <a:pt x="482398" y="904968"/>
                  <a:pt x="480646" y="905879"/>
                  <a:pt x="478894" y="905879"/>
                </a:cubicBezTo>
                <a:cubicBezTo>
                  <a:pt x="477142" y="908611"/>
                  <a:pt x="476267" y="913165"/>
                  <a:pt x="478018" y="915898"/>
                </a:cubicBezTo>
                <a:cubicBezTo>
                  <a:pt x="478894" y="919541"/>
                  <a:pt x="486777" y="918631"/>
                  <a:pt x="483273" y="924096"/>
                </a:cubicBezTo>
                <a:cubicBezTo>
                  <a:pt x="482398" y="928650"/>
                  <a:pt x="480646" y="934115"/>
                  <a:pt x="483273" y="938669"/>
                </a:cubicBezTo>
                <a:cubicBezTo>
                  <a:pt x="483273" y="938669"/>
                  <a:pt x="482398" y="939580"/>
                  <a:pt x="481522" y="938669"/>
                </a:cubicBezTo>
                <a:cubicBezTo>
                  <a:pt x="473639" y="934115"/>
                  <a:pt x="469260" y="924096"/>
                  <a:pt x="470136" y="914076"/>
                </a:cubicBezTo>
                <a:cubicBezTo>
                  <a:pt x="470136" y="907700"/>
                  <a:pt x="471011" y="902235"/>
                  <a:pt x="471887" y="895859"/>
                </a:cubicBezTo>
                <a:cubicBezTo>
                  <a:pt x="473639" y="891305"/>
                  <a:pt x="467508" y="887662"/>
                  <a:pt x="471011" y="884018"/>
                </a:cubicBezTo>
                <a:close/>
                <a:moveTo>
                  <a:pt x="663904" y="880137"/>
                </a:moveTo>
                <a:cubicBezTo>
                  <a:pt x="678037" y="879255"/>
                  <a:pt x="689519" y="884547"/>
                  <a:pt x="699235" y="894248"/>
                </a:cubicBezTo>
                <a:cubicBezTo>
                  <a:pt x="711601" y="894248"/>
                  <a:pt x="725733" y="896894"/>
                  <a:pt x="731033" y="909241"/>
                </a:cubicBezTo>
                <a:cubicBezTo>
                  <a:pt x="727500" y="910123"/>
                  <a:pt x="725733" y="906595"/>
                  <a:pt x="723083" y="904832"/>
                </a:cubicBezTo>
                <a:cubicBezTo>
                  <a:pt x="715134" y="899540"/>
                  <a:pt x="707185" y="896894"/>
                  <a:pt x="697469" y="898658"/>
                </a:cubicBezTo>
                <a:cubicBezTo>
                  <a:pt x="692169" y="896894"/>
                  <a:pt x="690402" y="889838"/>
                  <a:pt x="684220" y="888075"/>
                </a:cubicBezTo>
                <a:cubicBezTo>
                  <a:pt x="682453" y="888957"/>
                  <a:pt x="681570" y="887193"/>
                  <a:pt x="679803" y="887193"/>
                </a:cubicBezTo>
                <a:cubicBezTo>
                  <a:pt x="673620" y="885429"/>
                  <a:pt x="669204" y="885429"/>
                  <a:pt x="663021" y="887193"/>
                </a:cubicBezTo>
                <a:cubicBezTo>
                  <a:pt x="652422" y="888075"/>
                  <a:pt x="643589" y="896012"/>
                  <a:pt x="639173" y="904832"/>
                </a:cubicBezTo>
                <a:cubicBezTo>
                  <a:pt x="635640" y="910123"/>
                  <a:pt x="634756" y="918061"/>
                  <a:pt x="635640" y="924234"/>
                </a:cubicBezTo>
                <a:cubicBezTo>
                  <a:pt x="627690" y="928644"/>
                  <a:pt x="622391" y="935700"/>
                  <a:pt x="619741" y="944519"/>
                </a:cubicBezTo>
                <a:cubicBezTo>
                  <a:pt x="619741" y="949811"/>
                  <a:pt x="620624" y="954220"/>
                  <a:pt x="618857" y="958630"/>
                </a:cubicBezTo>
                <a:cubicBezTo>
                  <a:pt x="617974" y="958630"/>
                  <a:pt x="617091" y="957748"/>
                  <a:pt x="617091" y="955984"/>
                </a:cubicBezTo>
                <a:cubicBezTo>
                  <a:pt x="616208" y="955102"/>
                  <a:pt x="618857" y="955102"/>
                  <a:pt x="617974" y="953338"/>
                </a:cubicBezTo>
                <a:cubicBezTo>
                  <a:pt x="616208" y="954220"/>
                  <a:pt x="615324" y="951575"/>
                  <a:pt x="615324" y="950693"/>
                </a:cubicBezTo>
                <a:cubicBezTo>
                  <a:pt x="613558" y="938345"/>
                  <a:pt x="621507" y="928644"/>
                  <a:pt x="630340" y="921588"/>
                </a:cubicBezTo>
                <a:cubicBezTo>
                  <a:pt x="631223" y="917179"/>
                  <a:pt x="631223" y="912769"/>
                  <a:pt x="632107" y="908359"/>
                </a:cubicBezTo>
                <a:cubicBezTo>
                  <a:pt x="637406" y="894248"/>
                  <a:pt x="648889" y="881901"/>
                  <a:pt x="663904" y="880137"/>
                </a:cubicBezTo>
                <a:close/>
                <a:moveTo>
                  <a:pt x="332039" y="878395"/>
                </a:moveTo>
                <a:lnTo>
                  <a:pt x="341273" y="879052"/>
                </a:lnTo>
                <a:cubicBezTo>
                  <a:pt x="350079" y="882565"/>
                  <a:pt x="356244" y="889591"/>
                  <a:pt x="360647" y="897494"/>
                </a:cubicBezTo>
                <a:cubicBezTo>
                  <a:pt x="363289" y="904520"/>
                  <a:pt x="365050" y="911546"/>
                  <a:pt x="365931" y="919449"/>
                </a:cubicBezTo>
                <a:cubicBezTo>
                  <a:pt x="371215" y="922962"/>
                  <a:pt x="374738" y="927353"/>
                  <a:pt x="378260" y="932622"/>
                </a:cubicBezTo>
                <a:cubicBezTo>
                  <a:pt x="381783" y="940526"/>
                  <a:pt x="381783" y="949308"/>
                  <a:pt x="375618" y="955455"/>
                </a:cubicBezTo>
                <a:cubicBezTo>
                  <a:pt x="373857" y="951064"/>
                  <a:pt x="378260" y="948430"/>
                  <a:pt x="378260" y="944039"/>
                </a:cubicBezTo>
                <a:cubicBezTo>
                  <a:pt x="378260" y="937891"/>
                  <a:pt x="374738" y="933500"/>
                  <a:pt x="373857" y="929109"/>
                </a:cubicBezTo>
                <a:cubicBezTo>
                  <a:pt x="369454" y="925597"/>
                  <a:pt x="365931" y="922962"/>
                  <a:pt x="363289" y="919449"/>
                </a:cubicBezTo>
                <a:cubicBezTo>
                  <a:pt x="363289" y="919449"/>
                  <a:pt x="363289" y="919449"/>
                  <a:pt x="360647" y="902764"/>
                </a:cubicBezTo>
                <a:cubicBezTo>
                  <a:pt x="358446" y="896616"/>
                  <a:pt x="354483" y="891128"/>
                  <a:pt x="349419" y="886846"/>
                </a:cubicBezTo>
                <a:close/>
                <a:moveTo>
                  <a:pt x="331585" y="878174"/>
                </a:moveTo>
                <a:lnTo>
                  <a:pt x="332039" y="878395"/>
                </a:lnTo>
                <a:lnTo>
                  <a:pt x="331092" y="878327"/>
                </a:lnTo>
                <a:close/>
                <a:moveTo>
                  <a:pt x="737637" y="877911"/>
                </a:moveTo>
                <a:cubicBezTo>
                  <a:pt x="741193" y="880476"/>
                  <a:pt x="747416" y="874492"/>
                  <a:pt x="750083" y="880476"/>
                </a:cubicBezTo>
                <a:cubicBezTo>
                  <a:pt x="746527" y="883040"/>
                  <a:pt x="742971" y="879621"/>
                  <a:pt x="740304" y="880476"/>
                </a:cubicBezTo>
                <a:cubicBezTo>
                  <a:pt x="735859" y="882185"/>
                  <a:pt x="732303" y="885604"/>
                  <a:pt x="728747" y="883895"/>
                </a:cubicBezTo>
                <a:cubicBezTo>
                  <a:pt x="727858" y="883040"/>
                  <a:pt x="729636" y="881330"/>
                  <a:pt x="729636" y="880476"/>
                </a:cubicBezTo>
                <a:cubicBezTo>
                  <a:pt x="729636" y="880476"/>
                  <a:pt x="729636" y="880476"/>
                  <a:pt x="737637" y="877911"/>
                </a:cubicBezTo>
                <a:close/>
                <a:moveTo>
                  <a:pt x="319697" y="877516"/>
                </a:moveTo>
                <a:lnTo>
                  <a:pt x="331092" y="878327"/>
                </a:lnTo>
                <a:lnTo>
                  <a:pt x="306046" y="886078"/>
                </a:lnTo>
                <a:cubicBezTo>
                  <a:pt x="302524" y="887834"/>
                  <a:pt x="304285" y="893104"/>
                  <a:pt x="299001" y="891347"/>
                </a:cubicBezTo>
                <a:lnTo>
                  <a:pt x="275001" y="893057"/>
                </a:lnTo>
                <a:lnTo>
                  <a:pt x="279186" y="889701"/>
                </a:lnTo>
                <a:cubicBezTo>
                  <a:pt x="286011" y="887615"/>
                  <a:pt x="293717" y="887395"/>
                  <a:pt x="300762" y="887834"/>
                </a:cubicBezTo>
                <a:cubicBezTo>
                  <a:pt x="306046" y="883004"/>
                  <a:pt x="312651" y="879272"/>
                  <a:pt x="319697" y="877516"/>
                </a:cubicBezTo>
                <a:close/>
                <a:moveTo>
                  <a:pt x="619707" y="876080"/>
                </a:moveTo>
                <a:cubicBezTo>
                  <a:pt x="620601" y="876080"/>
                  <a:pt x="620601" y="876965"/>
                  <a:pt x="621495" y="877851"/>
                </a:cubicBezTo>
                <a:cubicBezTo>
                  <a:pt x="619707" y="884933"/>
                  <a:pt x="608977" y="885819"/>
                  <a:pt x="607189" y="892901"/>
                </a:cubicBezTo>
                <a:cubicBezTo>
                  <a:pt x="605401" y="900869"/>
                  <a:pt x="598248" y="907952"/>
                  <a:pt x="590201" y="908837"/>
                </a:cubicBezTo>
                <a:cubicBezTo>
                  <a:pt x="588413" y="909723"/>
                  <a:pt x="586625" y="907952"/>
                  <a:pt x="584837" y="908837"/>
                </a:cubicBezTo>
                <a:cubicBezTo>
                  <a:pt x="583048" y="910608"/>
                  <a:pt x="583943" y="913264"/>
                  <a:pt x="582154" y="915035"/>
                </a:cubicBezTo>
                <a:cubicBezTo>
                  <a:pt x="578578" y="917690"/>
                  <a:pt x="575896" y="922117"/>
                  <a:pt x="570531" y="921232"/>
                </a:cubicBezTo>
                <a:cubicBezTo>
                  <a:pt x="567849" y="920346"/>
                  <a:pt x="566060" y="919461"/>
                  <a:pt x="565166" y="915920"/>
                </a:cubicBezTo>
                <a:cubicBezTo>
                  <a:pt x="564272" y="913264"/>
                  <a:pt x="566060" y="912379"/>
                  <a:pt x="567849" y="911493"/>
                </a:cubicBezTo>
                <a:cubicBezTo>
                  <a:pt x="570531" y="910608"/>
                  <a:pt x="572319" y="913264"/>
                  <a:pt x="575001" y="911493"/>
                </a:cubicBezTo>
                <a:cubicBezTo>
                  <a:pt x="575896" y="908837"/>
                  <a:pt x="577684" y="906181"/>
                  <a:pt x="575896" y="903525"/>
                </a:cubicBezTo>
                <a:cubicBezTo>
                  <a:pt x="572319" y="899984"/>
                  <a:pt x="568743" y="899099"/>
                  <a:pt x="565166" y="899099"/>
                </a:cubicBezTo>
                <a:cubicBezTo>
                  <a:pt x="559802" y="900869"/>
                  <a:pt x="555331" y="903525"/>
                  <a:pt x="552649" y="907952"/>
                </a:cubicBezTo>
                <a:cubicBezTo>
                  <a:pt x="550861" y="908837"/>
                  <a:pt x="549072" y="908837"/>
                  <a:pt x="548178" y="907952"/>
                </a:cubicBezTo>
                <a:cubicBezTo>
                  <a:pt x="546390" y="906181"/>
                  <a:pt x="544602" y="904411"/>
                  <a:pt x="546390" y="901755"/>
                </a:cubicBezTo>
                <a:cubicBezTo>
                  <a:pt x="548178" y="897328"/>
                  <a:pt x="562484" y="894672"/>
                  <a:pt x="554437" y="887589"/>
                </a:cubicBezTo>
                <a:cubicBezTo>
                  <a:pt x="551755" y="886704"/>
                  <a:pt x="551755" y="892016"/>
                  <a:pt x="549072" y="891131"/>
                </a:cubicBezTo>
                <a:cubicBezTo>
                  <a:pt x="546390" y="890245"/>
                  <a:pt x="543708" y="890245"/>
                  <a:pt x="543708" y="887589"/>
                </a:cubicBezTo>
                <a:cubicBezTo>
                  <a:pt x="543708" y="881392"/>
                  <a:pt x="549072" y="881392"/>
                  <a:pt x="552649" y="879621"/>
                </a:cubicBezTo>
                <a:cubicBezTo>
                  <a:pt x="557119" y="879621"/>
                  <a:pt x="560696" y="882277"/>
                  <a:pt x="563378" y="885819"/>
                </a:cubicBezTo>
                <a:cubicBezTo>
                  <a:pt x="563378" y="888475"/>
                  <a:pt x="565166" y="892016"/>
                  <a:pt x="567849" y="890245"/>
                </a:cubicBezTo>
                <a:cubicBezTo>
                  <a:pt x="578578" y="888475"/>
                  <a:pt x="580366" y="903525"/>
                  <a:pt x="591095" y="899984"/>
                </a:cubicBezTo>
                <a:cubicBezTo>
                  <a:pt x="593778" y="899099"/>
                  <a:pt x="596460" y="898213"/>
                  <a:pt x="598248" y="895557"/>
                </a:cubicBezTo>
                <a:cubicBezTo>
                  <a:pt x="598248" y="892901"/>
                  <a:pt x="600930" y="890245"/>
                  <a:pt x="598248" y="887589"/>
                </a:cubicBezTo>
                <a:cubicBezTo>
                  <a:pt x="594672" y="884933"/>
                  <a:pt x="593778" y="892901"/>
                  <a:pt x="589307" y="889360"/>
                </a:cubicBezTo>
                <a:cubicBezTo>
                  <a:pt x="587519" y="888475"/>
                  <a:pt x="585731" y="885819"/>
                  <a:pt x="586625" y="883163"/>
                </a:cubicBezTo>
                <a:cubicBezTo>
                  <a:pt x="588413" y="878736"/>
                  <a:pt x="592884" y="878736"/>
                  <a:pt x="596460" y="877851"/>
                </a:cubicBezTo>
                <a:cubicBezTo>
                  <a:pt x="604507" y="879621"/>
                  <a:pt x="613448" y="881392"/>
                  <a:pt x="619707" y="876080"/>
                </a:cubicBezTo>
                <a:close/>
                <a:moveTo>
                  <a:pt x="247022" y="873897"/>
                </a:moveTo>
                <a:cubicBezTo>
                  <a:pt x="251432" y="872905"/>
                  <a:pt x="256723" y="872905"/>
                  <a:pt x="261133" y="875882"/>
                </a:cubicBezTo>
                <a:cubicBezTo>
                  <a:pt x="259369" y="880842"/>
                  <a:pt x="255841" y="875882"/>
                  <a:pt x="252313" y="876874"/>
                </a:cubicBezTo>
                <a:cubicBezTo>
                  <a:pt x="250550" y="877866"/>
                  <a:pt x="249668" y="878858"/>
                  <a:pt x="247904" y="877866"/>
                </a:cubicBezTo>
                <a:cubicBezTo>
                  <a:pt x="247022" y="876874"/>
                  <a:pt x="245258" y="874889"/>
                  <a:pt x="247022" y="873897"/>
                </a:cubicBezTo>
                <a:close/>
                <a:moveTo>
                  <a:pt x="383371" y="869049"/>
                </a:moveTo>
                <a:cubicBezTo>
                  <a:pt x="386957" y="868142"/>
                  <a:pt x="389646" y="872678"/>
                  <a:pt x="393232" y="872678"/>
                </a:cubicBezTo>
                <a:cubicBezTo>
                  <a:pt x="395922" y="875399"/>
                  <a:pt x="399507" y="880842"/>
                  <a:pt x="403990" y="879028"/>
                </a:cubicBezTo>
                <a:cubicBezTo>
                  <a:pt x="407576" y="876306"/>
                  <a:pt x="412058" y="873585"/>
                  <a:pt x="417437" y="876306"/>
                </a:cubicBezTo>
                <a:cubicBezTo>
                  <a:pt x="419230" y="878121"/>
                  <a:pt x="421919" y="880842"/>
                  <a:pt x="421023" y="884471"/>
                </a:cubicBezTo>
                <a:cubicBezTo>
                  <a:pt x="420126" y="886285"/>
                  <a:pt x="418333" y="888099"/>
                  <a:pt x="415644" y="888099"/>
                </a:cubicBezTo>
                <a:cubicBezTo>
                  <a:pt x="412058" y="889006"/>
                  <a:pt x="411162" y="880842"/>
                  <a:pt x="407576" y="885378"/>
                </a:cubicBezTo>
                <a:cubicBezTo>
                  <a:pt x="403990" y="889006"/>
                  <a:pt x="406679" y="892635"/>
                  <a:pt x="408472" y="895356"/>
                </a:cubicBezTo>
                <a:cubicBezTo>
                  <a:pt x="412058" y="898078"/>
                  <a:pt x="416540" y="899892"/>
                  <a:pt x="421023" y="897171"/>
                </a:cubicBezTo>
                <a:cubicBezTo>
                  <a:pt x="424609" y="892635"/>
                  <a:pt x="430884" y="889914"/>
                  <a:pt x="435366" y="887192"/>
                </a:cubicBezTo>
                <a:cubicBezTo>
                  <a:pt x="435366" y="887192"/>
                  <a:pt x="435366" y="887192"/>
                  <a:pt x="443434" y="888099"/>
                </a:cubicBezTo>
                <a:cubicBezTo>
                  <a:pt x="445227" y="885378"/>
                  <a:pt x="447917" y="881749"/>
                  <a:pt x="451503" y="881749"/>
                </a:cubicBezTo>
                <a:cubicBezTo>
                  <a:pt x="454192" y="881749"/>
                  <a:pt x="457778" y="881749"/>
                  <a:pt x="458674" y="884471"/>
                </a:cubicBezTo>
                <a:cubicBezTo>
                  <a:pt x="459571" y="887192"/>
                  <a:pt x="459571" y="890821"/>
                  <a:pt x="455985" y="891728"/>
                </a:cubicBezTo>
                <a:cubicBezTo>
                  <a:pt x="454192" y="892635"/>
                  <a:pt x="451503" y="889006"/>
                  <a:pt x="451503" y="892635"/>
                </a:cubicBezTo>
                <a:cubicBezTo>
                  <a:pt x="454192" y="896264"/>
                  <a:pt x="457778" y="899892"/>
                  <a:pt x="457778" y="904428"/>
                </a:cubicBezTo>
                <a:cubicBezTo>
                  <a:pt x="455089" y="904428"/>
                  <a:pt x="450606" y="908056"/>
                  <a:pt x="449710" y="903521"/>
                </a:cubicBezTo>
                <a:cubicBezTo>
                  <a:pt x="449710" y="898985"/>
                  <a:pt x="445227" y="898078"/>
                  <a:pt x="442538" y="896264"/>
                </a:cubicBezTo>
                <a:cubicBezTo>
                  <a:pt x="438056" y="896264"/>
                  <a:pt x="432677" y="897171"/>
                  <a:pt x="429987" y="899892"/>
                </a:cubicBezTo>
                <a:cubicBezTo>
                  <a:pt x="426402" y="903521"/>
                  <a:pt x="422816" y="908964"/>
                  <a:pt x="427298" y="912592"/>
                </a:cubicBezTo>
                <a:cubicBezTo>
                  <a:pt x="430884" y="916221"/>
                  <a:pt x="437159" y="905335"/>
                  <a:pt x="438952" y="914406"/>
                </a:cubicBezTo>
                <a:cubicBezTo>
                  <a:pt x="439849" y="917128"/>
                  <a:pt x="438952" y="919849"/>
                  <a:pt x="437159" y="920756"/>
                </a:cubicBezTo>
                <a:cubicBezTo>
                  <a:pt x="432677" y="925292"/>
                  <a:pt x="426402" y="920756"/>
                  <a:pt x="422816" y="918035"/>
                </a:cubicBezTo>
                <a:cubicBezTo>
                  <a:pt x="420126" y="915314"/>
                  <a:pt x="419230" y="910778"/>
                  <a:pt x="418333" y="907149"/>
                </a:cubicBezTo>
                <a:cubicBezTo>
                  <a:pt x="412954" y="904428"/>
                  <a:pt x="403990" y="907149"/>
                  <a:pt x="400404" y="898985"/>
                </a:cubicBezTo>
                <a:cubicBezTo>
                  <a:pt x="393232" y="894449"/>
                  <a:pt x="398611" y="885378"/>
                  <a:pt x="391439" y="880842"/>
                </a:cubicBezTo>
                <a:cubicBezTo>
                  <a:pt x="386957" y="877214"/>
                  <a:pt x="383371" y="873585"/>
                  <a:pt x="383371" y="869049"/>
                </a:cubicBezTo>
                <a:close/>
                <a:moveTo>
                  <a:pt x="677779" y="866955"/>
                </a:moveTo>
                <a:cubicBezTo>
                  <a:pt x="688414" y="868743"/>
                  <a:pt x="699049" y="875000"/>
                  <a:pt x="707026" y="883044"/>
                </a:cubicBezTo>
                <a:cubicBezTo>
                  <a:pt x="721206" y="882150"/>
                  <a:pt x="732728" y="889300"/>
                  <a:pt x="741590" y="898238"/>
                </a:cubicBezTo>
                <a:cubicBezTo>
                  <a:pt x="744249" y="902707"/>
                  <a:pt x="746908" y="907176"/>
                  <a:pt x="746908" y="912539"/>
                </a:cubicBezTo>
                <a:cubicBezTo>
                  <a:pt x="744249" y="915220"/>
                  <a:pt x="740704" y="912539"/>
                  <a:pt x="738045" y="912539"/>
                </a:cubicBezTo>
                <a:cubicBezTo>
                  <a:pt x="734500" y="903601"/>
                  <a:pt x="725637" y="893769"/>
                  <a:pt x="715002" y="891982"/>
                </a:cubicBezTo>
                <a:cubicBezTo>
                  <a:pt x="707026" y="891982"/>
                  <a:pt x="697277" y="890194"/>
                  <a:pt x="691959" y="882150"/>
                </a:cubicBezTo>
                <a:cubicBezTo>
                  <a:pt x="688414" y="881256"/>
                  <a:pt x="684869" y="879468"/>
                  <a:pt x="681324" y="877681"/>
                </a:cubicBezTo>
                <a:cubicBezTo>
                  <a:pt x="669802" y="875893"/>
                  <a:pt x="655622" y="874106"/>
                  <a:pt x="646759" y="883044"/>
                </a:cubicBezTo>
                <a:cubicBezTo>
                  <a:pt x="646759" y="883044"/>
                  <a:pt x="646759" y="883044"/>
                  <a:pt x="636124" y="892875"/>
                </a:cubicBezTo>
                <a:cubicBezTo>
                  <a:pt x="631693" y="900920"/>
                  <a:pt x="628148" y="908964"/>
                  <a:pt x="627261" y="918796"/>
                </a:cubicBezTo>
                <a:cubicBezTo>
                  <a:pt x="623716" y="924158"/>
                  <a:pt x="616626" y="925946"/>
                  <a:pt x="616626" y="933096"/>
                </a:cubicBezTo>
                <a:cubicBezTo>
                  <a:pt x="609536" y="942034"/>
                  <a:pt x="612195" y="955441"/>
                  <a:pt x="615740" y="964379"/>
                </a:cubicBezTo>
                <a:cubicBezTo>
                  <a:pt x="613967" y="967061"/>
                  <a:pt x="613081" y="968848"/>
                  <a:pt x="610422" y="969742"/>
                </a:cubicBezTo>
                <a:cubicBezTo>
                  <a:pt x="605105" y="966167"/>
                  <a:pt x="605105" y="959017"/>
                  <a:pt x="603332" y="952760"/>
                </a:cubicBezTo>
                <a:cubicBezTo>
                  <a:pt x="602446" y="942034"/>
                  <a:pt x="606877" y="933096"/>
                  <a:pt x="611309" y="924158"/>
                </a:cubicBezTo>
                <a:cubicBezTo>
                  <a:pt x="611309" y="924158"/>
                  <a:pt x="611309" y="924158"/>
                  <a:pt x="621058" y="914327"/>
                </a:cubicBezTo>
                <a:cubicBezTo>
                  <a:pt x="619285" y="907176"/>
                  <a:pt x="621944" y="899132"/>
                  <a:pt x="625489" y="893769"/>
                </a:cubicBezTo>
                <a:cubicBezTo>
                  <a:pt x="627261" y="887513"/>
                  <a:pt x="632579" y="883044"/>
                  <a:pt x="635238" y="878575"/>
                </a:cubicBezTo>
                <a:cubicBezTo>
                  <a:pt x="646759" y="866955"/>
                  <a:pt x="663598" y="863380"/>
                  <a:pt x="677779" y="866955"/>
                </a:cubicBezTo>
                <a:close/>
                <a:moveTo>
                  <a:pt x="795855" y="864967"/>
                </a:moveTo>
                <a:cubicBezTo>
                  <a:pt x="799295" y="868596"/>
                  <a:pt x="799295" y="874946"/>
                  <a:pt x="799295" y="880389"/>
                </a:cubicBezTo>
                <a:cubicBezTo>
                  <a:pt x="795855" y="885831"/>
                  <a:pt x="791556" y="890367"/>
                  <a:pt x="785537" y="890367"/>
                </a:cubicBezTo>
                <a:cubicBezTo>
                  <a:pt x="782957" y="890367"/>
                  <a:pt x="781237" y="888553"/>
                  <a:pt x="779518" y="885831"/>
                </a:cubicBezTo>
                <a:cubicBezTo>
                  <a:pt x="778658" y="884017"/>
                  <a:pt x="778658" y="881296"/>
                  <a:pt x="779518" y="879481"/>
                </a:cubicBezTo>
                <a:cubicBezTo>
                  <a:pt x="780378" y="877667"/>
                  <a:pt x="782957" y="876760"/>
                  <a:pt x="783817" y="878574"/>
                </a:cubicBezTo>
                <a:cubicBezTo>
                  <a:pt x="785537" y="879481"/>
                  <a:pt x="785537" y="881296"/>
                  <a:pt x="788116" y="881296"/>
                </a:cubicBezTo>
                <a:cubicBezTo>
                  <a:pt x="797575" y="881296"/>
                  <a:pt x="790696" y="868596"/>
                  <a:pt x="795855" y="864967"/>
                </a:cubicBezTo>
                <a:close/>
                <a:moveTo>
                  <a:pt x="751187" y="864302"/>
                </a:moveTo>
                <a:cubicBezTo>
                  <a:pt x="755764" y="865443"/>
                  <a:pt x="760005" y="867725"/>
                  <a:pt x="763577" y="870920"/>
                </a:cubicBezTo>
                <a:cubicBezTo>
                  <a:pt x="766256" y="876397"/>
                  <a:pt x="770721" y="881874"/>
                  <a:pt x="768042" y="888263"/>
                </a:cubicBezTo>
                <a:cubicBezTo>
                  <a:pt x="767149" y="892827"/>
                  <a:pt x="762684" y="894653"/>
                  <a:pt x="760005" y="897391"/>
                </a:cubicBezTo>
                <a:cubicBezTo>
                  <a:pt x="758219" y="898304"/>
                  <a:pt x="754647" y="898304"/>
                  <a:pt x="753754" y="897391"/>
                </a:cubicBezTo>
                <a:cubicBezTo>
                  <a:pt x="751076" y="895566"/>
                  <a:pt x="749290" y="892827"/>
                  <a:pt x="749290" y="890089"/>
                </a:cubicBezTo>
                <a:cubicBezTo>
                  <a:pt x="747504" y="883699"/>
                  <a:pt x="757326" y="883699"/>
                  <a:pt x="754647" y="877310"/>
                </a:cubicBezTo>
                <a:cubicBezTo>
                  <a:pt x="750183" y="875484"/>
                  <a:pt x="746611" y="873659"/>
                  <a:pt x="742146" y="873659"/>
                </a:cubicBezTo>
                <a:cubicBezTo>
                  <a:pt x="735895" y="874571"/>
                  <a:pt x="728751" y="875484"/>
                  <a:pt x="723394" y="880961"/>
                </a:cubicBezTo>
                <a:cubicBezTo>
                  <a:pt x="719822" y="881874"/>
                  <a:pt x="715357" y="881874"/>
                  <a:pt x="713571" y="879135"/>
                </a:cubicBezTo>
                <a:cubicBezTo>
                  <a:pt x="718036" y="869095"/>
                  <a:pt x="728751" y="868182"/>
                  <a:pt x="736788" y="864531"/>
                </a:cubicBezTo>
                <a:cubicBezTo>
                  <a:pt x="741699" y="863161"/>
                  <a:pt x="746611" y="863161"/>
                  <a:pt x="751187" y="864302"/>
                </a:cubicBezTo>
                <a:close/>
                <a:moveTo>
                  <a:pt x="318890" y="861986"/>
                </a:moveTo>
                <a:cubicBezTo>
                  <a:pt x="325987" y="861096"/>
                  <a:pt x="333084" y="860205"/>
                  <a:pt x="340181" y="861986"/>
                </a:cubicBezTo>
                <a:cubicBezTo>
                  <a:pt x="345504" y="864658"/>
                  <a:pt x="350826" y="866439"/>
                  <a:pt x="355262" y="870001"/>
                </a:cubicBezTo>
                <a:cubicBezTo>
                  <a:pt x="366795" y="876235"/>
                  <a:pt x="377440" y="887812"/>
                  <a:pt x="379214" y="900280"/>
                </a:cubicBezTo>
                <a:cubicBezTo>
                  <a:pt x="379214" y="900280"/>
                  <a:pt x="379214" y="900280"/>
                  <a:pt x="381876" y="913638"/>
                </a:cubicBezTo>
                <a:cubicBezTo>
                  <a:pt x="389860" y="919872"/>
                  <a:pt x="391634" y="929668"/>
                  <a:pt x="395183" y="938573"/>
                </a:cubicBezTo>
                <a:cubicBezTo>
                  <a:pt x="396070" y="948369"/>
                  <a:pt x="395183" y="958165"/>
                  <a:pt x="388973" y="965289"/>
                </a:cubicBezTo>
                <a:cubicBezTo>
                  <a:pt x="388086" y="967070"/>
                  <a:pt x="387199" y="969742"/>
                  <a:pt x="385424" y="969742"/>
                </a:cubicBezTo>
                <a:cubicBezTo>
                  <a:pt x="380989" y="968852"/>
                  <a:pt x="379214" y="966180"/>
                  <a:pt x="378327" y="963508"/>
                </a:cubicBezTo>
                <a:cubicBezTo>
                  <a:pt x="376553" y="958165"/>
                  <a:pt x="383650" y="957275"/>
                  <a:pt x="383650" y="951931"/>
                </a:cubicBezTo>
                <a:cubicBezTo>
                  <a:pt x="388086" y="940354"/>
                  <a:pt x="382763" y="927887"/>
                  <a:pt x="374779" y="919872"/>
                </a:cubicBezTo>
                <a:cubicBezTo>
                  <a:pt x="365908" y="918091"/>
                  <a:pt x="371230" y="908295"/>
                  <a:pt x="367682" y="902061"/>
                </a:cubicBezTo>
                <a:cubicBezTo>
                  <a:pt x="363246" y="890484"/>
                  <a:pt x="353488" y="878907"/>
                  <a:pt x="341068" y="874454"/>
                </a:cubicBezTo>
                <a:cubicBezTo>
                  <a:pt x="326874" y="870892"/>
                  <a:pt x="311793" y="872673"/>
                  <a:pt x="301147" y="883359"/>
                </a:cubicBezTo>
                <a:cubicBezTo>
                  <a:pt x="300260" y="885140"/>
                  <a:pt x="296711" y="885140"/>
                  <a:pt x="294937" y="885140"/>
                </a:cubicBezTo>
                <a:cubicBezTo>
                  <a:pt x="284292" y="881578"/>
                  <a:pt x="272759" y="886921"/>
                  <a:pt x="264775" y="893155"/>
                </a:cubicBezTo>
                <a:cubicBezTo>
                  <a:pt x="261226" y="897608"/>
                  <a:pt x="257678" y="903842"/>
                  <a:pt x="256791" y="909185"/>
                </a:cubicBezTo>
                <a:cubicBezTo>
                  <a:pt x="254129" y="910966"/>
                  <a:pt x="250581" y="910966"/>
                  <a:pt x="247032" y="909185"/>
                </a:cubicBezTo>
                <a:cubicBezTo>
                  <a:pt x="245258" y="904732"/>
                  <a:pt x="249694" y="899389"/>
                  <a:pt x="250581" y="894936"/>
                </a:cubicBezTo>
                <a:cubicBezTo>
                  <a:pt x="259452" y="881578"/>
                  <a:pt x="273646" y="872673"/>
                  <a:pt x="289614" y="872673"/>
                </a:cubicBezTo>
                <a:cubicBezTo>
                  <a:pt x="294050" y="876235"/>
                  <a:pt x="295824" y="870001"/>
                  <a:pt x="299373" y="869111"/>
                </a:cubicBezTo>
                <a:cubicBezTo>
                  <a:pt x="305583" y="864658"/>
                  <a:pt x="312680" y="863767"/>
                  <a:pt x="318890" y="861986"/>
                </a:cubicBezTo>
                <a:close/>
                <a:moveTo>
                  <a:pt x="200069" y="860674"/>
                </a:moveTo>
                <a:cubicBezTo>
                  <a:pt x="201325" y="861215"/>
                  <a:pt x="202468" y="862514"/>
                  <a:pt x="202925" y="863813"/>
                </a:cubicBezTo>
                <a:cubicBezTo>
                  <a:pt x="202011" y="869008"/>
                  <a:pt x="204753" y="873338"/>
                  <a:pt x="207495" y="876801"/>
                </a:cubicBezTo>
                <a:cubicBezTo>
                  <a:pt x="209323" y="877667"/>
                  <a:pt x="212065" y="879399"/>
                  <a:pt x="212979" y="876801"/>
                </a:cubicBezTo>
                <a:cubicBezTo>
                  <a:pt x="213893" y="875935"/>
                  <a:pt x="214807" y="874203"/>
                  <a:pt x="216635" y="874203"/>
                </a:cubicBezTo>
                <a:cubicBezTo>
                  <a:pt x="219377" y="874203"/>
                  <a:pt x="220291" y="876801"/>
                  <a:pt x="221205" y="878533"/>
                </a:cubicBezTo>
                <a:cubicBezTo>
                  <a:pt x="223033" y="881131"/>
                  <a:pt x="220291" y="884594"/>
                  <a:pt x="218463" y="885460"/>
                </a:cubicBezTo>
                <a:cubicBezTo>
                  <a:pt x="212065" y="887192"/>
                  <a:pt x="206581" y="883728"/>
                  <a:pt x="202011" y="881131"/>
                </a:cubicBezTo>
                <a:cubicBezTo>
                  <a:pt x="197441" y="875935"/>
                  <a:pt x="192871" y="869008"/>
                  <a:pt x="196527" y="862081"/>
                </a:cubicBezTo>
                <a:cubicBezTo>
                  <a:pt x="197441" y="860349"/>
                  <a:pt x="198812" y="860132"/>
                  <a:pt x="200069" y="860674"/>
                </a:cubicBezTo>
                <a:close/>
                <a:moveTo>
                  <a:pt x="250077" y="857921"/>
                </a:moveTo>
                <a:cubicBezTo>
                  <a:pt x="260771" y="857030"/>
                  <a:pt x="270575" y="860592"/>
                  <a:pt x="278596" y="868607"/>
                </a:cubicBezTo>
                <a:cubicBezTo>
                  <a:pt x="277705" y="870388"/>
                  <a:pt x="275031" y="870388"/>
                  <a:pt x="273249" y="871279"/>
                </a:cubicBezTo>
                <a:cubicBezTo>
                  <a:pt x="273249" y="871279"/>
                  <a:pt x="273249" y="871279"/>
                  <a:pt x="267010" y="873950"/>
                </a:cubicBezTo>
                <a:cubicBezTo>
                  <a:pt x="259880" y="870388"/>
                  <a:pt x="250077" y="867717"/>
                  <a:pt x="242056" y="872169"/>
                </a:cubicBezTo>
                <a:cubicBezTo>
                  <a:pt x="241164" y="873950"/>
                  <a:pt x="238491" y="874841"/>
                  <a:pt x="240273" y="877512"/>
                </a:cubicBezTo>
                <a:cubicBezTo>
                  <a:pt x="242947" y="878403"/>
                  <a:pt x="247403" y="879294"/>
                  <a:pt x="248294" y="883746"/>
                </a:cubicBezTo>
                <a:cubicBezTo>
                  <a:pt x="249185" y="888199"/>
                  <a:pt x="246512" y="891761"/>
                  <a:pt x="242056" y="893542"/>
                </a:cubicBezTo>
                <a:cubicBezTo>
                  <a:pt x="238491" y="892652"/>
                  <a:pt x="233143" y="891761"/>
                  <a:pt x="231361" y="888199"/>
                </a:cubicBezTo>
                <a:cubicBezTo>
                  <a:pt x="228687" y="883746"/>
                  <a:pt x="227796" y="878403"/>
                  <a:pt x="229578" y="873060"/>
                </a:cubicBezTo>
                <a:cubicBezTo>
                  <a:pt x="232252" y="865045"/>
                  <a:pt x="241164" y="859702"/>
                  <a:pt x="250077" y="857921"/>
                </a:cubicBezTo>
                <a:close/>
                <a:moveTo>
                  <a:pt x="788650" y="854013"/>
                </a:moveTo>
                <a:cubicBezTo>
                  <a:pt x="792852" y="852267"/>
                  <a:pt x="792852" y="859252"/>
                  <a:pt x="794533" y="860998"/>
                </a:cubicBezTo>
                <a:cubicBezTo>
                  <a:pt x="792852" y="864491"/>
                  <a:pt x="790331" y="868856"/>
                  <a:pt x="786969" y="869729"/>
                </a:cubicBezTo>
                <a:cubicBezTo>
                  <a:pt x="785288" y="865364"/>
                  <a:pt x="780246" y="864491"/>
                  <a:pt x="781086" y="859252"/>
                </a:cubicBezTo>
                <a:cubicBezTo>
                  <a:pt x="782767" y="856633"/>
                  <a:pt x="785288" y="855760"/>
                  <a:pt x="788650" y="854013"/>
                </a:cubicBezTo>
                <a:close/>
                <a:moveTo>
                  <a:pt x="207402" y="850680"/>
                </a:moveTo>
                <a:cubicBezTo>
                  <a:pt x="209966" y="851527"/>
                  <a:pt x="212531" y="853220"/>
                  <a:pt x="215095" y="854913"/>
                </a:cubicBezTo>
                <a:cubicBezTo>
                  <a:pt x="215095" y="857453"/>
                  <a:pt x="214240" y="859993"/>
                  <a:pt x="213385" y="862533"/>
                </a:cubicBezTo>
                <a:cubicBezTo>
                  <a:pt x="211676" y="863380"/>
                  <a:pt x="210821" y="862533"/>
                  <a:pt x="209966" y="862533"/>
                </a:cubicBezTo>
                <a:cubicBezTo>
                  <a:pt x="207402" y="860840"/>
                  <a:pt x="205692" y="859147"/>
                  <a:pt x="203983" y="855760"/>
                </a:cubicBezTo>
                <a:cubicBezTo>
                  <a:pt x="203983" y="853220"/>
                  <a:pt x="205692" y="851527"/>
                  <a:pt x="207402" y="850680"/>
                </a:cubicBezTo>
                <a:close/>
                <a:moveTo>
                  <a:pt x="769473" y="828658"/>
                </a:moveTo>
                <a:cubicBezTo>
                  <a:pt x="774689" y="826867"/>
                  <a:pt x="779905" y="831345"/>
                  <a:pt x="785121" y="831345"/>
                </a:cubicBezTo>
                <a:cubicBezTo>
                  <a:pt x="785121" y="831345"/>
                  <a:pt x="785121" y="831345"/>
                  <a:pt x="790337" y="830449"/>
                </a:cubicBezTo>
                <a:cubicBezTo>
                  <a:pt x="792945" y="832240"/>
                  <a:pt x="790337" y="834927"/>
                  <a:pt x="790337" y="836718"/>
                </a:cubicBezTo>
                <a:cubicBezTo>
                  <a:pt x="788598" y="842091"/>
                  <a:pt x="784252" y="835822"/>
                  <a:pt x="779905" y="838509"/>
                </a:cubicBezTo>
                <a:cubicBezTo>
                  <a:pt x="778166" y="839404"/>
                  <a:pt x="777297" y="841195"/>
                  <a:pt x="776428" y="843882"/>
                </a:cubicBezTo>
                <a:cubicBezTo>
                  <a:pt x="776428" y="843882"/>
                  <a:pt x="776428" y="843882"/>
                  <a:pt x="777297" y="844777"/>
                </a:cubicBezTo>
                <a:cubicBezTo>
                  <a:pt x="779036" y="844777"/>
                  <a:pt x="779905" y="842091"/>
                  <a:pt x="782513" y="842091"/>
                </a:cubicBezTo>
                <a:cubicBezTo>
                  <a:pt x="785121" y="842091"/>
                  <a:pt x="788598" y="843882"/>
                  <a:pt x="788598" y="847464"/>
                </a:cubicBezTo>
                <a:cubicBezTo>
                  <a:pt x="787729" y="853733"/>
                  <a:pt x="780774" y="852837"/>
                  <a:pt x="776428" y="855524"/>
                </a:cubicBezTo>
                <a:cubicBezTo>
                  <a:pt x="772950" y="860001"/>
                  <a:pt x="766865" y="861792"/>
                  <a:pt x="761649" y="860001"/>
                </a:cubicBezTo>
                <a:cubicBezTo>
                  <a:pt x="759910" y="859106"/>
                  <a:pt x="756433" y="858210"/>
                  <a:pt x="757302" y="854628"/>
                </a:cubicBezTo>
                <a:cubicBezTo>
                  <a:pt x="766865" y="849255"/>
                  <a:pt x="760780" y="835822"/>
                  <a:pt x="769473" y="828658"/>
                </a:cubicBezTo>
                <a:close/>
                <a:moveTo>
                  <a:pt x="802425" y="828455"/>
                </a:moveTo>
                <a:cubicBezTo>
                  <a:pt x="802425" y="828455"/>
                  <a:pt x="802425" y="828455"/>
                  <a:pt x="805872" y="839238"/>
                </a:cubicBezTo>
                <a:cubicBezTo>
                  <a:pt x="803287" y="841035"/>
                  <a:pt x="799840" y="844630"/>
                  <a:pt x="800702" y="849123"/>
                </a:cubicBezTo>
                <a:cubicBezTo>
                  <a:pt x="800702" y="853616"/>
                  <a:pt x="804149" y="856311"/>
                  <a:pt x="806734" y="857210"/>
                </a:cubicBezTo>
                <a:cubicBezTo>
                  <a:pt x="808458" y="856311"/>
                  <a:pt x="810181" y="855413"/>
                  <a:pt x="811043" y="852717"/>
                </a:cubicBezTo>
                <a:cubicBezTo>
                  <a:pt x="809320" y="851818"/>
                  <a:pt x="807596" y="855413"/>
                  <a:pt x="805011" y="852717"/>
                </a:cubicBezTo>
                <a:cubicBezTo>
                  <a:pt x="804149" y="850021"/>
                  <a:pt x="804149" y="846427"/>
                  <a:pt x="805872" y="844630"/>
                </a:cubicBezTo>
                <a:cubicBezTo>
                  <a:pt x="809320" y="838340"/>
                  <a:pt x="815352" y="844630"/>
                  <a:pt x="819661" y="845528"/>
                </a:cubicBezTo>
                <a:cubicBezTo>
                  <a:pt x="823108" y="848224"/>
                  <a:pt x="821384" y="852717"/>
                  <a:pt x="820523" y="855413"/>
                </a:cubicBezTo>
                <a:cubicBezTo>
                  <a:pt x="817075" y="859007"/>
                  <a:pt x="814490" y="863500"/>
                  <a:pt x="813628" y="867993"/>
                </a:cubicBezTo>
                <a:cubicBezTo>
                  <a:pt x="811043" y="871587"/>
                  <a:pt x="808458" y="876080"/>
                  <a:pt x="804149" y="876080"/>
                </a:cubicBezTo>
                <a:cubicBezTo>
                  <a:pt x="803287" y="867993"/>
                  <a:pt x="799840" y="859906"/>
                  <a:pt x="795531" y="852717"/>
                </a:cubicBezTo>
                <a:cubicBezTo>
                  <a:pt x="792946" y="848224"/>
                  <a:pt x="793808" y="842832"/>
                  <a:pt x="793808" y="837441"/>
                </a:cubicBezTo>
                <a:cubicBezTo>
                  <a:pt x="795531" y="833847"/>
                  <a:pt x="797255" y="828455"/>
                  <a:pt x="802425" y="828455"/>
                </a:cubicBezTo>
                <a:close/>
                <a:moveTo>
                  <a:pt x="201537" y="822105"/>
                </a:moveTo>
                <a:cubicBezTo>
                  <a:pt x="206943" y="824761"/>
                  <a:pt x="207844" y="831844"/>
                  <a:pt x="208745" y="837156"/>
                </a:cubicBezTo>
                <a:cubicBezTo>
                  <a:pt x="208745" y="837156"/>
                  <a:pt x="208745" y="837156"/>
                  <a:pt x="205141" y="848665"/>
                </a:cubicBezTo>
                <a:cubicBezTo>
                  <a:pt x="201537" y="853092"/>
                  <a:pt x="197032" y="857518"/>
                  <a:pt x="192527" y="861945"/>
                </a:cubicBezTo>
                <a:cubicBezTo>
                  <a:pt x="191626" y="863715"/>
                  <a:pt x="191626" y="868142"/>
                  <a:pt x="188022" y="868142"/>
                </a:cubicBezTo>
                <a:cubicBezTo>
                  <a:pt x="184418" y="863715"/>
                  <a:pt x="181715" y="858404"/>
                  <a:pt x="183517" y="853092"/>
                </a:cubicBezTo>
                <a:cubicBezTo>
                  <a:pt x="183517" y="853092"/>
                  <a:pt x="183517" y="853092"/>
                  <a:pt x="179012" y="849550"/>
                </a:cubicBezTo>
                <a:cubicBezTo>
                  <a:pt x="178111" y="846009"/>
                  <a:pt x="175408" y="843353"/>
                  <a:pt x="177210" y="839812"/>
                </a:cubicBezTo>
                <a:cubicBezTo>
                  <a:pt x="179913" y="838926"/>
                  <a:pt x="183517" y="839812"/>
                  <a:pt x="185319" y="838926"/>
                </a:cubicBezTo>
                <a:cubicBezTo>
                  <a:pt x="188022" y="838926"/>
                  <a:pt x="190725" y="836270"/>
                  <a:pt x="193428" y="838041"/>
                </a:cubicBezTo>
                <a:cubicBezTo>
                  <a:pt x="194329" y="839812"/>
                  <a:pt x="194329" y="842468"/>
                  <a:pt x="193428" y="843353"/>
                </a:cubicBezTo>
                <a:cubicBezTo>
                  <a:pt x="191626" y="847780"/>
                  <a:pt x="182616" y="840697"/>
                  <a:pt x="187121" y="847780"/>
                </a:cubicBezTo>
                <a:cubicBezTo>
                  <a:pt x="188923" y="849550"/>
                  <a:pt x="191626" y="847780"/>
                  <a:pt x="193428" y="847780"/>
                </a:cubicBezTo>
                <a:cubicBezTo>
                  <a:pt x="197032" y="846009"/>
                  <a:pt x="198834" y="843353"/>
                  <a:pt x="198834" y="839812"/>
                </a:cubicBezTo>
                <a:cubicBezTo>
                  <a:pt x="198834" y="839812"/>
                  <a:pt x="198834" y="839812"/>
                  <a:pt x="197032" y="832729"/>
                </a:cubicBezTo>
                <a:cubicBezTo>
                  <a:pt x="198834" y="829188"/>
                  <a:pt x="199735" y="825646"/>
                  <a:pt x="201537" y="822105"/>
                </a:cubicBezTo>
                <a:close/>
                <a:moveTo>
                  <a:pt x="757794" y="820884"/>
                </a:moveTo>
                <a:cubicBezTo>
                  <a:pt x="761422" y="818930"/>
                  <a:pt x="765051" y="823815"/>
                  <a:pt x="765958" y="826746"/>
                </a:cubicBezTo>
                <a:cubicBezTo>
                  <a:pt x="763236" y="831630"/>
                  <a:pt x="758701" y="831630"/>
                  <a:pt x="755072" y="831630"/>
                </a:cubicBezTo>
                <a:cubicBezTo>
                  <a:pt x="753258" y="827722"/>
                  <a:pt x="755072" y="823815"/>
                  <a:pt x="757794" y="820884"/>
                </a:cubicBezTo>
                <a:close/>
                <a:moveTo>
                  <a:pt x="226089" y="819799"/>
                </a:moveTo>
                <a:cubicBezTo>
                  <a:pt x="229740" y="818930"/>
                  <a:pt x="230653" y="822407"/>
                  <a:pt x="233392" y="824146"/>
                </a:cubicBezTo>
                <a:cubicBezTo>
                  <a:pt x="236130" y="830231"/>
                  <a:pt x="235217" y="836317"/>
                  <a:pt x="237956" y="842402"/>
                </a:cubicBezTo>
                <a:cubicBezTo>
                  <a:pt x="239781" y="845010"/>
                  <a:pt x="245258" y="846749"/>
                  <a:pt x="245258" y="851095"/>
                </a:cubicBezTo>
                <a:cubicBezTo>
                  <a:pt x="240694" y="854573"/>
                  <a:pt x="234304" y="855442"/>
                  <a:pt x="228828" y="853703"/>
                </a:cubicBezTo>
                <a:cubicBezTo>
                  <a:pt x="225176" y="851965"/>
                  <a:pt x="222438" y="848487"/>
                  <a:pt x="218787" y="851095"/>
                </a:cubicBezTo>
                <a:cubicBezTo>
                  <a:pt x="214223" y="851095"/>
                  <a:pt x="211484" y="848487"/>
                  <a:pt x="209659" y="845879"/>
                </a:cubicBezTo>
                <a:cubicBezTo>
                  <a:pt x="210572" y="841533"/>
                  <a:pt x="209659" y="835447"/>
                  <a:pt x="213310" y="831101"/>
                </a:cubicBezTo>
                <a:cubicBezTo>
                  <a:pt x="216048" y="831101"/>
                  <a:pt x="218787" y="830231"/>
                  <a:pt x="221525" y="831970"/>
                </a:cubicBezTo>
                <a:cubicBezTo>
                  <a:pt x="221525" y="833709"/>
                  <a:pt x="222438" y="835447"/>
                  <a:pt x="220612" y="835447"/>
                </a:cubicBezTo>
                <a:cubicBezTo>
                  <a:pt x="218787" y="836317"/>
                  <a:pt x="216961" y="837186"/>
                  <a:pt x="216048" y="838925"/>
                </a:cubicBezTo>
                <a:cubicBezTo>
                  <a:pt x="218787" y="840663"/>
                  <a:pt x="220612" y="839794"/>
                  <a:pt x="222438" y="838925"/>
                </a:cubicBezTo>
                <a:cubicBezTo>
                  <a:pt x="227002" y="837186"/>
                  <a:pt x="226089" y="832839"/>
                  <a:pt x="225176" y="830231"/>
                </a:cubicBezTo>
                <a:cubicBezTo>
                  <a:pt x="225176" y="830231"/>
                  <a:pt x="225176" y="830231"/>
                  <a:pt x="220612" y="825885"/>
                </a:cubicBezTo>
                <a:cubicBezTo>
                  <a:pt x="216048" y="823277"/>
                  <a:pt x="208746" y="831970"/>
                  <a:pt x="209659" y="823277"/>
                </a:cubicBezTo>
                <a:cubicBezTo>
                  <a:pt x="211484" y="822407"/>
                  <a:pt x="214223" y="822407"/>
                  <a:pt x="216961" y="822407"/>
                </a:cubicBezTo>
                <a:cubicBezTo>
                  <a:pt x="217874" y="823277"/>
                  <a:pt x="218787" y="825015"/>
                  <a:pt x="219700" y="824146"/>
                </a:cubicBezTo>
                <a:cubicBezTo>
                  <a:pt x="220612" y="822407"/>
                  <a:pt x="223351" y="820669"/>
                  <a:pt x="226089" y="819799"/>
                </a:cubicBezTo>
                <a:close/>
                <a:moveTo>
                  <a:pt x="823285" y="813487"/>
                </a:moveTo>
                <a:cubicBezTo>
                  <a:pt x="826813" y="812580"/>
                  <a:pt x="829458" y="815302"/>
                  <a:pt x="832104" y="817116"/>
                </a:cubicBezTo>
                <a:cubicBezTo>
                  <a:pt x="837396" y="824373"/>
                  <a:pt x="836514" y="832537"/>
                  <a:pt x="835632" y="842516"/>
                </a:cubicBezTo>
                <a:cubicBezTo>
                  <a:pt x="825931" y="843423"/>
                  <a:pt x="814465" y="844330"/>
                  <a:pt x="808292" y="835259"/>
                </a:cubicBezTo>
                <a:cubicBezTo>
                  <a:pt x="806528" y="832537"/>
                  <a:pt x="805646" y="828909"/>
                  <a:pt x="806528" y="825280"/>
                </a:cubicBezTo>
                <a:cubicBezTo>
                  <a:pt x="809174" y="822559"/>
                  <a:pt x="811819" y="820744"/>
                  <a:pt x="814465" y="818930"/>
                </a:cubicBezTo>
                <a:cubicBezTo>
                  <a:pt x="817993" y="818023"/>
                  <a:pt x="820639" y="820744"/>
                  <a:pt x="820639" y="824373"/>
                </a:cubicBezTo>
                <a:cubicBezTo>
                  <a:pt x="824167" y="828909"/>
                  <a:pt x="812701" y="828909"/>
                  <a:pt x="818875" y="832537"/>
                </a:cubicBezTo>
                <a:cubicBezTo>
                  <a:pt x="821521" y="831630"/>
                  <a:pt x="824167" y="828909"/>
                  <a:pt x="824167" y="827094"/>
                </a:cubicBezTo>
                <a:cubicBezTo>
                  <a:pt x="825049" y="822559"/>
                  <a:pt x="823285" y="818930"/>
                  <a:pt x="820639" y="816209"/>
                </a:cubicBezTo>
                <a:cubicBezTo>
                  <a:pt x="819757" y="814394"/>
                  <a:pt x="822403" y="813487"/>
                  <a:pt x="823285" y="813487"/>
                </a:cubicBezTo>
                <a:close/>
                <a:moveTo>
                  <a:pt x="238908" y="812933"/>
                </a:moveTo>
                <a:cubicBezTo>
                  <a:pt x="240722" y="816814"/>
                  <a:pt x="242537" y="821664"/>
                  <a:pt x="245258" y="825545"/>
                </a:cubicBezTo>
                <a:cubicBezTo>
                  <a:pt x="244351" y="827485"/>
                  <a:pt x="241629" y="827485"/>
                  <a:pt x="239815" y="828455"/>
                </a:cubicBezTo>
                <a:cubicBezTo>
                  <a:pt x="237094" y="828455"/>
                  <a:pt x="238908" y="825545"/>
                  <a:pt x="237094" y="824575"/>
                </a:cubicBezTo>
                <a:cubicBezTo>
                  <a:pt x="236187" y="821664"/>
                  <a:pt x="232558" y="819724"/>
                  <a:pt x="232558" y="815844"/>
                </a:cubicBezTo>
                <a:cubicBezTo>
                  <a:pt x="234372" y="813903"/>
                  <a:pt x="236187" y="810993"/>
                  <a:pt x="238908" y="812933"/>
                </a:cubicBezTo>
                <a:close/>
                <a:moveTo>
                  <a:pt x="177896" y="807092"/>
                </a:moveTo>
                <a:cubicBezTo>
                  <a:pt x="180471" y="807092"/>
                  <a:pt x="184761" y="806230"/>
                  <a:pt x="185619" y="808815"/>
                </a:cubicBezTo>
                <a:cubicBezTo>
                  <a:pt x="187336" y="811401"/>
                  <a:pt x="188194" y="815710"/>
                  <a:pt x="187336" y="818295"/>
                </a:cubicBezTo>
                <a:cubicBezTo>
                  <a:pt x="184761" y="820018"/>
                  <a:pt x="183045" y="821742"/>
                  <a:pt x="180471" y="820018"/>
                </a:cubicBezTo>
                <a:cubicBezTo>
                  <a:pt x="179613" y="820018"/>
                  <a:pt x="179613" y="818295"/>
                  <a:pt x="177896" y="817433"/>
                </a:cubicBezTo>
                <a:cubicBezTo>
                  <a:pt x="175322" y="818295"/>
                  <a:pt x="177038" y="821742"/>
                  <a:pt x="177896" y="822604"/>
                </a:cubicBezTo>
                <a:cubicBezTo>
                  <a:pt x="179613" y="826051"/>
                  <a:pt x="183903" y="824327"/>
                  <a:pt x="185619" y="824327"/>
                </a:cubicBezTo>
                <a:cubicBezTo>
                  <a:pt x="189910" y="824327"/>
                  <a:pt x="189910" y="812263"/>
                  <a:pt x="195059" y="820018"/>
                </a:cubicBezTo>
                <a:cubicBezTo>
                  <a:pt x="197633" y="826051"/>
                  <a:pt x="191626" y="830360"/>
                  <a:pt x="188194" y="833807"/>
                </a:cubicBezTo>
                <a:cubicBezTo>
                  <a:pt x="182187" y="836392"/>
                  <a:pt x="172748" y="833807"/>
                  <a:pt x="165883" y="832945"/>
                </a:cubicBezTo>
                <a:cubicBezTo>
                  <a:pt x="166741" y="823466"/>
                  <a:pt x="167599" y="811401"/>
                  <a:pt x="177896" y="807092"/>
                </a:cubicBezTo>
                <a:close/>
                <a:moveTo>
                  <a:pt x="731117" y="806429"/>
                </a:moveTo>
                <a:cubicBezTo>
                  <a:pt x="733774" y="808215"/>
                  <a:pt x="739973" y="804643"/>
                  <a:pt x="740859" y="810001"/>
                </a:cubicBezTo>
                <a:cubicBezTo>
                  <a:pt x="741744" y="810894"/>
                  <a:pt x="741744" y="812680"/>
                  <a:pt x="740859" y="813573"/>
                </a:cubicBezTo>
                <a:cubicBezTo>
                  <a:pt x="737316" y="812680"/>
                  <a:pt x="736430" y="818038"/>
                  <a:pt x="733774" y="815359"/>
                </a:cubicBezTo>
                <a:cubicBezTo>
                  <a:pt x="731117" y="815359"/>
                  <a:pt x="732002" y="818038"/>
                  <a:pt x="732002" y="818931"/>
                </a:cubicBezTo>
                <a:cubicBezTo>
                  <a:pt x="732002" y="820717"/>
                  <a:pt x="733774" y="822503"/>
                  <a:pt x="735545" y="822503"/>
                </a:cubicBezTo>
                <a:cubicBezTo>
                  <a:pt x="740859" y="824288"/>
                  <a:pt x="747944" y="818931"/>
                  <a:pt x="752372" y="824288"/>
                </a:cubicBezTo>
                <a:cubicBezTo>
                  <a:pt x="753258" y="829646"/>
                  <a:pt x="747058" y="827860"/>
                  <a:pt x="744401" y="828753"/>
                </a:cubicBezTo>
                <a:cubicBezTo>
                  <a:pt x="739087" y="828753"/>
                  <a:pt x="733774" y="831432"/>
                  <a:pt x="731117" y="835897"/>
                </a:cubicBezTo>
                <a:cubicBezTo>
                  <a:pt x="728460" y="839469"/>
                  <a:pt x="727574" y="844827"/>
                  <a:pt x="729345" y="848399"/>
                </a:cubicBezTo>
                <a:cubicBezTo>
                  <a:pt x="731117" y="849292"/>
                  <a:pt x="732002" y="851970"/>
                  <a:pt x="733774" y="850185"/>
                </a:cubicBezTo>
                <a:cubicBezTo>
                  <a:pt x="735545" y="848399"/>
                  <a:pt x="736430" y="844827"/>
                  <a:pt x="739087" y="843934"/>
                </a:cubicBezTo>
                <a:cubicBezTo>
                  <a:pt x="741744" y="843934"/>
                  <a:pt x="743516" y="844827"/>
                  <a:pt x="744401" y="847506"/>
                </a:cubicBezTo>
                <a:cubicBezTo>
                  <a:pt x="744401" y="849292"/>
                  <a:pt x="743516" y="853756"/>
                  <a:pt x="741744" y="855542"/>
                </a:cubicBezTo>
                <a:cubicBezTo>
                  <a:pt x="739087" y="857328"/>
                  <a:pt x="735545" y="859114"/>
                  <a:pt x="732888" y="859114"/>
                </a:cubicBezTo>
                <a:cubicBezTo>
                  <a:pt x="729345" y="858221"/>
                  <a:pt x="726688" y="853756"/>
                  <a:pt x="723146" y="857328"/>
                </a:cubicBezTo>
                <a:cubicBezTo>
                  <a:pt x="718717" y="861793"/>
                  <a:pt x="711632" y="860900"/>
                  <a:pt x="705433" y="860900"/>
                </a:cubicBezTo>
                <a:cubicBezTo>
                  <a:pt x="705433" y="860900"/>
                  <a:pt x="705433" y="860900"/>
                  <a:pt x="695690" y="856435"/>
                </a:cubicBezTo>
                <a:cubicBezTo>
                  <a:pt x="691262" y="860007"/>
                  <a:pt x="685948" y="859114"/>
                  <a:pt x="681520" y="858221"/>
                </a:cubicBezTo>
                <a:cubicBezTo>
                  <a:pt x="677092" y="858221"/>
                  <a:pt x="673549" y="857328"/>
                  <a:pt x="669121" y="858221"/>
                </a:cubicBezTo>
                <a:cubicBezTo>
                  <a:pt x="669121" y="858221"/>
                  <a:pt x="669121" y="858221"/>
                  <a:pt x="669121" y="856435"/>
                </a:cubicBezTo>
                <a:cubicBezTo>
                  <a:pt x="674435" y="854649"/>
                  <a:pt x="678863" y="850185"/>
                  <a:pt x="684177" y="851078"/>
                </a:cubicBezTo>
                <a:cubicBezTo>
                  <a:pt x="687720" y="851078"/>
                  <a:pt x="692148" y="851078"/>
                  <a:pt x="693919" y="847506"/>
                </a:cubicBezTo>
                <a:cubicBezTo>
                  <a:pt x="694805" y="843041"/>
                  <a:pt x="694805" y="836790"/>
                  <a:pt x="700119" y="835004"/>
                </a:cubicBezTo>
                <a:cubicBezTo>
                  <a:pt x="702776" y="834111"/>
                  <a:pt x="706318" y="832325"/>
                  <a:pt x="709861" y="834111"/>
                </a:cubicBezTo>
                <a:cubicBezTo>
                  <a:pt x="711632" y="835897"/>
                  <a:pt x="713404" y="838576"/>
                  <a:pt x="711632" y="841255"/>
                </a:cubicBezTo>
                <a:cubicBezTo>
                  <a:pt x="711632" y="844827"/>
                  <a:pt x="708090" y="843934"/>
                  <a:pt x="706318" y="843934"/>
                </a:cubicBezTo>
                <a:cubicBezTo>
                  <a:pt x="703661" y="842148"/>
                  <a:pt x="701004" y="843041"/>
                  <a:pt x="701004" y="845720"/>
                </a:cubicBezTo>
                <a:cubicBezTo>
                  <a:pt x="700119" y="850185"/>
                  <a:pt x="705433" y="851078"/>
                  <a:pt x="707204" y="852863"/>
                </a:cubicBezTo>
                <a:cubicBezTo>
                  <a:pt x="710747" y="853756"/>
                  <a:pt x="716946" y="855542"/>
                  <a:pt x="718717" y="851078"/>
                </a:cubicBezTo>
                <a:cubicBezTo>
                  <a:pt x="723146" y="844827"/>
                  <a:pt x="720489" y="835897"/>
                  <a:pt x="726688" y="829646"/>
                </a:cubicBezTo>
                <a:cubicBezTo>
                  <a:pt x="725803" y="823395"/>
                  <a:pt x="722260" y="816252"/>
                  <a:pt x="726688" y="810001"/>
                </a:cubicBezTo>
                <a:cubicBezTo>
                  <a:pt x="727574" y="808215"/>
                  <a:pt x="729345" y="807322"/>
                  <a:pt x="731117" y="806429"/>
                </a:cubicBezTo>
                <a:close/>
                <a:moveTo>
                  <a:pt x="844674" y="804128"/>
                </a:moveTo>
                <a:cubicBezTo>
                  <a:pt x="844674" y="804128"/>
                  <a:pt x="844674" y="804128"/>
                  <a:pt x="855457" y="808564"/>
                </a:cubicBezTo>
                <a:cubicBezTo>
                  <a:pt x="859950" y="809451"/>
                  <a:pt x="863544" y="812113"/>
                  <a:pt x="868037" y="812113"/>
                </a:cubicBezTo>
                <a:cubicBezTo>
                  <a:pt x="870733" y="812113"/>
                  <a:pt x="868936" y="814774"/>
                  <a:pt x="868037" y="815661"/>
                </a:cubicBezTo>
                <a:cubicBezTo>
                  <a:pt x="865341" y="819209"/>
                  <a:pt x="861747" y="822758"/>
                  <a:pt x="856356" y="822758"/>
                </a:cubicBezTo>
                <a:cubicBezTo>
                  <a:pt x="853660" y="824532"/>
                  <a:pt x="854558" y="828968"/>
                  <a:pt x="850065" y="829855"/>
                </a:cubicBezTo>
                <a:cubicBezTo>
                  <a:pt x="850065" y="829855"/>
                  <a:pt x="850065" y="829855"/>
                  <a:pt x="843775" y="831629"/>
                </a:cubicBezTo>
                <a:cubicBezTo>
                  <a:pt x="837485" y="829855"/>
                  <a:pt x="839282" y="822758"/>
                  <a:pt x="838384" y="818322"/>
                </a:cubicBezTo>
                <a:cubicBezTo>
                  <a:pt x="838384" y="817435"/>
                  <a:pt x="840181" y="815661"/>
                  <a:pt x="841080" y="814774"/>
                </a:cubicBezTo>
                <a:cubicBezTo>
                  <a:pt x="843775" y="813887"/>
                  <a:pt x="845572" y="816548"/>
                  <a:pt x="846471" y="818322"/>
                </a:cubicBezTo>
                <a:cubicBezTo>
                  <a:pt x="847370" y="820097"/>
                  <a:pt x="845572" y="821871"/>
                  <a:pt x="847370" y="823645"/>
                </a:cubicBezTo>
                <a:cubicBezTo>
                  <a:pt x="849167" y="822758"/>
                  <a:pt x="850065" y="820984"/>
                  <a:pt x="850065" y="819209"/>
                </a:cubicBezTo>
                <a:cubicBezTo>
                  <a:pt x="849167" y="815661"/>
                  <a:pt x="848268" y="812113"/>
                  <a:pt x="845572" y="812113"/>
                </a:cubicBezTo>
                <a:cubicBezTo>
                  <a:pt x="841978" y="810338"/>
                  <a:pt x="838384" y="812113"/>
                  <a:pt x="835688" y="814774"/>
                </a:cubicBezTo>
                <a:cubicBezTo>
                  <a:pt x="832094" y="812113"/>
                  <a:pt x="828499" y="809451"/>
                  <a:pt x="824006" y="808564"/>
                </a:cubicBezTo>
                <a:cubicBezTo>
                  <a:pt x="823108" y="807677"/>
                  <a:pt x="823108" y="806790"/>
                  <a:pt x="823108" y="805903"/>
                </a:cubicBezTo>
                <a:cubicBezTo>
                  <a:pt x="829398" y="802354"/>
                  <a:pt x="837485" y="801467"/>
                  <a:pt x="844674" y="804128"/>
                </a:cubicBezTo>
                <a:close/>
                <a:moveTo>
                  <a:pt x="262053" y="802510"/>
                </a:moveTo>
                <a:cubicBezTo>
                  <a:pt x="267357" y="799880"/>
                  <a:pt x="270892" y="804263"/>
                  <a:pt x="272660" y="807770"/>
                </a:cubicBezTo>
                <a:cubicBezTo>
                  <a:pt x="274428" y="812154"/>
                  <a:pt x="271776" y="816537"/>
                  <a:pt x="270008" y="820044"/>
                </a:cubicBezTo>
                <a:cubicBezTo>
                  <a:pt x="278848" y="826180"/>
                  <a:pt x="273544" y="838454"/>
                  <a:pt x="281500" y="844590"/>
                </a:cubicBezTo>
                <a:cubicBezTo>
                  <a:pt x="285035" y="847220"/>
                  <a:pt x="290339" y="847220"/>
                  <a:pt x="293875" y="845467"/>
                </a:cubicBezTo>
                <a:cubicBezTo>
                  <a:pt x="296527" y="843714"/>
                  <a:pt x="299178" y="841084"/>
                  <a:pt x="297411" y="837577"/>
                </a:cubicBezTo>
                <a:cubicBezTo>
                  <a:pt x="295643" y="835824"/>
                  <a:pt x="292107" y="838454"/>
                  <a:pt x="290339" y="836700"/>
                </a:cubicBezTo>
                <a:cubicBezTo>
                  <a:pt x="289455" y="834070"/>
                  <a:pt x="286803" y="831440"/>
                  <a:pt x="288571" y="828810"/>
                </a:cubicBezTo>
                <a:cubicBezTo>
                  <a:pt x="290339" y="826180"/>
                  <a:pt x="292991" y="827057"/>
                  <a:pt x="295643" y="826180"/>
                </a:cubicBezTo>
                <a:cubicBezTo>
                  <a:pt x="299178" y="827057"/>
                  <a:pt x="302714" y="829687"/>
                  <a:pt x="304482" y="834070"/>
                </a:cubicBezTo>
                <a:cubicBezTo>
                  <a:pt x="305366" y="835824"/>
                  <a:pt x="303598" y="840207"/>
                  <a:pt x="307134" y="841084"/>
                </a:cubicBezTo>
                <a:cubicBezTo>
                  <a:pt x="314206" y="839330"/>
                  <a:pt x="316857" y="847220"/>
                  <a:pt x="323045" y="847220"/>
                </a:cubicBezTo>
                <a:cubicBezTo>
                  <a:pt x="320393" y="850727"/>
                  <a:pt x="313322" y="850727"/>
                  <a:pt x="308902" y="848974"/>
                </a:cubicBezTo>
                <a:cubicBezTo>
                  <a:pt x="300946" y="843714"/>
                  <a:pt x="296527" y="858617"/>
                  <a:pt x="287687" y="855110"/>
                </a:cubicBezTo>
                <a:cubicBezTo>
                  <a:pt x="281500" y="854234"/>
                  <a:pt x="276196" y="848974"/>
                  <a:pt x="272660" y="845467"/>
                </a:cubicBezTo>
                <a:cubicBezTo>
                  <a:pt x="269124" y="847220"/>
                  <a:pt x="266473" y="850727"/>
                  <a:pt x="262053" y="849850"/>
                </a:cubicBezTo>
                <a:cubicBezTo>
                  <a:pt x="256749" y="848974"/>
                  <a:pt x="252329" y="844590"/>
                  <a:pt x="250562" y="839330"/>
                </a:cubicBezTo>
                <a:cubicBezTo>
                  <a:pt x="249678" y="836700"/>
                  <a:pt x="252329" y="834070"/>
                  <a:pt x="254097" y="832317"/>
                </a:cubicBezTo>
                <a:cubicBezTo>
                  <a:pt x="255865" y="831440"/>
                  <a:pt x="257633" y="833194"/>
                  <a:pt x="259401" y="833194"/>
                </a:cubicBezTo>
                <a:cubicBezTo>
                  <a:pt x="262937" y="835824"/>
                  <a:pt x="257633" y="841084"/>
                  <a:pt x="262053" y="842837"/>
                </a:cubicBezTo>
                <a:cubicBezTo>
                  <a:pt x="265589" y="842837"/>
                  <a:pt x="268240" y="840207"/>
                  <a:pt x="269124" y="838454"/>
                </a:cubicBezTo>
                <a:cubicBezTo>
                  <a:pt x="270892" y="835824"/>
                  <a:pt x="270892" y="831440"/>
                  <a:pt x="270008" y="828810"/>
                </a:cubicBezTo>
                <a:cubicBezTo>
                  <a:pt x="263821" y="822674"/>
                  <a:pt x="255865" y="820920"/>
                  <a:pt x="247910" y="820044"/>
                </a:cubicBezTo>
                <a:cubicBezTo>
                  <a:pt x="246142" y="819167"/>
                  <a:pt x="245258" y="816537"/>
                  <a:pt x="246142" y="813907"/>
                </a:cubicBezTo>
                <a:cubicBezTo>
                  <a:pt x="249678" y="812154"/>
                  <a:pt x="254981" y="813907"/>
                  <a:pt x="259401" y="815660"/>
                </a:cubicBezTo>
                <a:cubicBezTo>
                  <a:pt x="261169" y="815660"/>
                  <a:pt x="262937" y="813907"/>
                  <a:pt x="264705" y="812154"/>
                </a:cubicBezTo>
                <a:cubicBezTo>
                  <a:pt x="263821" y="809524"/>
                  <a:pt x="258517" y="808647"/>
                  <a:pt x="260285" y="805140"/>
                </a:cubicBezTo>
                <a:cubicBezTo>
                  <a:pt x="259401" y="803387"/>
                  <a:pt x="261169" y="802510"/>
                  <a:pt x="262053" y="802510"/>
                </a:cubicBezTo>
                <a:close/>
                <a:moveTo>
                  <a:pt x="803625" y="796705"/>
                </a:moveTo>
                <a:cubicBezTo>
                  <a:pt x="807955" y="796705"/>
                  <a:pt x="812285" y="799404"/>
                  <a:pt x="816614" y="802103"/>
                </a:cubicBezTo>
                <a:cubicBezTo>
                  <a:pt x="817480" y="803902"/>
                  <a:pt x="817480" y="806600"/>
                  <a:pt x="818346" y="808399"/>
                </a:cubicBezTo>
                <a:cubicBezTo>
                  <a:pt x="817480" y="811098"/>
                  <a:pt x="815748" y="812897"/>
                  <a:pt x="814016" y="815596"/>
                </a:cubicBezTo>
                <a:cubicBezTo>
                  <a:pt x="811419" y="815596"/>
                  <a:pt x="807955" y="816496"/>
                  <a:pt x="805357" y="814696"/>
                </a:cubicBezTo>
                <a:cubicBezTo>
                  <a:pt x="802760" y="812897"/>
                  <a:pt x="804491" y="809299"/>
                  <a:pt x="803625" y="806600"/>
                </a:cubicBezTo>
                <a:cubicBezTo>
                  <a:pt x="800162" y="805701"/>
                  <a:pt x="800162" y="809299"/>
                  <a:pt x="799296" y="811098"/>
                </a:cubicBezTo>
                <a:cubicBezTo>
                  <a:pt x="799296" y="815596"/>
                  <a:pt x="804491" y="817395"/>
                  <a:pt x="806223" y="820094"/>
                </a:cubicBezTo>
                <a:cubicBezTo>
                  <a:pt x="805357" y="823692"/>
                  <a:pt x="801894" y="823692"/>
                  <a:pt x="798430" y="823692"/>
                </a:cubicBezTo>
                <a:cubicBezTo>
                  <a:pt x="793235" y="822793"/>
                  <a:pt x="792369" y="816496"/>
                  <a:pt x="790637" y="812897"/>
                </a:cubicBezTo>
                <a:cubicBezTo>
                  <a:pt x="790637" y="812897"/>
                  <a:pt x="790637" y="812897"/>
                  <a:pt x="789771" y="797605"/>
                </a:cubicBezTo>
                <a:cubicBezTo>
                  <a:pt x="794100" y="796705"/>
                  <a:pt x="799296" y="797605"/>
                  <a:pt x="803625" y="796705"/>
                </a:cubicBezTo>
                <a:close/>
                <a:moveTo>
                  <a:pt x="854391" y="795118"/>
                </a:moveTo>
                <a:cubicBezTo>
                  <a:pt x="857193" y="795118"/>
                  <a:pt x="859994" y="796044"/>
                  <a:pt x="862796" y="796970"/>
                </a:cubicBezTo>
                <a:cubicBezTo>
                  <a:pt x="861862" y="800674"/>
                  <a:pt x="858127" y="803452"/>
                  <a:pt x="855325" y="805304"/>
                </a:cubicBezTo>
                <a:cubicBezTo>
                  <a:pt x="852524" y="806230"/>
                  <a:pt x="849722" y="803452"/>
                  <a:pt x="846921" y="802526"/>
                </a:cubicBezTo>
                <a:cubicBezTo>
                  <a:pt x="848789" y="798822"/>
                  <a:pt x="852524" y="797896"/>
                  <a:pt x="854391" y="795118"/>
                </a:cubicBezTo>
                <a:close/>
                <a:moveTo>
                  <a:pt x="773433" y="794949"/>
                </a:moveTo>
                <a:cubicBezTo>
                  <a:pt x="776409" y="794392"/>
                  <a:pt x="779276" y="794615"/>
                  <a:pt x="781481" y="797286"/>
                </a:cubicBezTo>
                <a:cubicBezTo>
                  <a:pt x="783244" y="799958"/>
                  <a:pt x="785008" y="803520"/>
                  <a:pt x="783244" y="807082"/>
                </a:cubicBezTo>
                <a:cubicBezTo>
                  <a:pt x="781481" y="810644"/>
                  <a:pt x="777071" y="808863"/>
                  <a:pt x="773543" y="808863"/>
                </a:cubicBezTo>
                <a:cubicBezTo>
                  <a:pt x="773543" y="807973"/>
                  <a:pt x="772661" y="807973"/>
                  <a:pt x="772661" y="807973"/>
                </a:cubicBezTo>
                <a:cubicBezTo>
                  <a:pt x="770897" y="808863"/>
                  <a:pt x="772661" y="810644"/>
                  <a:pt x="773543" y="811535"/>
                </a:cubicBezTo>
                <a:cubicBezTo>
                  <a:pt x="775307" y="814207"/>
                  <a:pt x="779717" y="813316"/>
                  <a:pt x="782363" y="811535"/>
                </a:cubicBezTo>
                <a:cubicBezTo>
                  <a:pt x="783244" y="811535"/>
                  <a:pt x="784126" y="810644"/>
                  <a:pt x="785890" y="810644"/>
                </a:cubicBezTo>
                <a:cubicBezTo>
                  <a:pt x="787654" y="815988"/>
                  <a:pt x="787654" y="822221"/>
                  <a:pt x="792946" y="824893"/>
                </a:cubicBezTo>
                <a:cubicBezTo>
                  <a:pt x="792064" y="828455"/>
                  <a:pt x="787654" y="826674"/>
                  <a:pt x="785890" y="827565"/>
                </a:cubicBezTo>
                <a:cubicBezTo>
                  <a:pt x="785890" y="827565"/>
                  <a:pt x="785890" y="827565"/>
                  <a:pt x="774425" y="825784"/>
                </a:cubicBezTo>
                <a:cubicBezTo>
                  <a:pt x="763842" y="821331"/>
                  <a:pt x="758550" y="811535"/>
                  <a:pt x="749731" y="805301"/>
                </a:cubicBezTo>
                <a:cubicBezTo>
                  <a:pt x="747967" y="804411"/>
                  <a:pt x="745321" y="803520"/>
                  <a:pt x="745321" y="801739"/>
                </a:cubicBezTo>
                <a:cubicBezTo>
                  <a:pt x="750613" y="797286"/>
                  <a:pt x="758550" y="794615"/>
                  <a:pt x="764724" y="797286"/>
                </a:cubicBezTo>
                <a:cubicBezTo>
                  <a:pt x="767369" y="796841"/>
                  <a:pt x="770456" y="795505"/>
                  <a:pt x="773433" y="794949"/>
                </a:cubicBezTo>
                <a:close/>
                <a:moveTo>
                  <a:pt x="162758" y="791924"/>
                </a:moveTo>
                <a:cubicBezTo>
                  <a:pt x="166115" y="791703"/>
                  <a:pt x="169556" y="792644"/>
                  <a:pt x="173167" y="795524"/>
                </a:cubicBezTo>
                <a:cubicBezTo>
                  <a:pt x="173167" y="795524"/>
                  <a:pt x="173167" y="795524"/>
                  <a:pt x="178583" y="800840"/>
                </a:cubicBezTo>
                <a:cubicBezTo>
                  <a:pt x="177680" y="803498"/>
                  <a:pt x="173167" y="804384"/>
                  <a:pt x="171361" y="806156"/>
                </a:cubicBezTo>
                <a:cubicBezTo>
                  <a:pt x="169556" y="803498"/>
                  <a:pt x="166848" y="801726"/>
                  <a:pt x="164140" y="800840"/>
                </a:cubicBezTo>
                <a:cubicBezTo>
                  <a:pt x="160529" y="800840"/>
                  <a:pt x="156918" y="801726"/>
                  <a:pt x="154210" y="804384"/>
                </a:cubicBezTo>
                <a:cubicBezTo>
                  <a:pt x="154210" y="806156"/>
                  <a:pt x="153308" y="807928"/>
                  <a:pt x="154210" y="809700"/>
                </a:cubicBezTo>
                <a:cubicBezTo>
                  <a:pt x="155113" y="810587"/>
                  <a:pt x="156918" y="810587"/>
                  <a:pt x="156918" y="808814"/>
                </a:cubicBezTo>
                <a:cubicBezTo>
                  <a:pt x="156918" y="807042"/>
                  <a:pt x="159627" y="806156"/>
                  <a:pt x="160529" y="804384"/>
                </a:cubicBezTo>
                <a:cubicBezTo>
                  <a:pt x="164140" y="803498"/>
                  <a:pt x="165945" y="806156"/>
                  <a:pt x="166848" y="808814"/>
                </a:cubicBezTo>
                <a:cubicBezTo>
                  <a:pt x="166848" y="812359"/>
                  <a:pt x="165043" y="815903"/>
                  <a:pt x="162335" y="818561"/>
                </a:cubicBezTo>
                <a:cubicBezTo>
                  <a:pt x="160529" y="822105"/>
                  <a:pt x="156918" y="819447"/>
                  <a:pt x="153308" y="819447"/>
                </a:cubicBezTo>
                <a:cubicBezTo>
                  <a:pt x="149697" y="815903"/>
                  <a:pt x="146086" y="812359"/>
                  <a:pt x="140670" y="812359"/>
                </a:cubicBezTo>
                <a:cubicBezTo>
                  <a:pt x="137059" y="811473"/>
                  <a:pt x="135254" y="807928"/>
                  <a:pt x="132546" y="806156"/>
                </a:cubicBezTo>
                <a:cubicBezTo>
                  <a:pt x="132546" y="806156"/>
                  <a:pt x="132546" y="806156"/>
                  <a:pt x="132546" y="804384"/>
                </a:cubicBezTo>
                <a:cubicBezTo>
                  <a:pt x="143378" y="803720"/>
                  <a:pt x="152687" y="792589"/>
                  <a:pt x="162758" y="791924"/>
                </a:cubicBezTo>
                <a:close/>
                <a:moveTo>
                  <a:pt x="874511" y="785593"/>
                </a:moveTo>
                <a:cubicBezTo>
                  <a:pt x="878014" y="785593"/>
                  <a:pt x="880642" y="785593"/>
                  <a:pt x="883269" y="787425"/>
                </a:cubicBezTo>
                <a:cubicBezTo>
                  <a:pt x="885021" y="790172"/>
                  <a:pt x="884145" y="794752"/>
                  <a:pt x="884145" y="796583"/>
                </a:cubicBezTo>
                <a:cubicBezTo>
                  <a:pt x="880642" y="802994"/>
                  <a:pt x="874511" y="807573"/>
                  <a:pt x="868379" y="809405"/>
                </a:cubicBezTo>
                <a:cubicBezTo>
                  <a:pt x="865752" y="808489"/>
                  <a:pt x="862248" y="809405"/>
                  <a:pt x="859621" y="807573"/>
                </a:cubicBezTo>
                <a:cubicBezTo>
                  <a:pt x="860497" y="804826"/>
                  <a:pt x="863124" y="802078"/>
                  <a:pt x="864876" y="801163"/>
                </a:cubicBezTo>
                <a:cubicBezTo>
                  <a:pt x="869255" y="800247"/>
                  <a:pt x="873635" y="798415"/>
                  <a:pt x="876262" y="794752"/>
                </a:cubicBezTo>
                <a:cubicBezTo>
                  <a:pt x="876262" y="792004"/>
                  <a:pt x="872759" y="792920"/>
                  <a:pt x="872759" y="790172"/>
                </a:cubicBezTo>
                <a:cubicBezTo>
                  <a:pt x="873635" y="788341"/>
                  <a:pt x="872759" y="786509"/>
                  <a:pt x="874511" y="785593"/>
                </a:cubicBezTo>
                <a:close/>
                <a:moveTo>
                  <a:pt x="227920" y="785593"/>
                </a:moveTo>
                <a:cubicBezTo>
                  <a:pt x="233150" y="786479"/>
                  <a:pt x="237508" y="790023"/>
                  <a:pt x="242737" y="788251"/>
                </a:cubicBezTo>
                <a:cubicBezTo>
                  <a:pt x="246223" y="790023"/>
                  <a:pt x="250581" y="791795"/>
                  <a:pt x="253196" y="795340"/>
                </a:cubicBezTo>
                <a:cubicBezTo>
                  <a:pt x="252324" y="797998"/>
                  <a:pt x="248838" y="796226"/>
                  <a:pt x="247095" y="797998"/>
                </a:cubicBezTo>
                <a:cubicBezTo>
                  <a:pt x="235765" y="805972"/>
                  <a:pt x="224434" y="823693"/>
                  <a:pt x="208746" y="816605"/>
                </a:cubicBezTo>
                <a:cubicBezTo>
                  <a:pt x="212232" y="813947"/>
                  <a:pt x="213975" y="809516"/>
                  <a:pt x="216590" y="806858"/>
                </a:cubicBezTo>
                <a:cubicBezTo>
                  <a:pt x="220076" y="807744"/>
                  <a:pt x="224434" y="807744"/>
                  <a:pt x="227049" y="804200"/>
                </a:cubicBezTo>
                <a:cubicBezTo>
                  <a:pt x="228792" y="801542"/>
                  <a:pt x="227920" y="799770"/>
                  <a:pt x="227920" y="796226"/>
                </a:cubicBezTo>
                <a:cubicBezTo>
                  <a:pt x="227920" y="796226"/>
                  <a:pt x="227920" y="796226"/>
                  <a:pt x="225306" y="793568"/>
                </a:cubicBezTo>
                <a:cubicBezTo>
                  <a:pt x="221819" y="796226"/>
                  <a:pt x="227920" y="799770"/>
                  <a:pt x="223563" y="801542"/>
                </a:cubicBezTo>
                <a:cubicBezTo>
                  <a:pt x="222691" y="802428"/>
                  <a:pt x="220948" y="803314"/>
                  <a:pt x="219205" y="803314"/>
                </a:cubicBezTo>
                <a:cubicBezTo>
                  <a:pt x="216590" y="798884"/>
                  <a:pt x="216590" y="792681"/>
                  <a:pt x="219205" y="787365"/>
                </a:cubicBezTo>
                <a:cubicBezTo>
                  <a:pt x="221819" y="786479"/>
                  <a:pt x="225306" y="786479"/>
                  <a:pt x="227920" y="785593"/>
                </a:cubicBezTo>
                <a:close/>
                <a:moveTo>
                  <a:pt x="148023" y="783284"/>
                </a:moveTo>
                <a:cubicBezTo>
                  <a:pt x="148023" y="783284"/>
                  <a:pt x="148023" y="783284"/>
                  <a:pt x="151595" y="789345"/>
                </a:cubicBezTo>
                <a:cubicBezTo>
                  <a:pt x="151595" y="791077"/>
                  <a:pt x="148916" y="791943"/>
                  <a:pt x="147130" y="791943"/>
                </a:cubicBezTo>
                <a:cubicBezTo>
                  <a:pt x="142666" y="791943"/>
                  <a:pt x="139094" y="788479"/>
                  <a:pt x="137308" y="785016"/>
                </a:cubicBezTo>
                <a:cubicBezTo>
                  <a:pt x="137308" y="785016"/>
                  <a:pt x="137308" y="785016"/>
                  <a:pt x="138201" y="784150"/>
                </a:cubicBezTo>
                <a:cubicBezTo>
                  <a:pt x="140880" y="785016"/>
                  <a:pt x="144451" y="782418"/>
                  <a:pt x="148023" y="783284"/>
                </a:cubicBezTo>
                <a:close/>
                <a:moveTo>
                  <a:pt x="202214" y="782656"/>
                </a:moveTo>
                <a:cubicBezTo>
                  <a:pt x="206728" y="783112"/>
                  <a:pt x="211127" y="784025"/>
                  <a:pt x="214831" y="784481"/>
                </a:cubicBezTo>
                <a:cubicBezTo>
                  <a:pt x="214831" y="784481"/>
                  <a:pt x="214831" y="784481"/>
                  <a:pt x="215757" y="785394"/>
                </a:cubicBezTo>
                <a:cubicBezTo>
                  <a:pt x="210201" y="794522"/>
                  <a:pt x="216683" y="810040"/>
                  <a:pt x="202793" y="815517"/>
                </a:cubicBezTo>
                <a:cubicBezTo>
                  <a:pt x="198162" y="817342"/>
                  <a:pt x="196310" y="813691"/>
                  <a:pt x="192606" y="812778"/>
                </a:cubicBezTo>
                <a:cubicBezTo>
                  <a:pt x="190754" y="809127"/>
                  <a:pt x="187050" y="805476"/>
                  <a:pt x="189828" y="801825"/>
                </a:cubicBezTo>
                <a:cubicBezTo>
                  <a:pt x="191680" y="799086"/>
                  <a:pt x="195384" y="798173"/>
                  <a:pt x="198162" y="799086"/>
                </a:cubicBezTo>
                <a:cubicBezTo>
                  <a:pt x="200014" y="799999"/>
                  <a:pt x="200014" y="803650"/>
                  <a:pt x="201866" y="803650"/>
                </a:cubicBezTo>
                <a:cubicBezTo>
                  <a:pt x="204645" y="801825"/>
                  <a:pt x="202793" y="799086"/>
                  <a:pt x="201866" y="797261"/>
                </a:cubicBezTo>
                <a:cubicBezTo>
                  <a:pt x="199088" y="794522"/>
                  <a:pt x="194458" y="794522"/>
                  <a:pt x="190754" y="795435"/>
                </a:cubicBezTo>
                <a:cubicBezTo>
                  <a:pt x="187050" y="795435"/>
                  <a:pt x="185198" y="804563"/>
                  <a:pt x="183346" y="797261"/>
                </a:cubicBezTo>
                <a:cubicBezTo>
                  <a:pt x="184272" y="792697"/>
                  <a:pt x="183346" y="786307"/>
                  <a:pt x="188902" y="783569"/>
                </a:cubicBezTo>
                <a:cubicBezTo>
                  <a:pt x="193069" y="782199"/>
                  <a:pt x="197699" y="782199"/>
                  <a:pt x="202214" y="782656"/>
                </a:cubicBezTo>
                <a:close/>
                <a:moveTo>
                  <a:pt x="776957" y="775870"/>
                </a:moveTo>
                <a:cubicBezTo>
                  <a:pt x="779339" y="775412"/>
                  <a:pt x="781607" y="776099"/>
                  <a:pt x="782967" y="779304"/>
                </a:cubicBezTo>
                <a:cubicBezTo>
                  <a:pt x="782967" y="783883"/>
                  <a:pt x="783874" y="788463"/>
                  <a:pt x="786596" y="793042"/>
                </a:cubicBezTo>
                <a:cubicBezTo>
                  <a:pt x="784782" y="796705"/>
                  <a:pt x="782060" y="792126"/>
                  <a:pt x="780246" y="791210"/>
                </a:cubicBezTo>
                <a:cubicBezTo>
                  <a:pt x="776617" y="789378"/>
                  <a:pt x="772989" y="791210"/>
                  <a:pt x="769360" y="791210"/>
                </a:cubicBezTo>
                <a:cubicBezTo>
                  <a:pt x="767546" y="787547"/>
                  <a:pt x="768453" y="782967"/>
                  <a:pt x="770267" y="779304"/>
                </a:cubicBezTo>
                <a:cubicBezTo>
                  <a:pt x="772082" y="777930"/>
                  <a:pt x="774576" y="776328"/>
                  <a:pt x="776957" y="775870"/>
                </a:cubicBezTo>
                <a:close/>
                <a:moveTo>
                  <a:pt x="122688" y="775274"/>
                </a:moveTo>
                <a:cubicBezTo>
                  <a:pt x="124762" y="775387"/>
                  <a:pt x="126605" y="776294"/>
                  <a:pt x="127066" y="778109"/>
                </a:cubicBezTo>
                <a:cubicBezTo>
                  <a:pt x="127988" y="781737"/>
                  <a:pt x="127066" y="783552"/>
                  <a:pt x="123379" y="784459"/>
                </a:cubicBezTo>
                <a:cubicBezTo>
                  <a:pt x="124301" y="788087"/>
                  <a:pt x="128910" y="790809"/>
                  <a:pt x="131675" y="792623"/>
                </a:cubicBezTo>
                <a:cubicBezTo>
                  <a:pt x="136284" y="793530"/>
                  <a:pt x="141814" y="792623"/>
                  <a:pt x="143658" y="796252"/>
                </a:cubicBezTo>
                <a:cubicBezTo>
                  <a:pt x="142736" y="798973"/>
                  <a:pt x="139971" y="798973"/>
                  <a:pt x="138127" y="799880"/>
                </a:cubicBezTo>
                <a:cubicBezTo>
                  <a:pt x="131675" y="799880"/>
                  <a:pt x="125222" y="798973"/>
                  <a:pt x="122457" y="793530"/>
                </a:cubicBezTo>
                <a:cubicBezTo>
                  <a:pt x="117848" y="788994"/>
                  <a:pt x="115083" y="783552"/>
                  <a:pt x="116926" y="777202"/>
                </a:cubicBezTo>
                <a:cubicBezTo>
                  <a:pt x="118309" y="775841"/>
                  <a:pt x="120614" y="775161"/>
                  <a:pt x="122688" y="775274"/>
                </a:cubicBezTo>
                <a:close/>
                <a:moveTo>
                  <a:pt x="221173" y="766769"/>
                </a:moveTo>
                <a:cubicBezTo>
                  <a:pt x="222289" y="766996"/>
                  <a:pt x="223629" y="767677"/>
                  <a:pt x="224521" y="767677"/>
                </a:cubicBezTo>
                <a:cubicBezTo>
                  <a:pt x="224521" y="767677"/>
                  <a:pt x="224521" y="767677"/>
                  <a:pt x="230772" y="771305"/>
                </a:cubicBezTo>
                <a:cubicBezTo>
                  <a:pt x="231665" y="774934"/>
                  <a:pt x="232558" y="779469"/>
                  <a:pt x="232558" y="782191"/>
                </a:cubicBezTo>
                <a:cubicBezTo>
                  <a:pt x="230772" y="784005"/>
                  <a:pt x="229879" y="781284"/>
                  <a:pt x="227200" y="782191"/>
                </a:cubicBezTo>
                <a:cubicBezTo>
                  <a:pt x="224521" y="782191"/>
                  <a:pt x="220057" y="783098"/>
                  <a:pt x="218271" y="779469"/>
                </a:cubicBezTo>
                <a:cubicBezTo>
                  <a:pt x="220057" y="776748"/>
                  <a:pt x="220057" y="772212"/>
                  <a:pt x="219164" y="768584"/>
                </a:cubicBezTo>
                <a:cubicBezTo>
                  <a:pt x="219164" y="766769"/>
                  <a:pt x="220057" y="766543"/>
                  <a:pt x="221173" y="766769"/>
                </a:cubicBezTo>
                <a:close/>
                <a:moveTo>
                  <a:pt x="823575" y="765810"/>
                </a:moveTo>
                <a:cubicBezTo>
                  <a:pt x="825256" y="764955"/>
                  <a:pt x="827777" y="766665"/>
                  <a:pt x="826937" y="768374"/>
                </a:cubicBezTo>
                <a:cubicBezTo>
                  <a:pt x="829458" y="774358"/>
                  <a:pt x="822735" y="774358"/>
                  <a:pt x="819373" y="776067"/>
                </a:cubicBezTo>
                <a:cubicBezTo>
                  <a:pt x="817692" y="774358"/>
                  <a:pt x="816011" y="773503"/>
                  <a:pt x="815171" y="770939"/>
                </a:cubicBezTo>
                <a:cubicBezTo>
                  <a:pt x="816852" y="768374"/>
                  <a:pt x="820213" y="767519"/>
                  <a:pt x="823575" y="765810"/>
                </a:cubicBezTo>
                <a:close/>
                <a:moveTo>
                  <a:pt x="853103" y="764426"/>
                </a:moveTo>
                <a:cubicBezTo>
                  <a:pt x="853103" y="764426"/>
                  <a:pt x="853103" y="764426"/>
                  <a:pt x="854858" y="769718"/>
                </a:cubicBezTo>
                <a:cubicBezTo>
                  <a:pt x="854858" y="774127"/>
                  <a:pt x="854858" y="779419"/>
                  <a:pt x="852226" y="782065"/>
                </a:cubicBezTo>
                <a:cubicBezTo>
                  <a:pt x="851349" y="787356"/>
                  <a:pt x="852226" y="792648"/>
                  <a:pt x="847840" y="796176"/>
                </a:cubicBezTo>
                <a:cubicBezTo>
                  <a:pt x="844330" y="799703"/>
                  <a:pt x="839067" y="799703"/>
                  <a:pt x="834680" y="799703"/>
                </a:cubicBezTo>
                <a:cubicBezTo>
                  <a:pt x="832048" y="797057"/>
                  <a:pt x="832048" y="794412"/>
                  <a:pt x="832048" y="790884"/>
                </a:cubicBezTo>
                <a:cubicBezTo>
                  <a:pt x="832048" y="789120"/>
                  <a:pt x="833803" y="788238"/>
                  <a:pt x="835558" y="787356"/>
                </a:cubicBezTo>
                <a:cubicBezTo>
                  <a:pt x="836435" y="788238"/>
                  <a:pt x="839067" y="788238"/>
                  <a:pt x="839067" y="786474"/>
                </a:cubicBezTo>
                <a:cubicBezTo>
                  <a:pt x="839067" y="784710"/>
                  <a:pt x="836435" y="784710"/>
                  <a:pt x="835558" y="784710"/>
                </a:cubicBezTo>
                <a:cubicBezTo>
                  <a:pt x="832048" y="785592"/>
                  <a:pt x="829416" y="788238"/>
                  <a:pt x="828539" y="790884"/>
                </a:cubicBezTo>
                <a:cubicBezTo>
                  <a:pt x="825030" y="795294"/>
                  <a:pt x="833803" y="800585"/>
                  <a:pt x="826785" y="801467"/>
                </a:cubicBezTo>
                <a:cubicBezTo>
                  <a:pt x="825907" y="794412"/>
                  <a:pt x="825030" y="786474"/>
                  <a:pt x="821521" y="781183"/>
                </a:cubicBezTo>
                <a:cubicBezTo>
                  <a:pt x="827662" y="774127"/>
                  <a:pt x="838189" y="779419"/>
                  <a:pt x="844330" y="771481"/>
                </a:cubicBezTo>
                <a:cubicBezTo>
                  <a:pt x="848717" y="770599"/>
                  <a:pt x="846962" y="761780"/>
                  <a:pt x="853103" y="764426"/>
                </a:cubicBezTo>
                <a:close/>
                <a:moveTo>
                  <a:pt x="793083" y="753843"/>
                </a:moveTo>
                <a:cubicBezTo>
                  <a:pt x="794878" y="754738"/>
                  <a:pt x="794878" y="756527"/>
                  <a:pt x="795775" y="758317"/>
                </a:cubicBezTo>
                <a:cubicBezTo>
                  <a:pt x="808337" y="769949"/>
                  <a:pt x="826283" y="783370"/>
                  <a:pt x="821796" y="803055"/>
                </a:cubicBezTo>
                <a:cubicBezTo>
                  <a:pt x="819105" y="802160"/>
                  <a:pt x="820002" y="799476"/>
                  <a:pt x="818207" y="797687"/>
                </a:cubicBezTo>
                <a:cubicBezTo>
                  <a:pt x="814618" y="795002"/>
                  <a:pt x="810132" y="795002"/>
                  <a:pt x="806543" y="792318"/>
                </a:cubicBezTo>
                <a:cubicBezTo>
                  <a:pt x="808337" y="789634"/>
                  <a:pt x="809235" y="786055"/>
                  <a:pt x="806543" y="782476"/>
                </a:cubicBezTo>
                <a:cubicBezTo>
                  <a:pt x="805645" y="779791"/>
                  <a:pt x="802954" y="778002"/>
                  <a:pt x="799364" y="778897"/>
                </a:cubicBezTo>
                <a:cubicBezTo>
                  <a:pt x="796673" y="778897"/>
                  <a:pt x="793981" y="780686"/>
                  <a:pt x="793083" y="783370"/>
                </a:cubicBezTo>
                <a:cubicBezTo>
                  <a:pt x="793083" y="785160"/>
                  <a:pt x="793083" y="786055"/>
                  <a:pt x="794878" y="786949"/>
                </a:cubicBezTo>
                <a:cubicBezTo>
                  <a:pt x="797570" y="786055"/>
                  <a:pt x="797570" y="779791"/>
                  <a:pt x="802056" y="782476"/>
                </a:cubicBezTo>
                <a:cubicBezTo>
                  <a:pt x="805645" y="784265"/>
                  <a:pt x="803851" y="788739"/>
                  <a:pt x="802954" y="791423"/>
                </a:cubicBezTo>
                <a:cubicBezTo>
                  <a:pt x="799364" y="794107"/>
                  <a:pt x="794878" y="795002"/>
                  <a:pt x="790392" y="793213"/>
                </a:cubicBezTo>
                <a:cubicBezTo>
                  <a:pt x="786802" y="790528"/>
                  <a:pt x="786802" y="786055"/>
                  <a:pt x="785905" y="781581"/>
                </a:cubicBezTo>
                <a:cubicBezTo>
                  <a:pt x="785905" y="781581"/>
                  <a:pt x="785905" y="781581"/>
                  <a:pt x="788597" y="774423"/>
                </a:cubicBezTo>
                <a:cubicBezTo>
                  <a:pt x="785008" y="767265"/>
                  <a:pt x="788597" y="761001"/>
                  <a:pt x="791289" y="755633"/>
                </a:cubicBezTo>
                <a:cubicBezTo>
                  <a:pt x="791289" y="755633"/>
                  <a:pt x="791289" y="755633"/>
                  <a:pt x="793083" y="753843"/>
                </a:cubicBezTo>
                <a:close/>
                <a:moveTo>
                  <a:pt x="154537" y="753765"/>
                </a:moveTo>
                <a:cubicBezTo>
                  <a:pt x="155320" y="755181"/>
                  <a:pt x="155992" y="757360"/>
                  <a:pt x="157783" y="757796"/>
                </a:cubicBezTo>
                <a:cubicBezTo>
                  <a:pt x="164052" y="760411"/>
                  <a:pt x="169425" y="762154"/>
                  <a:pt x="174798" y="764768"/>
                </a:cubicBezTo>
                <a:cubicBezTo>
                  <a:pt x="177484" y="766511"/>
                  <a:pt x="180171" y="769998"/>
                  <a:pt x="179275" y="773484"/>
                </a:cubicBezTo>
                <a:cubicBezTo>
                  <a:pt x="175693" y="778713"/>
                  <a:pt x="176589" y="786558"/>
                  <a:pt x="177484" y="792659"/>
                </a:cubicBezTo>
                <a:cubicBezTo>
                  <a:pt x="174798" y="793530"/>
                  <a:pt x="173007" y="790044"/>
                  <a:pt x="170320" y="790044"/>
                </a:cubicBezTo>
                <a:cubicBezTo>
                  <a:pt x="165843" y="790044"/>
                  <a:pt x="170320" y="784814"/>
                  <a:pt x="168529" y="781328"/>
                </a:cubicBezTo>
                <a:cubicBezTo>
                  <a:pt x="168529" y="778713"/>
                  <a:pt x="166738" y="776970"/>
                  <a:pt x="164947" y="775227"/>
                </a:cubicBezTo>
                <a:cubicBezTo>
                  <a:pt x="162261" y="775227"/>
                  <a:pt x="160470" y="774356"/>
                  <a:pt x="158679" y="776099"/>
                </a:cubicBezTo>
                <a:cubicBezTo>
                  <a:pt x="158679" y="776099"/>
                  <a:pt x="158679" y="776099"/>
                  <a:pt x="157783" y="776970"/>
                </a:cubicBezTo>
                <a:cubicBezTo>
                  <a:pt x="159574" y="778713"/>
                  <a:pt x="164052" y="777842"/>
                  <a:pt x="164052" y="781328"/>
                </a:cubicBezTo>
                <a:cubicBezTo>
                  <a:pt x="164947" y="783071"/>
                  <a:pt x="164052" y="785686"/>
                  <a:pt x="162261" y="787429"/>
                </a:cubicBezTo>
                <a:cubicBezTo>
                  <a:pt x="159574" y="787429"/>
                  <a:pt x="156888" y="789172"/>
                  <a:pt x="154201" y="786558"/>
                </a:cubicBezTo>
                <a:cubicBezTo>
                  <a:pt x="152410" y="783071"/>
                  <a:pt x="149724" y="778713"/>
                  <a:pt x="150619" y="774356"/>
                </a:cubicBezTo>
                <a:cubicBezTo>
                  <a:pt x="147932" y="772612"/>
                  <a:pt x="147037" y="768255"/>
                  <a:pt x="146141" y="765640"/>
                </a:cubicBezTo>
                <a:cubicBezTo>
                  <a:pt x="145246" y="761282"/>
                  <a:pt x="149724" y="757796"/>
                  <a:pt x="150619" y="754310"/>
                </a:cubicBezTo>
                <a:cubicBezTo>
                  <a:pt x="152858" y="751695"/>
                  <a:pt x="153753" y="752348"/>
                  <a:pt x="154537" y="753765"/>
                </a:cubicBezTo>
                <a:close/>
                <a:moveTo>
                  <a:pt x="176678" y="752255"/>
                </a:moveTo>
                <a:cubicBezTo>
                  <a:pt x="180488" y="753948"/>
                  <a:pt x="188108" y="755642"/>
                  <a:pt x="188108" y="761568"/>
                </a:cubicBezTo>
                <a:cubicBezTo>
                  <a:pt x="188108" y="761568"/>
                  <a:pt x="188108" y="761568"/>
                  <a:pt x="182393" y="764955"/>
                </a:cubicBezTo>
                <a:cubicBezTo>
                  <a:pt x="179536" y="762415"/>
                  <a:pt x="175726" y="759875"/>
                  <a:pt x="173821" y="756488"/>
                </a:cubicBezTo>
                <a:cubicBezTo>
                  <a:pt x="173821" y="754795"/>
                  <a:pt x="174773" y="753102"/>
                  <a:pt x="176678" y="752255"/>
                </a:cubicBezTo>
                <a:close/>
                <a:moveTo>
                  <a:pt x="208292" y="744318"/>
                </a:moveTo>
                <a:cubicBezTo>
                  <a:pt x="211921" y="747966"/>
                  <a:pt x="214642" y="753438"/>
                  <a:pt x="213735" y="758909"/>
                </a:cubicBezTo>
                <a:cubicBezTo>
                  <a:pt x="211014" y="764381"/>
                  <a:pt x="218271" y="769853"/>
                  <a:pt x="214642" y="776237"/>
                </a:cubicBezTo>
                <a:cubicBezTo>
                  <a:pt x="213735" y="778973"/>
                  <a:pt x="210107" y="778973"/>
                  <a:pt x="208292" y="779884"/>
                </a:cubicBezTo>
                <a:cubicBezTo>
                  <a:pt x="205571" y="778973"/>
                  <a:pt x="201035" y="779884"/>
                  <a:pt x="199221" y="777149"/>
                </a:cubicBezTo>
                <a:cubicBezTo>
                  <a:pt x="197407" y="770765"/>
                  <a:pt x="210107" y="773501"/>
                  <a:pt x="203757" y="768941"/>
                </a:cubicBezTo>
                <a:cubicBezTo>
                  <a:pt x="200128" y="768029"/>
                  <a:pt x="196500" y="769853"/>
                  <a:pt x="195592" y="772589"/>
                </a:cubicBezTo>
                <a:cubicBezTo>
                  <a:pt x="194685" y="774413"/>
                  <a:pt x="196500" y="778061"/>
                  <a:pt x="193778" y="778973"/>
                </a:cubicBezTo>
                <a:cubicBezTo>
                  <a:pt x="188335" y="778973"/>
                  <a:pt x="183800" y="783532"/>
                  <a:pt x="181985" y="787180"/>
                </a:cubicBezTo>
                <a:cubicBezTo>
                  <a:pt x="181078" y="786268"/>
                  <a:pt x="180171" y="783532"/>
                  <a:pt x="181078" y="781708"/>
                </a:cubicBezTo>
                <a:cubicBezTo>
                  <a:pt x="181078" y="768941"/>
                  <a:pt x="192871" y="763469"/>
                  <a:pt x="201035" y="755262"/>
                </a:cubicBezTo>
                <a:cubicBezTo>
                  <a:pt x="201035" y="755262"/>
                  <a:pt x="201035" y="755262"/>
                  <a:pt x="208292" y="744318"/>
                </a:cubicBezTo>
                <a:close/>
                <a:moveTo>
                  <a:pt x="875042" y="741333"/>
                </a:moveTo>
                <a:cubicBezTo>
                  <a:pt x="875949" y="741333"/>
                  <a:pt x="877764" y="739555"/>
                  <a:pt x="877764" y="741333"/>
                </a:cubicBezTo>
                <a:cubicBezTo>
                  <a:pt x="875949" y="746667"/>
                  <a:pt x="876857" y="753779"/>
                  <a:pt x="878671" y="759113"/>
                </a:cubicBezTo>
                <a:cubicBezTo>
                  <a:pt x="878671" y="761780"/>
                  <a:pt x="876857" y="760891"/>
                  <a:pt x="875949" y="760002"/>
                </a:cubicBezTo>
                <a:cubicBezTo>
                  <a:pt x="873228" y="754668"/>
                  <a:pt x="872321" y="747556"/>
                  <a:pt x="875042" y="741333"/>
                </a:cubicBezTo>
                <a:close/>
                <a:moveTo>
                  <a:pt x="904614" y="733262"/>
                </a:moveTo>
                <a:cubicBezTo>
                  <a:pt x="906166" y="734265"/>
                  <a:pt x="907717" y="735826"/>
                  <a:pt x="909491" y="736271"/>
                </a:cubicBezTo>
                <a:cubicBezTo>
                  <a:pt x="915698" y="742513"/>
                  <a:pt x="918358" y="754104"/>
                  <a:pt x="914811" y="763020"/>
                </a:cubicBezTo>
                <a:cubicBezTo>
                  <a:pt x="910377" y="779960"/>
                  <a:pt x="896190" y="793334"/>
                  <a:pt x="885550" y="808492"/>
                </a:cubicBezTo>
                <a:cubicBezTo>
                  <a:pt x="850081" y="853072"/>
                  <a:pt x="808406" y="888736"/>
                  <a:pt x="760523" y="918159"/>
                </a:cubicBezTo>
                <a:cubicBezTo>
                  <a:pt x="752543" y="922617"/>
                  <a:pt x="740129" y="925292"/>
                  <a:pt x="731262" y="920834"/>
                </a:cubicBezTo>
                <a:cubicBezTo>
                  <a:pt x="728602" y="919051"/>
                  <a:pt x="724168" y="916376"/>
                  <a:pt x="723281" y="912810"/>
                </a:cubicBezTo>
                <a:cubicBezTo>
                  <a:pt x="722395" y="911026"/>
                  <a:pt x="721508" y="910135"/>
                  <a:pt x="722395" y="909243"/>
                </a:cubicBezTo>
                <a:cubicBezTo>
                  <a:pt x="724168" y="909243"/>
                  <a:pt x="726828" y="913701"/>
                  <a:pt x="729488" y="914593"/>
                </a:cubicBezTo>
                <a:cubicBezTo>
                  <a:pt x="735695" y="918159"/>
                  <a:pt x="743676" y="919051"/>
                  <a:pt x="751656" y="919051"/>
                </a:cubicBezTo>
                <a:cubicBezTo>
                  <a:pt x="780918" y="903002"/>
                  <a:pt x="808406" y="880712"/>
                  <a:pt x="834120" y="856638"/>
                </a:cubicBezTo>
                <a:cubicBezTo>
                  <a:pt x="852741" y="838806"/>
                  <a:pt x="870475" y="821866"/>
                  <a:pt x="885550" y="800467"/>
                </a:cubicBezTo>
                <a:cubicBezTo>
                  <a:pt x="885550" y="800467"/>
                  <a:pt x="885550" y="800467"/>
                  <a:pt x="910377" y="765694"/>
                </a:cubicBezTo>
                <a:cubicBezTo>
                  <a:pt x="913924" y="758562"/>
                  <a:pt x="914811" y="747862"/>
                  <a:pt x="909491" y="740729"/>
                </a:cubicBezTo>
                <a:cubicBezTo>
                  <a:pt x="907717" y="737163"/>
                  <a:pt x="904170" y="735380"/>
                  <a:pt x="899737" y="733597"/>
                </a:cubicBezTo>
                <a:cubicBezTo>
                  <a:pt x="901510" y="731813"/>
                  <a:pt x="903062" y="732259"/>
                  <a:pt x="904614" y="733262"/>
                </a:cubicBezTo>
                <a:close/>
                <a:moveTo>
                  <a:pt x="870694" y="726855"/>
                </a:moveTo>
                <a:cubicBezTo>
                  <a:pt x="873366" y="729474"/>
                  <a:pt x="874257" y="732967"/>
                  <a:pt x="874257" y="736459"/>
                </a:cubicBezTo>
                <a:cubicBezTo>
                  <a:pt x="868913" y="741698"/>
                  <a:pt x="868913" y="749556"/>
                  <a:pt x="869804" y="756541"/>
                </a:cubicBezTo>
                <a:cubicBezTo>
                  <a:pt x="871585" y="759160"/>
                  <a:pt x="872476" y="762653"/>
                  <a:pt x="876038" y="764399"/>
                </a:cubicBezTo>
                <a:cubicBezTo>
                  <a:pt x="877819" y="763526"/>
                  <a:pt x="877819" y="762653"/>
                  <a:pt x="878709" y="760907"/>
                </a:cubicBezTo>
                <a:cubicBezTo>
                  <a:pt x="882271" y="760034"/>
                  <a:pt x="885834" y="756541"/>
                  <a:pt x="889396" y="760034"/>
                </a:cubicBezTo>
                <a:cubicBezTo>
                  <a:pt x="891177" y="761780"/>
                  <a:pt x="892958" y="764399"/>
                  <a:pt x="892958" y="767018"/>
                </a:cubicBezTo>
                <a:cubicBezTo>
                  <a:pt x="892958" y="771384"/>
                  <a:pt x="889396" y="774003"/>
                  <a:pt x="885834" y="776623"/>
                </a:cubicBezTo>
                <a:cubicBezTo>
                  <a:pt x="879600" y="779242"/>
                  <a:pt x="872476" y="776623"/>
                  <a:pt x="867132" y="772257"/>
                </a:cubicBezTo>
                <a:cubicBezTo>
                  <a:pt x="861789" y="766145"/>
                  <a:pt x="858227" y="760034"/>
                  <a:pt x="859117" y="752176"/>
                </a:cubicBezTo>
                <a:cubicBezTo>
                  <a:pt x="856446" y="744317"/>
                  <a:pt x="862680" y="738206"/>
                  <a:pt x="864461" y="732094"/>
                </a:cubicBezTo>
                <a:cubicBezTo>
                  <a:pt x="867132" y="730348"/>
                  <a:pt x="868023" y="727728"/>
                  <a:pt x="870694" y="726855"/>
                </a:cubicBezTo>
                <a:close/>
                <a:moveTo>
                  <a:pt x="124785" y="725267"/>
                </a:moveTo>
                <a:cubicBezTo>
                  <a:pt x="129194" y="728971"/>
                  <a:pt x="130958" y="734528"/>
                  <a:pt x="130076" y="741010"/>
                </a:cubicBezTo>
                <a:cubicBezTo>
                  <a:pt x="130076" y="742862"/>
                  <a:pt x="129194" y="745640"/>
                  <a:pt x="126548" y="747492"/>
                </a:cubicBezTo>
                <a:cubicBezTo>
                  <a:pt x="125667" y="747492"/>
                  <a:pt x="123903" y="745640"/>
                  <a:pt x="124785" y="743788"/>
                </a:cubicBezTo>
                <a:cubicBezTo>
                  <a:pt x="126548" y="741010"/>
                  <a:pt x="126548" y="736380"/>
                  <a:pt x="125667" y="731749"/>
                </a:cubicBezTo>
                <a:cubicBezTo>
                  <a:pt x="124785" y="730823"/>
                  <a:pt x="123021" y="728971"/>
                  <a:pt x="123903" y="726193"/>
                </a:cubicBezTo>
                <a:cubicBezTo>
                  <a:pt x="123903" y="726193"/>
                  <a:pt x="123903" y="726193"/>
                  <a:pt x="124785" y="725267"/>
                </a:cubicBezTo>
                <a:close/>
                <a:moveTo>
                  <a:pt x="902681" y="717297"/>
                </a:moveTo>
                <a:cubicBezTo>
                  <a:pt x="905342" y="717075"/>
                  <a:pt x="908002" y="717075"/>
                  <a:pt x="910662" y="718407"/>
                </a:cubicBezTo>
                <a:cubicBezTo>
                  <a:pt x="910662" y="718407"/>
                  <a:pt x="910662" y="718407"/>
                  <a:pt x="922190" y="726401"/>
                </a:cubicBezTo>
                <a:cubicBezTo>
                  <a:pt x="928398" y="734395"/>
                  <a:pt x="931058" y="744166"/>
                  <a:pt x="931058" y="753937"/>
                </a:cubicBezTo>
                <a:cubicBezTo>
                  <a:pt x="929284" y="755713"/>
                  <a:pt x="931058" y="758378"/>
                  <a:pt x="930171" y="761042"/>
                </a:cubicBezTo>
                <a:cubicBezTo>
                  <a:pt x="927511" y="763707"/>
                  <a:pt x="929284" y="768148"/>
                  <a:pt x="927511" y="770813"/>
                </a:cubicBezTo>
                <a:cubicBezTo>
                  <a:pt x="923964" y="785025"/>
                  <a:pt x="911549" y="795684"/>
                  <a:pt x="903568" y="808119"/>
                </a:cubicBezTo>
                <a:cubicBezTo>
                  <a:pt x="891153" y="822331"/>
                  <a:pt x="879625" y="838320"/>
                  <a:pt x="866324" y="851643"/>
                </a:cubicBezTo>
                <a:cubicBezTo>
                  <a:pt x="862777" y="852531"/>
                  <a:pt x="861890" y="856973"/>
                  <a:pt x="859230" y="858749"/>
                </a:cubicBezTo>
                <a:cubicBezTo>
                  <a:pt x="845928" y="870296"/>
                  <a:pt x="833514" y="882732"/>
                  <a:pt x="820212" y="892502"/>
                </a:cubicBezTo>
                <a:cubicBezTo>
                  <a:pt x="819325" y="896055"/>
                  <a:pt x="814892" y="896055"/>
                  <a:pt x="813118" y="898720"/>
                </a:cubicBezTo>
                <a:cubicBezTo>
                  <a:pt x="795383" y="912044"/>
                  <a:pt x="778534" y="924479"/>
                  <a:pt x="760799" y="933361"/>
                </a:cubicBezTo>
                <a:cubicBezTo>
                  <a:pt x="744837" y="939579"/>
                  <a:pt x="724441" y="936914"/>
                  <a:pt x="712914" y="924479"/>
                </a:cubicBezTo>
                <a:cubicBezTo>
                  <a:pt x="707593" y="918261"/>
                  <a:pt x="704046" y="910267"/>
                  <a:pt x="705819" y="903161"/>
                </a:cubicBezTo>
                <a:cubicBezTo>
                  <a:pt x="707593" y="900496"/>
                  <a:pt x="711140" y="903161"/>
                  <a:pt x="714687" y="903161"/>
                </a:cubicBezTo>
                <a:cubicBezTo>
                  <a:pt x="717347" y="907602"/>
                  <a:pt x="719121" y="913820"/>
                  <a:pt x="723555" y="918261"/>
                </a:cubicBezTo>
                <a:cubicBezTo>
                  <a:pt x="731536" y="925367"/>
                  <a:pt x="743950" y="928920"/>
                  <a:pt x="754592" y="923591"/>
                </a:cubicBezTo>
                <a:cubicBezTo>
                  <a:pt x="774987" y="917373"/>
                  <a:pt x="790062" y="900496"/>
                  <a:pt x="807797" y="889838"/>
                </a:cubicBezTo>
                <a:cubicBezTo>
                  <a:pt x="844155" y="860526"/>
                  <a:pt x="876965" y="825884"/>
                  <a:pt x="903568" y="789466"/>
                </a:cubicBezTo>
                <a:cubicBezTo>
                  <a:pt x="909775" y="782360"/>
                  <a:pt x="915983" y="774366"/>
                  <a:pt x="916870" y="765484"/>
                </a:cubicBezTo>
                <a:cubicBezTo>
                  <a:pt x="920417" y="755713"/>
                  <a:pt x="920417" y="744166"/>
                  <a:pt x="914209" y="736172"/>
                </a:cubicBezTo>
                <a:cubicBezTo>
                  <a:pt x="909775" y="729954"/>
                  <a:pt x="903568" y="727289"/>
                  <a:pt x="896474" y="726401"/>
                </a:cubicBezTo>
                <a:cubicBezTo>
                  <a:pt x="894700" y="723736"/>
                  <a:pt x="893814" y="721072"/>
                  <a:pt x="894700" y="717519"/>
                </a:cubicBezTo>
                <a:cubicBezTo>
                  <a:pt x="897361" y="717963"/>
                  <a:pt x="900021" y="717519"/>
                  <a:pt x="902681" y="717297"/>
                </a:cubicBezTo>
                <a:close/>
                <a:moveTo>
                  <a:pt x="98581" y="715042"/>
                </a:moveTo>
                <a:cubicBezTo>
                  <a:pt x="100353" y="714155"/>
                  <a:pt x="101239" y="715930"/>
                  <a:pt x="100353" y="716817"/>
                </a:cubicBezTo>
                <a:cubicBezTo>
                  <a:pt x="93265" y="720366"/>
                  <a:pt x="88834" y="725690"/>
                  <a:pt x="86176" y="732789"/>
                </a:cubicBezTo>
                <a:cubicBezTo>
                  <a:pt x="85290" y="738113"/>
                  <a:pt x="84404" y="746099"/>
                  <a:pt x="87948" y="750536"/>
                </a:cubicBezTo>
                <a:cubicBezTo>
                  <a:pt x="88834" y="755860"/>
                  <a:pt x="93265" y="760297"/>
                  <a:pt x="95037" y="764733"/>
                </a:cubicBezTo>
                <a:cubicBezTo>
                  <a:pt x="114530" y="792241"/>
                  <a:pt x="134909" y="821523"/>
                  <a:pt x="159718" y="845481"/>
                </a:cubicBezTo>
                <a:cubicBezTo>
                  <a:pt x="172123" y="858791"/>
                  <a:pt x="186299" y="871214"/>
                  <a:pt x="200476" y="882749"/>
                </a:cubicBezTo>
                <a:cubicBezTo>
                  <a:pt x="214653" y="893397"/>
                  <a:pt x="228830" y="905820"/>
                  <a:pt x="245665" y="912918"/>
                </a:cubicBezTo>
                <a:cubicBezTo>
                  <a:pt x="251867" y="914693"/>
                  <a:pt x="261613" y="914693"/>
                  <a:pt x="266044" y="908482"/>
                </a:cubicBezTo>
                <a:cubicBezTo>
                  <a:pt x="269588" y="905820"/>
                  <a:pt x="267816" y="898721"/>
                  <a:pt x="272246" y="899608"/>
                </a:cubicBezTo>
                <a:cubicBezTo>
                  <a:pt x="271360" y="905820"/>
                  <a:pt x="269588" y="912031"/>
                  <a:pt x="263385" y="914693"/>
                </a:cubicBezTo>
                <a:cubicBezTo>
                  <a:pt x="255411" y="917355"/>
                  <a:pt x="247437" y="915580"/>
                  <a:pt x="239462" y="913806"/>
                </a:cubicBezTo>
                <a:cubicBezTo>
                  <a:pt x="219969" y="904045"/>
                  <a:pt x="204020" y="889848"/>
                  <a:pt x="186299" y="875650"/>
                </a:cubicBezTo>
                <a:cubicBezTo>
                  <a:pt x="154402" y="848143"/>
                  <a:pt x="125162" y="815311"/>
                  <a:pt x="103011" y="781593"/>
                </a:cubicBezTo>
                <a:cubicBezTo>
                  <a:pt x="95923" y="770057"/>
                  <a:pt x="84404" y="758522"/>
                  <a:pt x="81746" y="744325"/>
                </a:cubicBezTo>
                <a:cubicBezTo>
                  <a:pt x="84404" y="732789"/>
                  <a:pt x="85290" y="717704"/>
                  <a:pt x="98581" y="715042"/>
                </a:cubicBezTo>
                <a:close/>
                <a:moveTo>
                  <a:pt x="127525" y="707991"/>
                </a:moveTo>
                <a:cubicBezTo>
                  <a:pt x="128411" y="706217"/>
                  <a:pt x="131069" y="707991"/>
                  <a:pt x="131955" y="708879"/>
                </a:cubicBezTo>
                <a:cubicBezTo>
                  <a:pt x="139930" y="717750"/>
                  <a:pt x="145246" y="730170"/>
                  <a:pt x="143474" y="741702"/>
                </a:cubicBezTo>
                <a:cubicBezTo>
                  <a:pt x="143474" y="749687"/>
                  <a:pt x="139930" y="756784"/>
                  <a:pt x="133727" y="761219"/>
                </a:cubicBezTo>
                <a:cubicBezTo>
                  <a:pt x="128411" y="762994"/>
                  <a:pt x="120437" y="766542"/>
                  <a:pt x="115120" y="762994"/>
                </a:cubicBezTo>
                <a:cubicBezTo>
                  <a:pt x="111576" y="762106"/>
                  <a:pt x="108032" y="757671"/>
                  <a:pt x="108032" y="753235"/>
                </a:cubicBezTo>
                <a:cubicBezTo>
                  <a:pt x="107146" y="748799"/>
                  <a:pt x="108918" y="746138"/>
                  <a:pt x="111576" y="744364"/>
                </a:cubicBezTo>
                <a:cubicBezTo>
                  <a:pt x="114234" y="742590"/>
                  <a:pt x="116892" y="742590"/>
                  <a:pt x="119551" y="743477"/>
                </a:cubicBezTo>
                <a:cubicBezTo>
                  <a:pt x="124867" y="745251"/>
                  <a:pt x="120437" y="755897"/>
                  <a:pt x="127525" y="751461"/>
                </a:cubicBezTo>
                <a:cubicBezTo>
                  <a:pt x="133727" y="745251"/>
                  <a:pt x="134613" y="736380"/>
                  <a:pt x="132841" y="728395"/>
                </a:cubicBezTo>
                <a:cubicBezTo>
                  <a:pt x="131069" y="725734"/>
                  <a:pt x="130183" y="721298"/>
                  <a:pt x="126639" y="719524"/>
                </a:cubicBezTo>
                <a:cubicBezTo>
                  <a:pt x="125753" y="715088"/>
                  <a:pt x="126639" y="711540"/>
                  <a:pt x="127525" y="707991"/>
                </a:cubicBezTo>
                <a:close/>
                <a:moveTo>
                  <a:pt x="933078" y="707805"/>
                </a:moveTo>
                <a:cubicBezTo>
                  <a:pt x="937119" y="708731"/>
                  <a:pt x="938129" y="711509"/>
                  <a:pt x="940150" y="714287"/>
                </a:cubicBezTo>
                <a:cubicBezTo>
                  <a:pt x="942170" y="720770"/>
                  <a:pt x="942170" y="730956"/>
                  <a:pt x="936109" y="736512"/>
                </a:cubicBezTo>
                <a:cubicBezTo>
                  <a:pt x="935099" y="737438"/>
                  <a:pt x="931058" y="741142"/>
                  <a:pt x="931058" y="736512"/>
                </a:cubicBezTo>
                <a:cubicBezTo>
                  <a:pt x="932068" y="733734"/>
                  <a:pt x="935099" y="731882"/>
                  <a:pt x="937119" y="729104"/>
                </a:cubicBezTo>
                <a:cubicBezTo>
                  <a:pt x="938129" y="722622"/>
                  <a:pt x="938129" y="715213"/>
                  <a:pt x="932068" y="711509"/>
                </a:cubicBezTo>
                <a:cubicBezTo>
                  <a:pt x="932068" y="709657"/>
                  <a:pt x="933078" y="708731"/>
                  <a:pt x="933078" y="707805"/>
                </a:cubicBezTo>
                <a:close/>
                <a:moveTo>
                  <a:pt x="142388" y="707099"/>
                </a:moveTo>
                <a:cubicBezTo>
                  <a:pt x="142388" y="708863"/>
                  <a:pt x="143340" y="709745"/>
                  <a:pt x="145245" y="710627"/>
                </a:cubicBezTo>
                <a:cubicBezTo>
                  <a:pt x="145245" y="711508"/>
                  <a:pt x="145245" y="714154"/>
                  <a:pt x="143340" y="713272"/>
                </a:cubicBezTo>
                <a:cubicBezTo>
                  <a:pt x="140483" y="713272"/>
                  <a:pt x="140483" y="710627"/>
                  <a:pt x="140483" y="708863"/>
                </a:cubicBezTo>
                <a:cubicBezTo>
                  <a:pt x="140483" y="707981"/>
                  <a:pt x="140483" y="706217"/>
                  <a:pt x="142388" y="707099"/>
                </a:cubicBezTo>
                <a:close/>
                <a:moveTo>
                  <a:pt x="93884" y="700837"/>
                </a:moveTo>
                <a:cubicBezTo>
                  <a:pt x="97444" y="699836"/>
                  <a:pt x="101228" y="699614"/>
                  <a:pt x="105234" y="700948"/>
                </a:cubicBezTo>
                <a:cubicBezTo>
                  <a:pt x="105234" y="703616"/>
                  <a:pt x="105234" y="707172"/>
                  <a:pt x="104344" y="708951"/>
                </a:cubicBezTo>
                <a:cubicBezTo>
                  <a:pt x="100783" y="713397"/>
                  <a:pt x="95441" y="708951"/>
                  <a:pt x="91880" y="713397"/>
                </a:cubicBezTo>
                <a:cubicBezTo>
                  <a:pt x="80307" y="721400"/>
                  <a:pt x="77637" y="736517"/>
                  <a:pt x="79417" y="749856"/>
                </a:cubicBezTo>
                <a:cubicBezTo>
                  <a:pt x="82978" y="764084"/>
                  <a:pt x="93661" y="775644"/>
                  <a:pt x="101673" y="788093"/>
                </a:cubicBezTo>
                <a:cubicBezTo>
                  <a:pt x="116807" y="808545"/>
                  <a:pt x="132832" y="828998"/>
                  <a:pt x="150637" y="847672"/>
                </a:cubicBezTo>
                <a:cubicBezTo>
                  <a:pt x="171112" y="869014"/>
                  <a:pt x="194258" y="888577"/>
                  <a:pt x="219185" y="906362"/>
                </a:cubicBezTo>
                <a:cubicBezTo>
                  <a:pt x="224527" y="910808"/>
                  <a:pt x="230758" y="913475"/>
                  <a:pt x="236990" y="917922"/>
                </a:cubicBezTo>
                <a:cubicBezTo>
                  <a:pt x="245893" y="921479"/>
                  <a:pt x="259246" y="922368"/>
                  <a:pt x="267258" y="917922"/>
                </a:cubicBezTo>
                <a:cubicBezTo>
                  <a:pt x="275271" y="913475"/>
                  <a:pt x="276161" y="904583"/>
                  <a:pt x="277941" y="896580"/>
                </a:cubicBezTo>
                <a:cubicBezTo>
                  <a:pt x="280612" y="894801"/>
                  <a:pt x="285063" y="893023"/>
                  <a:pt x="288624" y="893023"/>
                </a:cubicBezTo>
                <a:cubicBezTo>
                  <a:pt x="291295" y="898358"/>
                  <a:pt x="288624" y="903694"/>
                  <a:pt x="287734" y="909029"/>
                </a:cubicBezTo>
                <a:cubicBezTo>
                  <a:pt x="283283" y="922368"/>
                  <a:pt x="271710" y="933928"/>
                  <a:pt x="256575" y="933928"/>
                </a:cubicBezTo>
                <a:cubicBezTo>
                  <a:pt x="244112" y="934817"/>
                  <a:pt x="232539" y="929482"/>
                  <a:pt x="221856" y="922368"/>
                </a:cubicBezTo>
                <a:cubicBezTo>
                  <a:pt x="196039" y="904583"/>
                  <a:pt x="173783" y="884131"/>
                  <a:pt x="150637" y="863678"/>
                </a:cubicBezTo>
                <a:cubicBezTo>
                  <a:pt x="130161" y="844115"/>
                  <a:pt x="111466" y="822773"/>
                  <a:pt x="96332" y="799653"/>
                </a:cubicBezTo>
                <a:cubicBezTo>
                  <a:pt x="89210" y="791650"/>
                  <a:pt x="84759" y="781868"/>
                  <a:pt x="78527" y="773865"/>
                </a:cubicBezTo>
                <a:cubicBezTo>
                  <a:pt x="71405" y="762305"/>
                  <a:pt x="64283" y="748967"/>
                  <a:pt x="66954" y="734739"/>
                </a:cubicBezTo>
                <a:cubicBezTo>
                  <a:pt x="70515" y="724068"/>
                  <a:pt x="72295" y="711619"/>
                  <a:pt x="83868" y="705394"/>
                </a:cubicBezTo>
                <a:cubicBezTo>
                  <a:pt x="86984" y="703616"/>
                  <a:pt x="90323" y="701837"/>
                  <a:pt x="93884" y="700837"/>
                </a:cubicBezTo>
                <a:close/>
                <a:moveTo>
                  <a:pt x="957139" y="696692"/>
                </a:moveTo>
                <a:cubicBezTo>
                  <a:pt x="958046" y="698597"/>
                  <a:pt x="956232" y="700502"/>
                  <a:pt x="955325" y="701454"/>
                </a:cubicBezTo>
                <a:cubicBezTo>
                  <a:pt x="953510" y="700502"/>
                  <a:pt x="952603" y="699549"/>
                  <a:pt x="951696" y="698597"/>
                </a:cubicBezTo>
                <a:cubicBezTo>
                  <a:pt x="952603" y="696692"/>
                  <a:pt x="955325" y="696692"/>
                  <a:pt x="957139" y="696692"/>
                </a:cubicBezTo>
                <a:close/>
                <a:moveTo>
                  <a:pt x="967570" y="693009"/>
                </a:moveTo>
                <a:cubicBezTo>
                  <a:pt x="967570" y="693009"/>
                  <a:pt x="967570" y="693009"/>
                  <a:pt x="966715" y="701899"/>
                </a:cubicBezTo>
                <a:cubicBezTo>
                  <a:pt x="965861" y="706344"/>
                  <a:pt x="963296" y="709900"/>
                  <a:pt x="959877" y="712567"/>
                </a:cubicBezTo>
                <a:cubicBezTo>
                  <a:pt x="956458" y="712567"/>
                  <a:pt x="957313" y="708122"/>
                  <a:pt x="956458" y="705455"/>
                </a:cubicBezTo>
                <a:cubicBezTo>
                  <a:pt x="959877" y="701010"/>
                  <a:pt x="959877" y="690342"/>
                  <a:pt x="967570" y="693009"/>
                </a:cubicBezTo>
                <a:close/>
                <a:moveTo>
                  <a:pt x="922467" y="692333"/>
                </a:moveTo>
                <a:cubicBezTo>
                  <a:pt x="927260" y="690544"/>
                  <a:pt x="932054" y="690767"/>
                  <a:pt x="936521" y="692333"/>
                </a:cubicBezTo>
                <a:cubicBezTo>
                  <a:pt x="940988" y="693898"/>
                  <a:pt x="945128" y="696804"/>
                  <a:pt x="948614" y="700382"/>
                </a:cubicBezTo>
                <a:cubicBezTo>
                  <a:pt x="955587" y="708431"/>
                  <a:pt x="956458" y="721847"/>
                  <a:pt x="952972" y="731685"/>
                </a:cubicBezTo>
                <a:cubicBezTo>
                  <a:pt x="949486" y="739734"/>
                  <a:pt x="945128" y="749572"/>
                  <a:pt x="935540" y="752255"/>
                </a:cubicBezTo>
                <a:cubicBezTo>
                  <a:pt x="934669" y="752255"/>
                  <a:pt x="933797" y="750466"/>
                  <a:pt x="934669" y="749572"/>
                </a:cubicBezTo>
                <a:cubicBezTo>
                  <a:pt x="934669" y="749572"/>
                  <a:pt x="934669" y="749572"/>
                  <a:pt x="933797" y="742417"/>
                </a:cubicBezTo>
                <a:cubicBezTo>
                  <a:pt x="939898" y="739734"/>
                  <a:pt x="941641" y="733473"/>
                  <a:pt x="943385" y="728107"/>
                </a:cubicBezTo>
                <a:cubicBezTo>
                  <a:pt x="943385" y="728107"/>
                  <a:pt x="943385" y="728107"/>
                  <a:pt x="945128" y="719164"/>
                </a:cubicBezTo>
                <a:cubicBezTo>
                  <a:pt x="943385" y="712009"/>
                  <a:pt x="938155" y="704854"/>
                  <a:pt x="931182" y="703065"/>
                </a:cubicBezTo>
                <a:cubicBezTo>
                  <a:pt x="928568" y="705748"/>
                  <a:pt x="931182" y="708431"/>
                  <a:pt x="929439" y="710220"/>
                </a:cubicBezTo>
                <a:cubicBezTo>
                  <a:pt x="927696" y="712903"/>
                  <a:pt x="925081" y="714692"/>
                  <a:pt x="922467" y="715586"/>
                </a:cubicBezTo>
                <a:cubicBezTo>
                  <a:pt x="918109" y="715586"/>
                  <a:pt x="915494" y="711114"/>
                  <a:pt x="912879" y="707537"/>
                </a:cubicBezTo>
                <a:cubicBezTo>
                  <a:pt x="912008" y="700382"/>
                  <a:pt x="918109" y="695910"/>
                  <a:pt x="922467" y="692333"/>
                </a:cubicBezTo>
                <a:close/>
                <a:moveTo>
                  <a:pt x="69656" y="691930"/>
                </a:moveTo>
                <a:cubicBezTo>
                  <a:pt x="70510" y="691930"/>
                  <a:pt x="70510" y="692837"/>
                  <a:pt x="71365" y="693744"/>
                </a:cubicBezTo>
                <a:cubicBezTo>
                  <a:pt x="72220" y="697373"/>
                  <a:pt x="67091" y="695559"/>
                  <a:pt x="67091" y="699187"/>
                </a:cubicBezTo>
                <a:cubicBezTo>
                  <a:pt x="65382" y="704630"/>
                  <a:pt x="66237" y="710073"/>
                  <a:pt x="69656" y="715516"/>
                </a:cubicBezTo>
                <a:cubicBezTo>
                  <a:pt x="69656" y="716423"/>
                  <a:pt x="68801" y="717330"/>
                  <a:pt x="67946" y="717330"/>
                </a:cubicBezTo>
                <a:cubicBezTo>
                  <a:pt x="63672" y="714609"/>
                  <a:pt x="62817" y="708259"/>
                  <a:pt x="61108" y="703723"/>
                </a:cubicBezTo>
                <a:cubicBezTo>
                  <a:pt x="61963" y="699187"/>
                  <a:pt x="64527" y="692837"/>
                  <a:pt x="69656" y="691930"/>
                </a:cubicBezTo>
                <a:close/>
                <a:moveTo>
                  <a:pt x="850647" y="682405"/>
                </a:moveTo>
                <a:cubicBezTo>
                  <a:pt x="849750" y="685918"/>
                  <a:pt x="850647" y="689431"/>
                  <a:pt x="851544" y="692943"/>
                </a:cubicBezTo>
                <a:cubicBezTo>
                  <a:pt x="850647" y="696456"/>
                  <a:pt x="847955" y="699969"/>
                  <a:pt x="849750" y="704360"/>
                </a:cubicBezTo>
                <a:cubicBezTo>
                  <a:pt x="856031" y="710507"/>
                  <a:pt x="859620" y="720167"/>
                  <a:pt x="856928" y="728949"/>
                </a:cubicBezTo>
                <a:cubicBezTo>
                  <a:pt x="855133" y="732462"/>
                  <a:pt x="851544" y="734218"/>
                  <a:pt x="849750" y="736853"/>
                </a:cubicBezTo>
                <a:cubicBezTo>
                  <a:pt x="852442" y="740366"/>
                  <a:pt x="853339" y="744757"/>
                  <a:pt x="851544" y="749148"/>
                </a:cubicBezTo>
                <a:cubicBezTo>
                  <a:pt x="848853" y="753539"/>
                  <a:pt x="845263" y="755295"/>
                  <a:pt x="840777" y="757051"/>
                </a:cubicBezTo>
                <a:cubicBezTo>
                  <a:pt x="838983" y="756173"/>
                  <a:pt x="835393" y="756173"/>
                  <a:pt x="835393" y="753539"/>
                </a:cubicBezTo>
                <a:cubicBezTo>
                  <a:pt x="834496" y="750904"/>
                  <a:pt x="837188" y="749148"/>
                  <a:pt x="838983" y="748269"/>
                </a:cubicBezTo>
                <a:cubicBezTo>
                  <a:pt x="840777" y="748269"/>
                  <a:pt x="842572" y="748269"/>
                  <a:pt x="843469" y="746513"/>
                </a:cubicBezTo>
                <a:cubicBezTo>
                  <a:pt x="843469" y="743879"/>
                  <a:pt x="841674" y="742122"/>
                  <a:pt x="839880" y="742122"/>
                </a:cubicBezTo>
                <a:cubicBezTo>
                  <a:pt x="832702" y="740366"/>
                  <a:pt x="826421" y="744757"/>
                  <a:pt x="821037" y="749148"/>
                </a:cubicBezTo>
                <a:cubicBezTo>
                  <a:pt x="819242" y="753539"/>
                  <a:pt x="817448" y="757930"/>
                  <a:pt x="817448" y="762321"/>
                </a:cubicBezTo>
                <a:cubicBezTo>
                  <a:pt x="816551" y="764955"/>
                  <a:pt x="813859" y="764955"/>
                  <a:pt x="812064" y="764955"/>
                </a:cubicBezTo>
                <a:cubicBezTo>
                  <a:pt x="808475" y="759686"/>
                  <a:pt x="812064" y="753539"/>
                  <a:pt x="812962" y="747391"/>
                </a:cubicBezTo>
                <a:cubicBezTo>
                  <a:pt x="812962" y="745635"/>
                  <a:pt x="812064" y="744757"/>
                  <a:pt x="810270" y="744757"/>
                </a:cubicBezTo>
                <a:cubicBezTo>
                  <a:pt x="806681" y="744757"/>
                  <a:pt x="807578" y="750026"/>
                  <a:pt x="803989" y="750904"/>
                </a:cubicBezTo>
                <a:cubicBezTo>
                  <a:pt x="802194" y="750904"/>
                  <a:pt x="799502" y="749148"/>
                  <a:pt x="798605" y="747391"/>
                </a:cubicBezTo>
                <a:cubicBezTo>
                  <a:pt x="797708" y="744757"/>
                  <a:pt x="798605" y="741244"/>
                  <a:pt x="800400" y="739488"/>
                </a:cubicBezTo>
                <a:cubicBezTo>
                  <a:pt x="803092" y="736853"/>
                  <a:pt x="806681" y="734218"/>
                  <a:pt x="810270" y="735975"/>
                </a:cubicBezTo>
                <a:cubicBezTo>
                  <a:pt x="814756" y="735975"/>
                  <a:pt x="818345" y="740366"/>
                  <a:pt x="822832" y="736853"/>
                </a:cubicBezTo>
                <a:cubicBezTo>
                  <a:pt x="827318" y="734218"/>
                  <a:pt x="831804" y="731584"/>
                  <a:pt x="837188" y="734218"/>
                </a:cubicBezTo>
                <a:cubicBezTo>
                  <a:pt x="841674" y="732462"/>
                  <a:pt x="846161" y="728949"/>
                  <a:pt x="848853" y="725437"/>
                </a:cubicBezTo>
                <a:cubicBezTo>
                  <a:pt x="850647" y="720167"/>
                  <a:pt x="848853" y="715776"/>
                  <a:pt x="845263" y="712264"/>
                </a:cubicBezTo>
                <a:cubicBezTo>
                  <a:pt x="842572" y="710507"/>
                  <a:pt x="839880" y="712264"/>
                  <a:pt x="838085" y="713142"/>
                </a:cubicBezTo>
                <a:cubicBezTo>
                  <a:pt x="836291" y="713142"/>
                  <a:pt x="835393" y="715776"/>
                  <a:pt x="837188" y="716655"/>
                </a:cubicBezTo>
                <a:cubicBezTo>
                  <a:pt x="838085" y="717533"/>
                  <a:pt x="838983" y="720167"/>
                  <a:pt x="838983" y="721046"/>
                </a:cubicBezTo>
                <a:cubicBezTo>
                  <a:pt x="836291" y="723680"/>
                  <a:pt x="833599" y="726315"/>
                  <a:pt x="830907" y="724558"/>
                </a:cubicBezTo>
                <a:cubicBezTo>
                  <a:pt x="827318" y="722802"/>
                  <a:pt x="826421" y="720167"/>
                  <a:pt x="825523" y="716655"/>
                </a:cubicBezTo>
                <a:cubicBezTo>
                  <a:pt x="824626" y="713142"/>
                  <a:pt x="826421" y="710507"/>
                  <a:pt x="828215" y="707873"/>
                </a:cubicBezTo>
                <a:cubicBezTo>
                  <a:pt x="832702" y="706994"/>
                  <a:pt x="836291" y="703482"/>
                  <a:pt x="839880" y="699969"/>
                </a:cubicBezTo>
                <a:cubicBezTo>
                  <a:pt x="839880" y="699969"/>
                  <a:pt x="839880" y="699969"/>
                  <a:pt x="842572" y="691187"/>
                </a:cubicBezTo>
                <a:cubicBezTo>
                  <a:pt x="845263" y="688552"/>
                  <a:pt x="846161" y="684162"/>
                  <a:pt x="850647" y="682405"/>
                </a:cubicBezTo>
                <a:close/>
                <a:moveTo>
                  <a:pt x="923121" y="679230"/>
                </a:moveTo>
                <a:lnTo>
                  <a:pt x="924708" y="679230"/>
                </a:lnTo>
                <a:cubicBezTo>
                  <a:pt x="924708" y="679230"/>
                  <a:pt x="924708" y="679230"/>
                  <a:pt x="927883" y="686487"/>
                </a:cubicBezTo>
                <a:cubicBezTo>
                  <a:pt x="925502" y="687394"/>
                  <a:pt x="920740" y="691930"/>
                  <a:pt x="919946" y="686487"/>
                </a:cubicBezTo>
                <a:cubicBezTo>
                  <a:pt x="919946" y="683766"/>
                  <a:pt x="920740" y="680137"/>
                  <a:pt x="923121" y="679230"/>
                </a:cubicBezTo>
                <a:close/>
                <a:moveTo>
                  <a:pt x="50512" y="678260"/>
                </a:moveTo>
                <a:cubicBezTo>
                  <a:pt x="52298" y="678480"/>
                  <a:pt x="54441" y="679142"/>
                  <a:pt x="56346" y="678701"/>
                </a:cubicBezTo>
                <a:cubicBezTo>
                  <a:pt x="56346" y="681346"/>
                  <a:pt x="52536" y="682228"/>
                  <a:pt x="50631" y="683992"/>
                </a:cubicBezTo>
                <a:cubicBezTo>
                  <a:pt x="48726" y="683992"/>
                  <a:pt x="48726" y="681346"/>
                  <a:pt x="46821" y="680465"/>
                </a:cubicBezTo>
                <a:cubicBezTo>
                  <a:pt x="47297" y="678260"/>
                  <a:pt x="48726" y="678039"/>
                  <a:pt x="50512" y="678260"/>
                </a:cubicBezTo>
                <a:close/>
                <a:moveTo>
                  <a:pt x="69705" y="676055"/>
                </a:moveTo>
                <a:cubicBezTo>
                  <a:pt x="75096" y="676055"/>
                  <a:pt x="81387" y="676945"/>
                  <a:pt x="85879" y="681395"/>
                </a:cubicBezTo>
                <a:cubicBezTo>
                  <a:pt x="88575" y="684955"/>
                  <a:pt x="91271" y="689404"/>
                  <a:pt x="90372" y="694744"/>
                </a:cubicBezTo>
                <a:cubicBezTo>
                  <a:pt x="89474" y="698304"/>
                  <a:pt x="86778" y="701864"/>
                  <a:pt x="83184" y="702754"/>
                </a:cubicBezTo>
                <a:cubicBezTo>
                  <a:pt x="80488" y="702754"/>
                  <a:pt x="76894" y="701864"/>
                  <a:pt x="75995" y="699194"/>
                </a:cubicBezTo>
                <a:cubicBezTo>
                  <a:pt x="74198" y="695634"/>
                  <a:pt x="77792" y="692964"/>
                  <a:pt x="75995" y="689404"/>
                </a:cubicBezTo>
                <a:cubicBezTo>
                  <a:pt x="73299" y="684955"/>
                  <a:pt x="69705" y="691184"/>
                  <a:pt x="65212" y="691184"/>
                </a:cubicBezTo>
                <a:cubicBezTo>
                  <a:pt x="58922" y="695634"/>
                  <a:pt x="58023" y="703644"/>
                  <a:pt x="59820" y="710763"/>
                </a:cubicBezTo>
                <a:cubicBezTo>
                  <a:pt x="60719" y="716103"/>
                  <a:pt x="67009" y="718773"/>
                  <a:pt x="66111" y="725003"/>
                </a:cubicBezTo>
                <a:cubicBezTo>
                  <a:pt x="64313" y="727672"/>
                  <a:pt x="66111" y="733012"/>
                  <a:pt x="61618" y="734792"/>
                </a:cubicBezTo>
                <a:cubicBezTo>
                  <a:pt x="54429" y="730342"/>
                  <a:pt x="50835" y="722333"/>
                  <a:pt x="46342" y="715213"/>
                </a:cubicBezTo>
                <a:cubicBezTo>
                  <a:pt x="43646" y="704534"/>
                  <a:pt x="47240" y="693854"/>
                  <a:pt x="54429" y="685845"/>
                </a:cubicBezTo>
                <a:cubicBezTo>
                  <a:pt x="58922" y="681395"/>
                  <a:pt x="63415" y="677835"/>
                  <a:pt x="69705" y="676055"/>
                </a:cubicBezTo>
                <a:close/>
                <a:moveTo>
                  <a:pt x="33426" y="671292"/>
                </a:moveTo>
                <a:cubicBezTo>
                  <a:pt x="43248" y="672208"/>
                  <a:pt x="43248" y="682282"/>
                  <a:pt x="46820" y="688693"/>
                </a:cubicBezTo>
                <a:cubicBezTo>
                  <a:pt x="45927" y="691441"/>
                  <a:pt x="45034" y="693272"/>
                  <a:pt x="43248" y="695104"/>
                </a:cubicBezTo>
                <a:cubicBezTo>
                  <a:pt x="36998" y="692357"/>
                  <a:pt x="32533" y="684114"/>
                  <a:pt x="32533" y="676787"/>
                </a:cubicBezTo>
                <a:cubicBezTo>
                  <a:pt x="33426" y="674956"/>
                  <a:pt x="32533" y="672208"/>
                  <a:pt x="33426" y="671292"/>
                </a:cubicBezTo>
                <a:close/>
                <a:moveTo>
                  <a:pt x="920973" y="669705"/>
                </a:moveTo>
                <a:cubicBezTo>
                  <a:pt x="924708" y="669705"/>
                  <a:pt x="923774" y="673369"/>
                  <a:pt x="922840" y="674284"/>
                </a:cubicBezTo>
                <a:cubicBezTo>
                  <a:pt x="920039" y="676116"/>
                  <a:pt x="917237" y="679779"/>
                  <a:pt x="915370" y="682527"/>
                </a:cubicBezTo>
                <a:cubicBezTo>
                  <a:pt x="913502" y="686190"/>
                  <a:pt x="919105" y="692601"/>
                  <a:pt x="913502" y="693517"/>
                </a:cubicBezTo>
                <a:cubicBezTo>
                  <a:pt x="908833" y="688938"/>
                  <a:pt x="908833" y="683443"/>
                  <a:pt x="911634" y="677948"/>
                </a:cubicBezTo>
                <a:cubicBezTo>
                  <a:pt x="913502" y="674284"/>
                  <a:pt x="917237" y="671537"/>
                  <a:pt x="920973" y="669705"/>
                </a:cubicBezTo>
                <a:close/>
                <a:moveTo>
                  <a:pt x="157416" y="664943"/>
                </a:moveTo>
                <a:cubicBezTo>
                  <a:pt x="158298" y="664943"/>
                  <a:pt x="159180" y="667594"/>
                  <a:pt x="159180" y="668478"/>
                </a:cubicBezTo>
                <a:cubicBezTo>
                  <a:pt x="161826" y="673781"/>
                  <a:pt x="161826" y="679967"/>
                  <a:pt x="160062" y="685270"/>
                </a:cubicBezTo>
                <a:cubicBezTo>
                  <a:pt x="160062" y="685270"/>
                  <a:pt x="160062" y="685270"/>
                  <a:pt x="160944" y="689688"/>
                </a:cubicBezTo>
                <a:cubicBezTo>
                  <a:pt x="166236" y="690572"/>
                  <a:pt x="171527" y="690572"/>
                  <a:pt x="175055" y="694107"/>
                </a:cubicBezTo>
                <a:cubicBezTo>
                  <a:pt x="176819" y="697642"/>
                  <a:pt x="180347" y="702061"/>
                  <a:pt x="176819" y="705596"/>
                </a:cubicBezTo>
                <a:cubicBezTo>
                  <a:pt x="174173" y="707364"/>
                  <a:pt x="172409" y="708248"/>
                  <a:pt x="169763" y="707364"/>
                </a:cubicBezTo>
                <a:cubicBezTo>
                  <a:pt x="167117" y="705596"/>
                  <a:pt x="166236" y="703829"/>
                  <a:pt x="167117" y="700294"/>
                </a:cubicBezTo>
                <a:cubicBezTo>
                  <a:pt x="167999" y="699410"/>
                  <a:pt x="167999" y="697642"/>
                  <a:pt x="166236" y="696759"/>
                </a:cubicBezTo>
                <a:cubicBezTo>
                  <a:pt x="162708" y="696759"/>
                  <a:pt x="160062" y="699410"/>
                  <a:pt x="157416" y="702945"/>
                </a:cubicBezTo>
                <a:cubicBezTo>
                  <a:pt x="156534" y="705596"/>
                  <a:pt x="155652" y="710015"/>
                  <a:pt x="159180" y="712666"/>
                </a:cubicBezTo>
                <a:cubicBezTo>
                  <a:pt x="164472" y="722388"/>
                  <a:pt x="176819" y="711783"/>
                  <a:pt x="182110" y="721504"/>
                </a:cubicBezTo>
                <a:cubicBezTo>
                  <a:pt x="185638" y="723271"/>
                  <a:pt x="188284" y="721504"/>
                  <a:pt x="192694" y="721504"/>
                </a:cubicBezTo>
                <a:cubicBezTo>
                  <a:pt x="196221" y="722388"/>
                  <a:pt x="198867" y="725039"/>
                  <a:pt x="200631" y="728574"/>
                </a:cubicBezTo>
                <a:cubicBezTo>
                  <a:pt x="200631" y="729458"/>
                  <a:pt x="202395" y="731225"/>
                  <a:pt x="200631" y="732993"/>
                </a:cubicBezTo>
                <a:cubicBezTo>
                  <a:pt x="199749" y="734760"/>
                  <a:pt x="197103" y="736528"/>
                  <a:pt x="195339" y="735644"/>
                </a:cubicBezTo>
                <a:cubicBezTo>
                  <a:pt x="192694" y="734760"/>
                  <a:pt x="192694" y="729458"/>
                  <a:pt x="190048" y="730342"/>
                </a:cubicBezTo>
                <a:cubicBezTo>
                  <a:pt x="188284" y="737412"/>
                  <a:pt x="190048" y="746249"/>
                  <a:pt x="184756" y="750668"/>
                </a:cubicBezTo>
                <a:cubicBezTo>
                  <a:pt x="182992" y="750668"/>
                  <a:pt x="180347" y="749784"/>
                  <a:pt x="179465" y="748017"/>
                </a:cubicBezTo>
                <a:cubicBezTo>
                  <a:pt x="180347" y="744482"/>
                  <a:pt x="181228" y="740063"/>
                  <a:pt x="181228" y="735644"/>
                </a:cubicBezTo>
                <a:cubicBezTo>
                  <a:pt x="179465" y="731225"/>
                  <a:pt x="175055" y="727690"/>
                  <a:pt x="170645" y="725039"/>
                </a:cubicBezTo>
                <a:cubicBezTo>
                  <a:pt x="168881" y="724155"/>
                  <a:pt x="166236" y="725923"/>
                  <a:pt x="163590" y="725923"/>
                </a:cubicBezTo>
                <a:cubicBezTo>
                  <a:pt x="161826" y="727690"/>
                  <a:pt x="160944" y="729458"/>
                  <a:pt x="160944" y="731225"/>
                </a:cubicBezTo>
                <a:cubicBezTo>
                  <a:pt x="161826" y="734760"/>
                  <a:pt x="167117" y="732109"/>
                  <a:pt x="167999" y="736528"/>
                </a:cubicBezTo>
                <a:cubicBezTo>
                  <a:pt x="168881" y="740063"/>
                  <a:pt x="166236" y="742714"/>
                  <a:pt x="163590" y="742714"/>
                </a:cubicBezTo>
                <a:cubicBezTo>
                  <a:pt x="160062" y="742714"/>
                  <a:pt x="155652" y="741831"/>
                  <a:pt x="153888" y="737412"/>
                </a:cubicBezTo>
                <a:cubicBezTo>
                  <a:pt x="151243" y="732109"/>
                  <a:pt x="152125" y="725923"/>
                  <a:pt x="155652" y="722388"/>
                </a:cubicBezTo>
                <a:cubicBezTo>
                  <a:pt x="155652" y="719736"/>
                  <a:pt x="152125" y="717969"/>
                  <a:pt x="151243" y="715318"/>
                </a:cubicBezTo>
                <a:cubicBezTo>
                  <a:pt x="146833" y="710015"/>
                  <a:pt x="148597" y="702061"/>
                  <a:pt x="151243" y="696759"/>
                </a:cubicBezTo>
                <a:cubicBezTo>
                  <a:pt x="153888" y="694991"/>
                  <a:pt x="155652" y="692340"/>
                  <a:pt x="155652" y="688805"/>
                </a:cubicBezTo>
                <a:cubicBezTo>
                  <a:pt x="152125" y="680851"/>
                  <a:pt x="152125" y="672013"/>
                  <a:pt x="157416" y="664943"/>
                </a:cubicBezTo>
                <a:close/>
                <a:moveTo>
                  <a:pt x="76694" y="663355"/>
                </a:moveTo>
                <a:cubicBezTo>
                  <a:pt x="78714" y="663355"/>
                  <a:pt x="79725" y="665087"/>
                  <a:pt x="80735" y="666819"/>
                </a:cubicBezTo>
                <a:cubicBezTo>
                  <a:pt x="80735" y="668551"/>
                  <a:pt x="81745" y="672014"/>
                  <a:pt x="79725" y="672880"/>
                </a:cubicBezTo>
                <a:cubicBezTo>
                  <a:pt x="79725" y="672880"/>
                  <a:pt x="79725" y="672880"/>
                  <a:pt x="70633" y="672014"/>
                </a:cubicBezTo>
                <a:cubicBezTo>
                  <a:pt x="71643" y="668551"/>
                  <a:pt x="75684" y="665087"/>
                  <a:pt x="76694" y="663355"/>
                </a:cubicBezTo>
                <a:close/>
                <a:moveTo>
                  <a:pt x="927883" y="661314"/>
                </a:moveTo>
                <a:cubicBezTo>
                  <a:pt x="926109" y="669478"/>
                  <a:pt x="916350" y="667664"/>
                  <a:pt x="911915" y="674014"/>
                </a:cubicBezTo>
                <a:cubicBezTo>
                  <a:pt x="909253" y="677642"/>
                  <a:pt x="906592" y="683085"/>
                  <a:pt x="908366" y="688528"/>
                </a:cubicBezTo>
                <a:cubicBezTo>
                  <a:pt x="908366" y="693971"/>
                  <a:pt x="914576" y="697599"/>
                  <a:pt x="910141" y="702135"/>
                </a:cubicBezTo>
                <a:cubicBezTo>
                  <a:pt x="905705" y="703042"/>
                  <a:pt x="903044" y="697599"/>
                  <a:pt x="900382" y="693971"/>
                </a:cubicBezTo>
                <a:cubicBezTo>
                  <a:pt x="897721" y="686714"/>
                  <a:pt x="897721" y="678549"/>
                  <a:pt x="901269" y="671292"/>
                </a:cubicBezTo>
                <a:cubicBezTo>
                  <a:pt x="908366" y="664942"/>
                  <a:pt x="918125" y="658592"/>
                  <a:pt x="927883" y="661314"/>
                </a:cubicBezTo>
                <a:close/>
                <a:moveTo>
                  <a:pt x="79453" y="657005"/>
                </a:moveTo>
                <a:cubicBezTo>
                  <a:pt x="84744" y="658819"/>
                  <a:pt x="84744" y="665169"/>
                  <a:pt x="86508" y="668798"/>
                </a:cubicBezTo>
                <a:cubicBezTo>
                  <a:pt x="86508" y="671519"/>
                  <a:pt x="86508" y="674241"/>
                  <a:pt x="84744" y="676055"/>
                </a:cubicBezTo>
                <a:cubicBezTo>
                  <a:pt x="82098" y="676055"/>
                  <a:pt x="84744" y="671519"/>
                  <a:pt x="83862" y="669705"/>
                </a:cubicBezTo>
                <a:cubicBezTo>
                  <a:pt x="83862" y="665169"/>
                  <a:pt x="82098" y="661541"/>
                  <a:pt x="78571" y="658819"/>
                </a:cubicBezTo>
                <a:cubicBezTo>
                  <a:pt x="78571" y="658819"/>
                  <a:pt x="78571" y="658819"/>
                  <a:pt x="79453" y="657005"/>
                </a:cubicBezTo>
                <a:close/>
                <a:moveTo>
                  <a:pt x="968046" y="655417"/>
                </a:moveTo>
                <a:cubicBezTo>
                  <a:pt x="970745" y="657216"/>
                  <a:pt x="969846" y="660815"/>
                  <a:pt x="969846" y="663513"/>
                </a:cubicBezTo>
                <a:cubicBezTo>
                  <a:pt x="967147" y="669810"/>
                  <a:pt x="962649" y="676107"/>
                  <a:pt x="956352" y="679705"/>
                </a:cubicBezTo>
                <a:cubicBezTo>
                  <a:pt x="952754" y="680605"/>
                  <a:pt x="948256" y="682404"/>
                  <a:pt x="944658" y="679705"/>
                </a:cubicBezTo>
                <a:cubicBezTo>
                  <a:pt x="943758" y="677906"/>
                  <a:pt x="944658" y="676107"/>
                  <a:pt x="946457" y="676107"/>
                </a:cubicBezTo>
                <a:cubicBezTo>
                  <a:pt x="952754" y="676107"/>
                  <a:pt x="958151" y="672509"/>
                  <a:pt x="961749" y="667111"/>
                </a:cubicBezTo>
                <a:cubicBezTo>
                  <a:pt x="965348" y="663513"/>
                  <a:pt x="960850" y="656317"/>
                  <a:pt x="968046" y="655417"/>
                </a:cubicBezTo>
                <a:close/>
                <a:moveTo>
                  <a:pt x="77899" y="644503"/>
                </a:moveTo>
                <a:cubicBezTo>
                  <a:pt x="84310" y="642717"/>
                  <a:pt x="88889" y="648968"/>
                  <a:pt x="93468" y="652540"/>
                </a:cubicBezTo>
                <a:cubicBezTo>
                  <a:pt x="93468" y="652540"/>
                  <a:pt x="93468" y="652540"/>
                  <a:pt x="98047" y="659683"/>
                </a:cubicBezTo>
                <a:cubicBezTo>
                  <a:pt x="100795" y="668613"/>
                  <a:pt x="99879" y="679328"/>
                  <a:pt x="95300" y="685579"/>
                </a:cubicBezTo>
                <a:cubicBezTo>
                  <a:pt x="90721" y="685579"/>
                  <a:pt x="91636" y="681114"/>
                  <a:pt x="88889" y="679328"/>
                </a:cubicBezTo>
                <a:cubicBezTo>
                  <a:pt x="88889" y="675757"/>
                  <a:pt x="90721" y="672185"/>
                  <a:pt x="89805" y="668613"/>
                </a:cubicBezTo>
                <a:cubicBezTo>
                  <a:pt x="90721" y="660576"/>
                  <a:pt x="83394" y="656112"/>
                  <a:pt x="78815" y="651647"/>
                </a:cubicBezTo>
                <a:cubicBezTo>
                  <a:pt x="77899" y="649861"/>
                  <a:pt x="76983" y="647182"/>
                  <a:pt x="77899" y="644503"/>
                </a:cubicBezTo>
                <a:close/>
                <a:moveTo>
                  <a:pt x="981360" y="644305"/>
                </a:moveTo>
                <a:cubicBezTo>
                  <a:pt x="984867" y="646088"/>
                  <a:pt x="983113" y="650544"/>
                  <a:pt x="983113" y="654109"/>
                </a:cubicBezTo>
                <a:cubicBezTo>
                  <a:pt x="986620" y="669260"/>
                  <a:pt x="976977" y="680845"/>
                  <a:pt x="966457" y="688867"/>
                </a:cubicBezTo>
                <a:cubicBezTo>
                  <a:pt x="956813" y="695105"/>
                  <a:pt x="944540" y="693323"/>
                  <a:pt x="934896" y="687084"/>
                </a:cubicBezTo>
                <a:cubicBezTo>
                  <a:pt x="930513" y="683519"/>
                  <a:pt x="927883" y="678172"/>
                  <a:pt x="927883" y="671933"/>
                </a:cubicBezTo>
                <a:cubicBezTo>
                  <a:pt x="929636" y="668368"/>
                  <a:pt x="930513" y="663912"/>
                  <a:pt x="934896" y="663021"/>
                </a:cubicBezTo>
                <a:cubicBezTo>
                  <a:pt x="938403" y="663021"/>
                  <a:pt x="941910" y="663021"/>
                  <a:pt x="942787" y="666586"/>
                </a:cubicBezTo>
                <a:cubicBezTo>
                  <a:pt x="945417" y="671933"/>
                  <a:pt x="940157" y="674607"/>
                  <a:pt x="940157" y="679063"/>
                </a:cubicBezTo>
                <a:cubicBezTo>
                  <a:pt x="942787" y="682628"/>
                  <a:pt x="946293" y="683519"/>
                  <a:pt x="950677" y="683519"/>
                </a:cubicBezTo>
                <a:cubicBezTo>
                  <a:pt x="959443" y="684410"/>
                  <a:pt x="967333" y="676389"/>
                  <a:pt x="970840" y="669260"/>
                </a:cubicBezTo>
                <a:cubicBezTo>
                  <a:pt x="973470" y="664803"/>
                  <a:pt x="974347" y="658565"/>
                  <a:pt x="971717" y="653217"/>
                </a:cubicBezTo>
                <a:cubicBezTo>
                  <a:pt x="974347" y="648761"/>
                  <a:pt x="978730" y="647870"/>
                  <a:pt x="981360" y="644305"/>
                </a:cubicBezTo>
                <a:close/>
                <a:moveTo>
                  <a:pt x="38185" y="637955"/>
                </a:moveTo>
                <a:cubicBezTo>
                  <a:pt x="42630" y="638844"/>
                  <a:pt x="39963" y="643289"/>
                  <a:pt x="41741" y="645956"/>
                </a:cubicBezTo>
                <a:cubicBezTo>
                  <a:pt x="41741" y="650401"/>
                  <a:pt x="46186" y="652179"/>
                  <a:pt x="48853" y="654846"/>
                </a:cubicBezTo>
                <a:cubicBezTo>
                  <a:pt x="52409" y="656624"/>
                  <a:pt x="56854" y="653957"/>
                  <a:pt x="59521" y="656624"/>
                </a:cubicBezTo>
                <a:cubicBezTo>
                  <a:pt x="57743" y="660180"/>
                  <a:pt x="52409" y="659291"/>
                  <a:pt x="48853" y="659291"/>
                </a:cubicBezTo>
                <a:cubicBezTo>
                  <a:pt x="41741" y="655735"/>
                  <a:pt x="38185" y="647734"/>
                  <a:pt x="37296" y="639733"/>
                </a:cubicBezTo>
                <a:cubicBezTo>
                  <a:pt x="37296" y="639733"/>
                  <a:pt x="37296" y="639733"/>
                  <a:pt x="38185" y="637955"/>
                </a:cubicBezTo>
                <a:close/>
                <a:moveTo>
                  <a:pt x="938759" y="630017"/>
                </a:moveTo>
                <a:cubicBezTo>
                  <a:pt x="944129" y="630017"/>
                  <a:pt x="950395" y="630017"/>
                  <a:pt x="954870" y="632675"/>
                </a:cubicBezTo>
                <a:cubicBezTo>
                  <a:pt x="952185" y="635333"/>
                  <a:pt x="946814" y="635333"/>
                  <a:pt x="943234" y="633561"/>
                </a:cubicBezTo>
                <a:cubicBezTo>
                  <a:pt x="932493" y="635333"/>
                  <a:pt x="921752" y="638878"/>
                  <a:pt x="917277" y="649510"/>
                </a:cubicBezTo>
                <a:cubicBezTo>
                  <a:pt x="911011" y="649510"/>
                  <a:pt x="902060" y="646852"/>
                  <a:pt x="894900" y="651282"/>
                </a:cubicBezTo>
                <a:cubicBezTo>
                  <a:pt x="884159" y="655712"/>
                  <a:pt x="876998" y="668117"/>
                  <a:pt x="876998" y="680522"/>
                </a:cubicBezTo>
                <a:cubicBezTo>
                  <a:pt x="876998" y="680522"/>
                  <a:pt x="876998" y="680522"/>
                  <a:pt x="878789" y="690268"/>
                </a:cubicBezTo>
                <a:cubicBezTo>
                  <a:pt x="882369" y="694699"/>
                  <a:pt x="885054" y="699129"/>
                  <a:pt x="888634" y="703559"/>
                </a:cubicBezTo>
                <a:cubicBezTo>
                  <a:pt x="887739" y="715078"/>
                  <a:pt x="891320" y="727482"/>
                  <a:pt x="898480" y="735457"/>
                </a:cubicBezTo>
                <a:cubicBezTo>
                  <a:pt x="901165" y="738115"/>
                  <a:pt x="905641" y="739001"/>
                  <a:pt x="907431" y="742545"/>
                </a:cubicBezTo>
                <a:cubicBezTo>
                  <a:pt x="907431" y="744317"/>
                  <a:pt x="904746" y="743431"/>
                  <a:pt x="903851" y="742545"/>
                </a:cubicBezTo>
                <a:cubicBezTo>
                  <a:pt x="894900" y="738115"/>
                  <a:pt x="885949" y="729254"/>
                  <a:pt x="885949" y="718622"/>
                </a:cubicBezTo>
                <a:cubicBezTo>
                  <a:pt x="885949" y="718622"/>
                  <a:pt x="885949" y="718622"/>
                  <a:pt x="884159" y="705331"/>
                </a:cubicBezTo>
                <a:cubicBezTo>
                  <a:pt x="878789" y="698243"/>
                  <a:pt x="872523" y="690268"/>
                  <a:pt x="871628" y="680522"/>
                </a:cubicBezTo>
                <a:cubicBezTo>
                  <a:pt x="870733" y="667231"/>
                  <a:pt x="876998" y="653940"/>
                  <a:pt x="889529" y="648624"/>
                </a:cubicBezTo>
                <a:cubicBezTo>
                  <a:pt x="896690" y="644194"/>
                  <a:pt x="905641" y="644194"/>
                  <a:pt x="913696" y="645080"/>
                </a:cubicBezTo>
                <a:cubicBezTo>
                  <a:pt x="920857" y="637992"/>
                  <a:pt x="928913" y="631789"/>
                  <a:pt x="938759" y="630017"/>
                </a:cubicBezTo>
                <a:close/>
                <a:moveTo>
                  <a:pt x="23586" y="628430"/>
                </a:moveTo>
                <a:cubicBezTo>
                  <a:pt x="27145" y="629315"/>
                  <a:pt x="30705" y="632857"/>
                  <a:pt x="33375" y="634627"/>
                </a:cubicBezTo>
                <a:cubicBezTo>
                  <a:pt x="31595" y="644366"/>
                  <a:pt x="36935" y="654105"/>
                  <a:pt x="44945" y="660302"/>
                </a:cubicBezTo>
                <a:cubicBezTo>
                  <a:pt x="48504" y="663843"/>
                  <a:pt x="54734" y="662958"/>
                  <a:pt x="59184" y="661187"/>
                </a:cubicBezTo>
                <a:cubicBezTo>
                  <a:pt x="63634" y="660302"/>
                  <a:pt x="63634" y="655875"/>
                  <a:pt x="63634" y="652334"/>
                </a:cubicBezTo>
                <a:cubicBezTo>
                  <a:pt x="63634" y="652334"/>
                  <a:pt x="61854" y="651449"/>
                  <a:pt x="60964" y="651449"/>
                </a:cubicBezTo>
                <a:cubicBezTo>
                  <a:pt x="59184" y="649678"/>
                  <a:pt x="54734" y="648793"/>
                  <a:pt x="56514" y="645251"/>
                </a:cubicBezTo>
                <a:cubicBezTo>
                  <a:pt x="57404" y="642595"/>
                  <a:pt x="60074" y="639054"/>
                  <a:pt x="63634" y="639054"/>
                </a:cubicBezTo>
                <a:cubicBezTo>
                  <a:pt x="66303" y="639054"/>
                  <a:pt x="69863" y="638169"/>
                  <a:pt x="71643" y="640825"/>
                </a:cubicBezTo>
                <a:cubicBezTo>
                  <a:pt x="76983" y="647022"/>
                  <a:pt x="76093" y="656761"/>
                  <a:pt x="72533" y="662958"/>
                </a:cubicBezTo>
                <a:cubicBezTo>
                  <a:pt x="68083" y="670926"/>
                  <a:pt x="59184" y="674467"/>
                  <a:pt x="50284" y="674467"/>
                </a:cubicBezTo>
                <a:cubicBezTo>
                  <a:pt x="44945" y="671811"/>
                  <a:pt x="39605" y="670926"/>
                  <a:pt x="34265" y="667385"/>
                </a:cubicBezTo>
                <a:cubicBezTo>
                  <a:pt x="24476" y="657646"/>
                  <a:pt x="18246" y="641710"/>
                  <a:pt x="23586" y="628430"/>
                </a:cubicBezTo>
                <a:close/>
                <a:moveTo>
                  <a:pt x="940843" y="619097"/>
                </a:moveTo>
                <a:cubicBezTo>
                  <a:pt x="948924" y="617317"/>
                  <a:pt x="957903" y="618207"/>
                  <a:pt x="965085" y="621766"/>
                </a:cubicBezTo>
                <a:cubicBezTo>
                  <a:pt x="965085" y="621766"/>
                  <a:pt x="965085" y="621766"/>
                  <a:pt x="965983" y="623546"/>
                </a:cubicBezTo>
                <a:cubicBezTo>
                  <a:pt x="965983" y="626215"/>
                  <a:pt x="962392" y="627105"/>
                  <a:pt x="960596" y="628885"/>
                </a:cubicBezTo>
                <a:cubicBezTo>
                  <a:pt x="954311" y="628885"/>
                  <a:pt x="948026" y="624436"/>
                  <a:pt x="940843" y="626215"/>
                </a:cubicBezTo>
                <a:cubicBezTo>
                  <a:pt x="930967" y="627105"/>
                  <a:pt x="921091" y="631554"/>
                  <a:pt x="914806" y="639562"/>
                </a:cubicBezTo>
                <a:cubicBezTo>
                  <a:pt x="912112" y="643122"/>
                  <a:pt x="909419" y="639562"/>
                  <a:pt x="906725" y="640452"/>
                </a:cubicBezTo>
                <a:cubicBezTo>
                  <a:pt x="895053" y="641342"/>
                  <a:pt x="884279" y="644901"/>
                  <a:pt x="877096" y="653799"/>
                </a:cubicBezTo>
                <a:cubicBezTo>
                  <a:pt x="877096" y="653799"/>
                  <a:pt x="877096" y="653799"/>
                  <a:pt x="875301" y="654689"/>
                </a:cubicBezTo>
                <a:cubicBezTo>
                  <a:pt x="870811" y="662697"/>
                  <a:pt x="867220" y="671595"/>
                  <a:pt x="868118" y="682273"/>
                </a:cubicBezTo>
                <a:cubicBezTo>
                  <a:pt x="869016" y="692061"/>
                  <a:pt x="877096" y="700959"/>
                  <a:pt x="882483" y="709857"/>
                </a:cubicBezTo>
                <a:cubicBezTo>
                  <a:pt x="882483" y="712527"/>
                  <a:pt x="882483" y="716086"/>
                  <a:pt x="883381" y="718755"/>
                </a:cubicBezTo>
                <a:cubicBezTo>
                  <a:pt x="883381" y="728543"/>
                  <a:pt x="890564" y="737441"/>
                  <a:pt x="898645" y="743670"/>
                </a:cubicBezTo>
                <a:cubicBezTo>
                  <a:pt x="902236" y="746339"/>
                  <a:pt x="909419" y="745450"/>
                  <a:pt x="910317" y="751678"/>
                </a:cubicBezTo>
                <a:cubicBezTo>
                  <a:pt x="909419" y="753458"/>
                  <a:pt x="911214" y="757017"/>
                  <a:pt x="907623" y="757017"/>
                </a:cubicBezTo>
                <a:cubicBezTo>
                  <a:pt x="895053" y="757017"/>
                  <a:pt x="886973" y="746339"/>
                  <a:pt x="879790" y="737441"/>
                </a:cubicBezTo>
                <a:cubicBezTo>
                  <a:pt x="876198" y="729433"/>
                  <a:pt x="873505" y="719645"/>
                  <a:pt x="871709" y="709857"/>
                </a:cubicBezTo>
                <a:cubicBezTo>
                  <a:pt x="860037" y="696510"/>
                  <a:pt x="856446" y="676045"/>
                  <a:pt x="863629" y="660028"/>
                </a:cubicBezTo>
                <a:cubicBezTo>
                  <a:pt x="866322" y="655579"/>
                  <a:pt x="867220" y="651130"/>
                  <a:pt x="869914" y="646681"/>
                </a:cubicBezTo>
                <a:cubicBezTo>
                  <a:pt x="877994" y="639562"/>
                  <a:pt x="886075" y="633334"/>
                  <a:pt x="895951" y="632444"/>
                </a:cubicBezTo>
                <a:cubicBezTo>
                  <a:pt x="901338" y="632444"/>
                  <a:pt x="905827" y="631554"/>
                  <a:pt x="909419" y="632444"/>
                </a:cubicBezTo>
                <a:cubicBezTo>
                  <a:pt x="920193" y="627995"/>
                  <a:pt x="929171" y="620876"/>
                  <a:pt x="940843" y="619097"/>
                </a:cubicBezTo>
                <a:close/>
                <a:moveTo>
                  <a:pt x="62974" y="610947"/>
                </a:moveTo>
                <a:cubicBezTo>
                  <a:pt x="66083" y="610947"/>
                  <a:pt x="69414" y="611618"/>
                  <a:pt x="72523" y="612066"/>
                </a:cubicBezTo>
                <a:cubicBezTo>
                  <a:pt x="77852" y="614751"/>
                  <a:pt x="82293" y="618332"/>
                  <a:pt x="84958" y="623703"/>
                </a:cubicBezTo>
                <a:cubicBezTo>
                  <a:pt x="88511" y="629075"/>
                  <a:pt x="92952" y="621913"/>
                  <a:pt x="96505" y="624599"/>
                </a:cubicBezTo>
                <a:cubicBezTo>
                  <a:pt x="106276" y="627284"/>
                  <a:pt x="116046" y="630865"/>
                  <a:pt x="121376" y="639817"/>
                </a:cubicBezTo>
                <a:cubicBezTo>
                  <a:pt x="126705" y="648769"/>
                  <a:pt x="129370" y="660407"/>
                  <a:pt x="126705" y="670254"/>
                </a:cubicBezTo>
                <a:cubicBezTo>
                  <a:pt x="123152" y="679206"/>
                  <a:pt x="120488" y="687263"/>
                  <a:pt x="111605" y="692634"/>
                </a:cubicBezTo>
                <a:cubicBezTo>
                  <a:pt x="114270" y="706062"/>
                  <a:pt x="108940" y="719490"/>
                  <a:pt x="99170" y="726652"/>
                </a:cubicBezTo>
                <a:cubicBezTo>
                  <a:pt x="97393" y="727547"/>
                  <a:pt x="94729" y="727547"/>
                  <a:pt x="92952" y="728442"/>
                </a:cubicBezTo>
                <a:cubicBezTo>
                  <a:pt x="93840" y="720385"/>
                  <a:pt x="104499" y="723071"/>
                  <a:pt x="106276" y="715909"/>
                </a:cubicBezTo>
                <a:cubicBezTo>
                  <a:pt x="109829" y="707852"/>
                  <a:pt x="109829" y="698005"/>
                  <a:pt x="108052" y="690844"/>
                </a:cubicBezTo>
                <a:cubicBezTo>
                  <a:pt x="116046" y="682787"/>
                  <a:pt x="124041" y="672940"/>
                  <a:pt x="124041" y="660407"/>
                </a:cubicBezTo>
                <a:cubicBezTo>
                  <a:pt x="123152" y="650559"/>
                  <a:pt x="120488" y="640712"/>
                  <a:pt x="111605" y="635341"/>
                </a:cubicBezTo>
                <a:cubicBezTo>
                  <a:pt x="104499" y="630865"/>
                  <a:pt x="94729" y="627284"/>
                  <a:pt x="86735" y="630865"/>
                </a:cubicBezTo>
                <a:cubicBezTo>
                  <a:pt x="84070" y="629075"/>
                  <a:pt x="84070" y="624599"/>
                  <a:pt x="80517" y="621913"/>
                </a:cubicBezTo>
                <a:cubicBezTo>
                  <a:pt x="75187" y="617437"/>
                  <a:pt x="69858" y="614751"/>
                  <a:pt x="61864" y="613856"/>
                </a:cubicBezTo>
                <a:cubicBezTo>
                  <a:pt x="60087" y="614751"/>
                  <a:pt x="56534" y="614751"/>
                  <a:pt x="54758" y="613856"/>
                </a:cubicBezTo>
                <a:cubicBezTo>
                  <a:pt x="56979" y="611618"/>
                  <a:pt x="59865" y="610947"/>
                  <a:pt x="62974" y="610947"/>
                </a:cubicBezTo>
                <a:close/>
                <a:moveTo>
                  <a:pt x="942824" y="598267"/>
                </a:moveTo>
                <a:cubicBezTo>
                  <a:pt x="943664" y="598267"/>
                  <a:pt x="945345" y="598267"/>
                  <a:pt x="945345" y="599133"/>
                </a:cubicBezTo>
                <a:cubicBezTo>
                  <a:pt x="945345" y="602597"/>
                  <a:pt x="941143" y="602597"/>
                  <a:pt x="939462" y="605194"/>
                </a:cubicBezTo>
                <a:cubicBezTo>
                  <a:pt x="937781" y="607792"/>
                  <a:pt x="936100" y="610390"/>
                  <a:pt x="935260" y="614719"/>
                </a:cubicBezTo>
                <a:cubicBezTo>
                  <a:pt x="935260" y="615585"/>
                  <a:pt x="933579" y="617317"/>
                  <a:pt x="931058" y="617317"/>
                </a:cubicBezTo>
                <a:cubicBezTo>
                  <a:pt x="931058" y="610390"/>
                  <a:pt x="936100" y="601731"/>
                  <a:pt x="942824" y="598267"/>
                </a:cubicBezTo>
                <a:close/>
                <a:moveTo>
                  <a:pt x="58383" y="595290"/>
                </a:moveTo>
                <a:cubicBezTo>
                  <a:pt x="69019" y="593505"/>
                  <a:pt x="78769" y="597075"/>
                  <a:pt x="87632" y="601537"/>
                </a:cubicBezTo>
                <a:cubicBezTo>
                  <a:pt x="87632" y="601537"/>
                  <a:pt x="87632" y="601537"/>
                  <a:pt x="92950" y="607783"/>
                </a:cubicBezTo>
                <a:cubicBezTo>
                  <a:pt x="96496" y="613137"/>
                  <a:pt x="104473" y="610460"/>
                  <a:pt x="110677" y="613137"/>
                </a:cubicBezTo>
                <a:cubicBezTo>
                  <a:pt x="127518" y="618492"/>
                  <a:pt x="140813" y="635447"/>
                  <a:pt x="142586" y="654187"/>
                </a:cubicBezTo>
                <a:cubicBezTo>
                  <a:pt x="145245" y="661326"/>
                  <a:pt x="141700" y="670250"/>
                  <a:pt x="140813" y="678281"/>
                </a:cubicBezTo>
                <a:cubicBezTo>
                  <a:pt x="138154" y="688097"/>
                  <a:pt x="131950" y="695236"/>
                  <a:pt x="124859" y="703268"/>
                </a:cubicBezTo>
                <a:cubicBezTo>
                  <a:pt x="125745" y="719331"/>
                  <a:pt x="118654" y="733609"/>
                  <a:pt x="104473" y="740748"/>
                </a:cubicBezTo>
                <a:cubicBezTo>
                  <a:pt x="100927" y="744317"/>
                  <a:pt x="95609" y="744317"/>
                  <a:pt x="90291" y="744317"/>
                </a:cubicBezTo>
                <a:cubicBezTo>
                  <a:pt x="89405" y="741640"/>
                  <a:pt x="89405" y="737178"/>
                  <a:pt x="90291" y="734501"/>
                </a:cubicBezTo>
                <a:cubicBezTo>
                  <a:pt x="93837" y="730931"/>
                  <a:pt x="98268" y="730931"/>
                  <a:pt x="101814" y="729147"/>
                </a:cubicBezTo>
                <a:cubicBezTo>
                  <a:pt x="108905" y="722900"/>
                  <a:pt x="115995" y="715761"/>
                  <a:pt x="116882" y="705052"/>
                </a:cubicBezTo>
                <a:cubicBezTo>
                  <a:pt x="116882" y="705052"/>
                  <a:pt x="116882" y="705052"/>
                  <a:pt x="116882" y="694344"/>
                </a:cubicBezTo>
                <a:cubicBezTo>
                  <a:pt x="130177" y="683635"/>
                  <a:pt x="134609" y="665788"/>
                  <a:pt x="131063" y="649725"/>
                </a:cubicBezTo>
                <a:cubicBezTo>
                  <a:pt x="127518" y="635447"/>
                  <a:pt x="114223" y="623846"/>
                  <a:pt x="100041" y="622061"/>
                </a:cubicBezTo>
                <a:cubicBezTo>
                  <a:pt x="96496" y="622954"/>
                  <a:pt x="92064" y="621169"/>
                  <a:pt x="89405" y="621169"/>
                </a:cubicBezTo>
                <a:cubicBezTo>
                  <a:pt x="84973" y="613137"/>
                  <a:pt x="75223" y="608676"/>
                  <a:pt x="66360" y="606891"/>
                </a:cubicBezTo>
                <a:cubicBezTo>
                  <a:pt x="60155" y="606891"/>
                  <a:pt x="54837" y="608676"/>
                  <a:pt x="48633" y="611353"/>
                </a:cubicBezTo>
                <a:cubicBezTo>
                  <a:pt x="44201" y="610460"/>
                  <a:pt x="40656" y="606891"/>
                  <a:pt x="38883" y="603321"/>
                </a:cubicBezTo>
                <a:cubicBezTo>
                  <a:pt x="44201" y="597967"/>
                  <a:pt x="51292" y="597075"/>
                  <a:pt x="58383" y="595290"/>
                </a:cubicBezTo>
                <a:close/>
                <a:moveTo>
                  <a:pt x="949780" y="585166"/>
                </a:moveTo>
                <a:cubicBezTo>
                  <a:pt x="954378" y="585490"/>
                  <a:pt x="958976" y="587000"/>
                  <a:pt x="962480" y="590019"/>
                </a:cubicBezTo>
                <a:cubicBezTo>
                  <a:pt x="962480" y="590019"/>
                  <a:pt x="962480" y="590019"/>
                  <a:pt x="965107" y="593470"/>
                </a:cubicBezTo>
                <a:cubicBezTo>
                  <a:pt x="965983" y="597784"/>
                  <a:pt x="965983" y="602098"/>
                  <a:pt x="963356" y="605549"/>
                </a:cubicBezTo>
                <a:cubicBezTo>
                  <a:pt x="960728" y="608137"/>
                  <a:pt x="956349" y="609863"/>
                  <a:pt x="952845" y="608137"/>
                </a:cubicBezTo>
                <a:cubicBezTo>
                  <a:pt x="950218" y="606412"/>
                  <a:pt x="948466" y="603824"/>
                  <a:pt x="949342" y="600373"/>
                </a:cubicBezTo>
                <a:cubicBezTo>
                  <a:pt x="949342" y="599510"/>
                  <a:pt x="950218" y="597784"/>
                  <a:pt x="950218" y="596059"/>
                </a:cubicBezTo>
                <a:cubicBezTo>
                  <a:pt x="947590" y="593470"/>
                  <a:pt x="944087" y="595196"/>
                  <a:pt x="941459" y="595196"/>
                </a:cubicBezTo>
                <a:cubicBezTo>
                  <a:pt x="933576" y="599510"/>
                  <a:pt x="927445" y="609000"/>
                  <a:pt x="927445" y="619353"/>
                </a:cubicBezTo>
                <a:cubicBezTo>
                  <a:pt x="923941" y="621079"/>
                  <a:pt x="920438" y="622804"/>
                  <a:pt x="916935" y="623667"/>
                </a:cubicBezTo>
                <a:cubicBezTo>
                  <a:pt x="915183" y="618491"/>
                  <a:pt x="918686" y="612451"/>
                  <a:pt x="919562" y="606412"/>
                </a:cubicBezTo>
                <a:cubicBezTo>
                  <a:pt x="924817" y="599510"/>
                  <a:pt x="927445" y="590882"/>
                  <a:pt x="937079" y="587431"/>
                </a:cubicBezTo>
                <a:cubicBezTo>
                  <a:pt x="940583" y="585706"/>
                  <a:pt x="945181" y="584843"/>
                  <a:pt x="949780" y="585166"/>
                </a:cubicBezTo>
                <a:close/>
                <a:moveTo>
                  <a:pt x="65242" y="581844"/>
                </a:moveTo>
                <a:cubicBezTo>
                  <a:pt x="66400" y="582370"/>
                  <a:pt x="67789" y="583420"/>
                  <a:pt x="69178" y="583420"/>
                </a:cubicBezTo>
                <a:cubicBezTo>
                  <a:pt x="69178" y="583420"/>
                  <a:pt x="69178" y="583420"/>
                  <a:pt x="72882" y="589303"/>
                </a:cubicBezTo>
                <a:cubicBezTo>
                  <a:pt x="72882" y="589303"/>
                  <a:pt x="72882" y="589303"/>
                  <a:pt x="73808" y="592665"/>
                </a:cubicBezTo>
                <a:cubicBezTo>
                  <a:pt x="69178" y="593505"/>
                  <a:pt x="69178" y="588463"/>
                  <a:pt x="67326" y="585941"/>
                </a:cubicBezTo>
                <a:cubicBezTo>
                  <a:pt x="67326" y="585941"/>
                  <a:pt x="67326" y="585941"/>
                  <a:pt x="62696" y="583420"/>
                </a:cubicBezTo>
                <a:cubicBezTo>
                  <a:pt x="63159" y="581319"/>
                  <a:pt x="64085" y="581319"/>
                  <a:pt x="65242" y="581844"/>
                </a:cubicBezTo>
                <a:close/>
                <a:moveTo>
                  <a:pt x="127102" y="578579"/>
                </a:moveTo>
                <a:cubicBezTo>
                  <a:pt x="128784" y="579571"/>
                  <a:pt x="130130" y="581335"/>
                  <a:pt x="131027" y="583099"/>
                </a:cubicBezTo>
                <a:cubicBezTo>
                  <a:pt x="134616" y="589272"/>
                  <a:pt x="129233" y="594564"/>
                  <a:pt x="130130" y="600737"/>
                </a:cubicBezTo>
                <a:cubicBezTo>
                  <a:pt x="134616" y="604265"/>
                  <a:pt x="137308" y="609557"/>
                  <a:pt x="137308" y="614848"/>
                </a:cubicBezTo>
                <a:cubicBezTo>
                  <a:pt x="137308" y="614848"/>
                  <a:pt x="137308" y="614848"/>
                  <a:pt x="136411" y="615730"/>
                </a:cubicBezTo>
                <a:cubicBezTo>
                  <a:pt x="131924" y="610439"/>
                  <a:pt x="122952" y="609557"/>
                  <a:pt x="121157" y="601619"/>
                </a:cubicBezTo>
                <a:cubicBezTo>
                  <a:pt x="120260" y="600737"/>
                  <a:pt x="118465" y="599855"/>
                  <a:pt x="116671" y="599855"/>
                </a:cubicBezTo>
                <a:cubicBezTo>
                  <a:pt x="119363" y="597210"/>
                  <a:pt x="118465" y="592800"/>
                  <a:pt x="122055" y="591918"/>
                </a:cubicBezTo>
                <a:cubicBezTo>
                  <a:pt x="123849" y="591036"/>
                  <a:pt x="124746" y="589272"/>
                  <a:pt x="124746" y="587508"/>
                </a:cubicBezTo>
                <a:cubicBezTo>
                  <a:pt x="122952" y="585744"/>
                  <a:pt x="120260" y="585744"/>
                  <a:pt x="119363" y="583099"/>
                </a:cubicBezTo>
                <a:cubicBezTo>
                  <a:pt x="119363" y="581335"/>
                  <a:pt x="121157" y="579571"/>
                  <a:pt x="121157" y="578689"/>
                </a:cubicBezTo>
                <a:cubicBezTo>
                  <a:pt x="123400" y="577366"/>
                  <a:pt x="125419" y="577586"/>
                  <a:pt x="127102" y="578579"/>
                </a:cubicBezTo>
                <a:close/>
                <a:moveTo>
                  <a:pt x="61945" y="564930"/>
                </a:moveTo>
                <a:cubicBezTo>
                  <a:pt x="70893" y="565807"/>
                  <a:pt x="79841" y="570194"/>
                  <a:pt x="84314" y="579844"/>
                </a:cubicBezTo>
                <a:cubicBezTo>
                  <a:pt x="86999" y="585108"/>
                  <a:pt x="89683" y="591249"/>
                  <a:pt x="88788" y="597390"/>
                </a:cubicBezTo>
                <a:cubicBezTo>
                  <a:pt x="84314" y="598267"/>
                  <a:pt x="80735" y="595635"/>
                  <a:pt x="78051" y="593881"/>
                </a:cubicBezTo>
                <a:cubicBezTo>
                  <a:pt x="78051" y="588617"/>
                  <a:pt x="75367" y="585985"/>
                  <a:pt x="72682" y="582476"/>
                </a:cubicBezTo>
                <a:cubicBezTo>
                  <a:pt x="69103" y="579844"/>
                  <a:pt x="64630" y="576335"/>
                  <a:pt x="59261" y="577212"/>
                </a:cubicBezTo>
                <a:cubicBezTo>
                  <a:pt x="57471" y="581599"/>
                  <a:pt x="58366" y="586862"/>
                  <a:pt x="52103" y="588617"/>
                </a:cubicBezTo>
                <a:cubicBezTo>
                  <a:pt x="49419" y="589494"/>
                  <a:pt x="46734" y="588617"/>
                  <a:pt x="44945" y="587740"/>
                </a:cubicBezTo>
                <a:cubicBezTo>
                  <a:pt x="40471" y="583353"/>
                  <a:pt x="42260" y="577212"/>
                  <a:pt x="44050" y="572826"/>
                </a:cubicBezTo>
                <a:cubicBezTo>
                  <a:pt x="48524" y="567562"/>
                  <a:pt x="54787" y="565807"/>
                  <a:pt x="61945" y="564930"/>
                </a:cubicBezTo>
                <a:close/>
                <a:moveTo>
                  <a:pt x="906363" y="553817"/>
                </a:moveTo>
                <a:cubicBezTo>
                  <a:pt x="908127" y="554699"/>
                  <a:pt x="909009" y="557345"/>
                  <a:pt x="908127" y="559109"/>
                </a:cubicBezTo>
                <a:cubicBezTo>
                  <a:pt x="907245" y="560873"/>
                  <a:pt x="905481" y="561755"/>
                  <a:pt x="903717" y="562637"/>
                </a:cubicBezTo>
                <a:cubicBezTo>
                  <a:pt x="899308" y="567928"/>
                  <a:pt x="894898" y="574102"/>
                  <a:pt x="898426" y="581157"/>
                </a:cubicBezTo>
                <a:cubicBezTo>
                  <a:pt x="901953" y="583803"/>
                  <a:pt x="905481" y="588213"/>
                  <a:pt x="909891" y="585567"/>
                </a:cubicBezTo>
                <a:cubicBezTo>
                  <a:pt x="910773" y="584685"/>
                  <a:pt x="912537" y="584685"/>
                  <a:pt x="912537" y="582921"/>
                </a:cubicBezTo>
                <a:cubicBezTo>
                  <a:pt x="912537" y="580275"/>
                  <a:pt x="908127" y="578512"/>
                  <a:pt x="909891" y="574984"/>
                </a:cubicBezTo>
                <a:cubicBezTo>
                  <a:pt x="912537" y="572338"/>
                  <a:pt x="916064" y="572338"/>
                  <a:pt x="918710" y="574102"/>
                </a:cubicBezTo>
                <a:cubicBezTo>
                  <a:pt x="921356" y="575866"/>
                  <a:pt x="923120" y="579394"/>
                  <a:pt x="923120" y="582039"/>
                </a:cubicBezTo>
                <a:cubicBezTo>
                  <a:pt x="923120" y="588213"/>
                  <a:pt x="919592" y="592623"/>
                  <a:pt x="915182" y="594387"/>
                </a:cubicBezTo>
                <a:cubicBezTo>
                  <a:pt x="913419" y="594387"/>
                  <a:pt x="909009" y="595269"/>
                  <a:pt x="909009" y="598796"/>
                </a:cubicBezTo>
                <a:cubicBezTo>
                  <a:pt x="910773" y="604970"/>
                  <a:pt x="906363" y="609380"/>
                  <a:pt x="903717" y="613789"/>
                </a:cubicBezTo>
                <a:cubicBezTo>
                  <a:pt x="898426" y="620845"/>
                  <a:pt x="886079" y="614671"/>
                  <a:pt x="882551" y="623491"/>
                </a:cubicBezTo>
                <a:cubicBezTo>
                  <a:pt x="879905" y="628782"/>
                  <a:pt x="874613" y="633192"/>
                  <a:pt x="868440" y="633192"/>
                </a:cubicBezTo>
                <a:cubicBezTo>
                  <a:pt x="867558" y="630546"/>
                  <a:pt x="871968" y="627900"/>
                  <a:pt x="873731" y="624373"/>
                </a:cubicBezTo>
                <a:cubicBezTo>
                  <a:pt x="877259" y="620845"/>
                  <a:pt x="879023" y="615553"/>
                  <a:pt x="878141" y="610262"/>
                </a:cubicBezTo>
                <a:cubicBezTo>
                  <a:pt x="877259" y="605852"/>
                  <a:pt x="873731" y="599678"/>
                  <a:pt x="877259" y="595269"/>
                </a:cubicBezTo>
                <a:cubicBezTo>
                  <a:pt x="879023" y="592623"/>
                  <a:pt x="882551" y="589977"/>
                  <a:pt x="885197" y="592623"/>
                </a:cubicBezTo>
                <a:cubicBezTo>
                  <a:pt x="886960" y="594387"/>
                  <a:pt x="889606" y="597032"/>
                  <a:pt x="888724" y="599678"/>
                </a:cubicBezTo>
                <a:cubicBezTo>
                  <a:pt x="886960" y="601442"/>
                  <a:pt x="883433" y="601442"/>
                  <a:pt x="883433" y="604970"/>
                </a:cubicBezTo>
                <a:cubicBezTo>
                  <a:pt x="884315" y="608498"/>
                  <a:pt x="887842" y="610262"/>
                  <a:pt x="890488" y="610262"/>
                </a:cubicBezTo>
                <a:cubicBezTo>
                  <a:pt x="894898" y="611144"/>
                  <a:pt x="897544" y="608498"/>
                  <a:pt x="900190" y="605852"/>
                </a:cubicBezTo>
                <a:cubicBezTo>
                  <a:pt x="901953" y="600560"/>
                  <a:pt x="901953" y="593505"/>
                  <a:pt x="896662" y="589977"/>
                </a:cubicBezTo>
                <a:cubicBezTo>
                  <a:pt x="892252" y="586449"/>
                  <a:pt x="889606" y="579394"/>
                  <a:pt x="889606" y="574102"/>
                </a:cubicBezTo>
                <a:cubicBezTo>
                  <a:pt x="885197" y="574102"/>
                  <a:pt x="881669" y="569692"/>
                  <a:pt x="879905" y="565282"/>
                </a:cubicBezTo>
                <a:cubicBezTo>
                  <a:pt x="879023" y="562637"/>
                  <a:pt x="879023" y="559109"/>
                  <a:pt x="880787" y="556463"/>
                </a:cubicBezTo>
                <a:cubicBezTo>
                  <a:pt x="882551" y="553817"/>
                  <a:pt x="885197" y="556463"/>
                  <a:pt x="886960" y="556463"/>
                </a:cubicBezTo>
                <a:cubicBezTo>
                  <a:pt x="893134" y="558227"/>
                  <a:pt x="883433" y="567928"/>
                  <a:pt x="893134" y="564400"/>
                </a:cubicBezTo>
                <a:cubicBezTo>
                  <a:pt x="896662" y="559109"/>
                  <a:pt x="901071" y="556463"/>
                  <a:pt x="906363" y="553817"/>
                </a:cubicBezTo>
                <a:close/>
                <a:moveTo>
                  <a:pt x="967769" y="553364"/>
                </a:moveTo>
                <a:cubicBezTo>
                  <a:pt x="968662" y="550642"/>
                  <a:pt x="971341" y="552456"/>
                  <a:pt x="972234" y="553364"/>
                </a:cubicBezTo>
                <a:cubicBezTo>
                  <a:pt x="972234" y="553364"/>
                  <a:pt x="972234" y="553364"/>
                  <a:pt x="978484" y="561528"/>
                </a:cubicBezTo>
                <a:cubicBezTo>
                  <a:pt x="980270" y="567878"/>
                  <a:pt x="979377" y="573321"/>
                  <a:pt x="976698" y="578764"/>
                </a:cubicBezTo>
                <a:cubicBezTo>
                  <a:pt x="974913" y="581485"/>
                  <a:pt x="971341" y="582392"/>
                  <a:pt x="968662" y="581485"/>
                </a:cubicBezTo>
                <a:cubicBezTo>
                  <a:pt x="965983" y="580578"/>
                  <a:pt x="966876" y="576949"/>
                  <a:pt x="966876" y="574228"/>
                </a:cubicBezTo>
                <a:cubicBezTo>
                  <a:pt x="969555" y="572414"/>
                  <a:pt x="973127" y="572414"/>
                  <a:pt x="972234" y="568785"/>
                </a:cubicBezTo>
                <a:cubicBezTo>
                  <a:pt x="974020" y="562435"/>
                  <a:pt x="967769" y="558806"/>
                  <a:pt x="967769" y="553364"/>
                </a:cubicBezTo>
                <a:close/>
                <a:moveTo>
                  <a:pt x="957411" y="549055"/>
                </a:moveTo>
                <a:cubicBezTo>
                  <a:pt x="960268" y="549055"/>
                  <a:pt x="963126" y="549962"/>
                  <a:pt x="965031" y="552684"/>
                </a:cubicBezTo>
                <a:cubicBezTo>
                  <a:pt x="965983" y="556312"/>
                  <a:pt x="965983" y="558127"/>
                  <a:pt x="965031" y="561755"/>
                </a:cubicBezTo>
                <a:cubicBezTo>
                  <a:pt x="962173" y="560848"/>
                  <a:pt x="959316" y="559034"/>
                  <a:pt x="956458" y="558127"/>
                </a:cubicBezTo>
                <a:cubicBezTo>
                  <a:pt x="956458" y="555405"/>
                  <a:pt x="956458" y="551777"/>
                  <a:pt x="957411" y="549055"/>
                </a:cubicBezTo>
                <a:close/>
                <a:moveTo>
                  <a:pt x="912405" y="542705"/>
                </a:moveTo>
                <a:cubicBezTo>
                  <a:pt x="915083" y="543587"/>
                  <a:pt x="918655" y="543587"/>
                  <a:pt x="922227" y="543587"/>
                </a:cubicBezTo>
                <a:cubicBezTo>
                  <a:pt x="923120" y="546233"/>
                  <a:pt x="920441" y="549761"/>
                  <a:pt x="921334" y="553288"/>
                </a:cubicBezTo>
                <a:cubicBezTo>
                  <a:pt x="919548" y="555934"/>
                  <a:pt x="915976" y="558580"/>
                  <a:pt x="912405" y="558580"/>
                </a:cubicBezTo>
                <a:cubicBezTo>
                  <a:pt x="912405" y="558580"/>
                  <a:pt x="912405" y="558580"/>
                  <a:pt x="911512" y="558580"/>
                </a:cubicBezTo>
                <a:cubicBezTo>
                  <a:pt x="911512" y="553288"/>
                  <a:pt x="908833" y="547115"/>
                  <a:pt x="912405" y="542705"/>
                </a:cubicBezTo>
                <a:close/>
                <a:moveTo>
                  <a:pt x="40888" y="539530"/>
                </a:moveTo>
                <a:cubicBezTo>
                  <a:pt x="40888" y="539530"/>
                  <a:pt x="40888" y="539530"/>
                  <a:pt x="40888" y="543860"/>
                </a:cubicBezTo>
                <a:cubicBezTo>
                  <a:pt x="38131" y="546457"/>
                  <a:pt x="36293" y="549921"/>
                  <a:pt x="36293" y="553385"/>
                </a:cubicBezTo>
                <a:cubicBezTo>
                  <a:pt x="36293" y="557714"/>
                  <a:pt x="43645" y="555982"/>
                  <a:pt x="41807" y="561178"/>
                </a:cubicBezTo>
                <a:cubicBezTo>
                  <a:pt x="41807" y="563776"/>
                  <a:pt x="39969" y="566373"/>
                  <a:pt x="38131" y="567239"/>
                </a:cubicBezTo>
                <a:cubicBezTo>
                  <a:pt x="34454" y="568105"/>
                  <a:pt x="30778" y="565507"/>
                  <a:pt x="28940" y="562910"/>
                </a:cubicBezTo>
                <a:cubicBezTo>
                  <a:pt x="26183" y="558580"/>
                  <a:pt x="26183" y="550787"/>
                  <a:pt x="28021" y="546457"/>
                </a:cubicBezTo>
                <a:cubicBezTo>
                  <a:pt x="31697" y="543860"/>
                  <a:pt x="36293" y="540396"/>
                  <a:pt x="40888" y="539530"/>
                </a:cubicBezTo>
                <a:close/>
                <a:moveTo>
                  <a:pt x="102092" y="536355"/>
                </a:moveTo>
                <a:cubicBezTo>
                  <a:pt x="108215" y="539030"/>
                  <a:pt x="114338" y="542596"/>
                  <a:pt x="116087" y="549729"/>
                </a:cubicBezTo>
                <a:cubicBezTo>
                  <a:pt x="117837" y="551512"/>
                  <a:pt x="120461" y="551512"/>
                  <a:pt x="122211" y="551512"/>
                </a:cubicBezTo>
                <a:cubicBezTo>
                  <a:pt x="122211" y="551512"/>
                  <a:pt x="122211" y="551512"/>
                  <a:pt x="123960" y="548838"/>
                </a:cubicBezTo>
                <a:cubicBezTo>
                  <a:pt x="123085" y="547054"/>
                  <a:pt x="118712" y="546163"/>
                  <a:pt x="120461" y="542596"/>
                </a:cubicBezTo>
                <a:cubicBezTo>
                  <a:pt x="121336" y="541705"/>
                  <a:pt x="122211" y="539030"/>
                  <a:pt x="123960" y="539922"/>
                </a:cubicBezTo>
                <a:cubicBezTo>
                  <a:pt x="127459" y="539922"/>
                  <a:pt x="130083" y="542596"/>
                  <a:pt x="130958" y="546163"/>
                </a:cubicBezTo>
                <a:cubicBezTo>
                  <a:pt x="130958" y="549729"/>
                  <a:pt x="130958" y="553296"/>
                  <a:pt x="128334" y="555970"/>
                </a:cubicBezTo>
                <a:cubicBezTo>
                  <a:pt x="125710" y="558645"/>
                  <a:pt x="121336" y="557754"/>
                  <a:pt x="118712" y="560428"/>
                </a:cubicBezTo>
                <a:cubicBezTo>
                  <a:pt x="119586" y="566670"/>
                  <a:pt x="116087" y="571128"/>
                  <a:pt x="114338" y="575586"/>
                </a:cubicBezTo>
                <a:cubicBezTo>
                  <a:pt x="111714" y="577369"/>
                  <a:pt x="108215" y="578260"/>
                  <a:pt x="108215" y="582718"/>
                </a:cubicBezTo>
                <a:cubicBezTo>
                  <a:pt x="107340" y="585393"/>
                  <a:pt x="108215" y="588960"/>
                  <a:pt x="109964" y="591634"/>
                </a:cubicBezTo>
                <a:cubicBezTo>
                  <a:pt x="109964" y="591634"/>
                  <a:pt x="109964" y="591634"/>
                  <a:pt x="114338" y="594309"/>
                </a:cubicBezTo>
                <a:cubicBezTo>
                  <a:pt x="112589" y="596093"/>
                  <a:pt x="113463" y="601442"/>
                  <a:pt x="109964" y="598767"/>
                </a:cubicBezTo>
                <a:cubicBezTo>
                  <a:pt x="103841" y="596984"/>
                  <a:pt x="102092" y="589851"/>
                  <a:pt x="100342" y="585393"/>
                </a:cubicBezTo>
                <a:cubicBezTo>
                  <a:pt x="100342" y="585393"/>
                  <a:pt x="100342" y="585393"/>
                  <a:pt x="101217" y="580044"/>
                </a:cubicBezTo>
                <a:cubicBezTo>
                  <a:pt x="95969" y="578260"/>
                  <a:pt x="90720" y="575586"/>
                  <a:pt x="88971" y="570236"/>
                </a:cubicBezTo>
                <a:cubicBezTo>
                  <a:pt x="88971" y="567561"/>
                  <a:pt x="88096" y="564886"/>
                  <a:pt x="90720" y="562212"/>
                </a:cubicBezTo>
                <a:cubicBezTo>
                  <a:pt x="92470" y="561320"/>
                  <a:pt x="95094" y="561320"/>
                  <a:pt x="96843" y="562212"/>
                </a:cubicBezTo>
                <a:cubicBezTo>
                  <a:pt x="100342" y="564886"/>
                  <a:pt x="93344" y="570236"/>
                  <a:pt x="99467" y="571128"/>
                </a:cubicBezTo>
                <a:cubicBezTo>
                  <a:pt x="102966" y="572019"/>
                  <a:pt x="106465" y="571128"/>
                  <a:pt x="108215" y="568453"/>
                </a:cubicBezTo>
                <a:cubicBezTo>
                  <a:pt x="111714" y="563995"/>
                  <a:pt x="111714" y="557754"/>
                  <a:pt x="110839" y="553296"/>
                </a:cubicBezTo>
                <a:cubicBezTo>
                  <a:pt x="108215" y="548838"/>
                  <a:pt x="105591" y="545271"/>
                  <a:pt x="101217" y="543488"/>
                </a:cubicBezTo>
                <a:cubicBezTo>
                  <a:pt x="99467" y="541705"/>
                  <a:pt x="101217" y="539030"/>
                  <a:pt x="101217" y="537247"/>
                </a:cubicBezTo>
                <a:cubicBezTo>
                  <a:pt x="101217" y="537247"/>
                  <a:pt x="101217" y="537247"/>
                  <a:pt x="102092" y="536355"/>
                </a:cubicBezTo>
                <a:close/>
                <a:moveTo>
                  <a:pt x="55055" y="534053"/>
                </a:moveTo>
                <a:cubicBezTo>
                  <a:pt x="55055" y="538419"/>
                  <a:pt x="59520" y="545404"/>
                  <a:pt x="52376" y="547150"/>
                </a:cubicBezTo>
                <a:cubicBezTo>
                  <a:pt x="50591" y="548023"/>
                  <a:pt x="48805" y="550642"/>
                  <a:pt x="47019" y="549769"/>
                </a:cubicBezTo>
                <a:cubicBezTo>
                  <a:pt x="46126" y="545404"/>
                  <a:pt x="45233" y="541038"/>
                  <a:pt x="47019" y="537546"/>
                </a:cubicBezTo>
                <a:cubicBezTo>
                  <a:pt x="49698" y="536673"/>
                  <a:pt x="51483" y="533180"/>
                  <a:pt x="55055" y="534053"/>
                </a:cubicBezTo>
                <a:close/>
                <a:moveTo>
                  <a:pt x="939246" y="530005"/>
                </a:moveTo>
                <a:cubicBezTo>
                  <a:pt x="942756" y="530904"/>
                  <a:pt x="941878" y="534498"/>
                  <a:pt x="943633" y="536295"/>
                </a:cubicBezTo>
                <a:cubicBezTo>
                  <a:pt x="942756" y="539890"/>
                  <a:pt x="938369" y="538092"/>
                  <a:pt x="936614" y="540788"/>
                </a:cubicBezTo>
                <a:cubicBezTo>
                  <a:pt x="933983" y="542585"/>
                  <a:pt x="933105" y="545281"/>
                  <a:pt x="933105" y="547977"/>
                </a:cubicBezTo>
                <a:cubicBezTo>
                  <a:pt x="933983" y="550673"/>
                  <a:pt x="935737" y="554267"/>
                  <a:pt x="938369" y="556064"/>
                </a:cubicBezTo>
                <a:cubicBezTo>
                  <a:pt x="941001" y="555166"/>
                  <a:pt x="943633" y="556963"/>
                  <a:pt x="943633" y="554267"/>
                </a:cubicBezTo>
                <a:cubicBezTo>
                  <a:pt x="943633" y="550673"/>
                  <a:pt x="937492" y="553368"/>
                  <a:pt x="937492" y="548875"/>
                </a:cubicBezTo>
                <a:cubicBezTo>
                  <a:pt x="937492" y="547078"/>
                  <a:pt x="937492" y="545281"/>
                  <a:pt x="939246" y="543484"/>
                </a:cubicBezTo>
                <a:cubicBezTo>
                  <a:pt x="941878" y="541687"/>
                  <a:pt x="945388" y="541687"/>
                  <a:pt x="948019" y="543484"/>
                </a:cubicBezTo>
                <a:cubicBezTo>
                  <a:pt x="952406" y="547078"/>
                  <a:pt x="953283" y="550673"/>
                  <a:pt x="952406" y="555166"/>
                </a:cubicBezTo>
                <a:cubicBezTo>
                  <a:pt x="951529" y="559658"/>
                  <a:pt x="947142" y="561456"/>
                  <a:pt x="943633" y="563253"/>
                </a:cubicBezTo>
                <a:cubicBezTo>
                  <a:pt x="941878" y="568644"/>
                  <a:pt x="941878" y="574934"/>
                  <a:pt x="935737" y="576732"/>
                </a:cubicBezTo>
                <a:cubicBezTo>
                  <a:pt x="934860" y="576732"/>
                  <a:pt x="933105" y="577630"/>
                  <a:pt x="932228" y="577630"/>
                </a:cubicBezTo>
                <a:cubicBezTo>
                  <a:pt x="930473" y="565050"/>
                  <a:pt x="919946" y="553368"/>
                  <a:pt x="928719" y="541687"/>
                </a:cubicBezTo>
                <a:cubicBezTo>
                  <a:pt x="933105" y="538991"/>
                  <a:pt x="938369" y="536295"/>
                  <a:pt x="939246" y="530005"/>
                </a:cubicBezTo>
                <a:close/>
                <a:moveTo>
                  <a:pt x="95961" y="528594"/>
                </a:moveTo>
                <a:cubicBezTo>
                  <a:pt x="97476" y="528594"/>
                  <a:pt x="98775" y="529035"/>
                  <a:pt x="99208" y="531240"/>
                </a:cubicBezTo>
                <a:cubicBezTo>
                  <a:pt x="98342" y="534768"/>
                  <a:pt x="97476" y="539177"/>
                  <a:pt x="97476" y="542705"/>
                </a:cubicBezTo>
                <a:cubicBezTo>
                  <a:pt x="94012" y="542705"/>
                  <a:pt x="92281" y="540059"/>
                  <a:pt x="89683" y="537413"/>
                </a:cubicBezTo>
                <a:cubicBezTo>
                  <a:pt x="89683" y="534768"/>
                  <a:pt x="89683" y="531240"/>
                  <a:pt x="91415" y="528594"/>
                </a:cubicBezTo>
                <a:cubicBezTo>
                  <a:pt x="92714" y="529035"/>
                  <a:pt x="94445" y="528594"/>
                  <a:pt x="95961" y="528594"/>
                </a:cubicBezTo>
                <a:close/>
                <a:moveTo>
                  <a:pt x="970340" y="523655"/>
                </a:moveTo>
                <a:cubicBezTo>
                  <a:pt x="972998" y="523655"/>
                  <a:pt x="975656" y="525387"/>
                  <a:pt x="975656" y="527119"/>
                </a:cubicBezTo>
                <a:cubicBezTo>
                  <a:pt x="978314" y="530582"/>
                  <a:pt x="976542" y="533180"/>
                  <a:pt x="976542" y="536644"/>
                </a:cubicBezTo>
                <a:cubicBezTo>
                  <a:pt x="980086" y="538376"/>
                  <a:pt x="981858" y="541839"/>
                  <a:pt x="981858" y="545303"/>
                </a:cubicBezTo>
                <a:cubicBezTo>
                  <a:pt x="981858" y="547901"/>
                  <a:pt x="981858" y="550498"/>
                  <a:pt x="980086" y="552230"/>
                </a:cubicBezTo>
                <a:cubicBezTo>
                  <a:pt x="972112" y="549632"/>
                  <a:pt x="965023" y="547035"/>
                  <a:pt x="957935" y="544437"/>
                </a:cubicBezTo>
                <a:cubicBezTo>
                  <a:pt x="952619" y="540973"/>
                  <a:pt x="945530" y="535778"/>
                  <a:pt x="943758" y="527985"/>
                </a:cubicBezTo>
                <a:cubicBezTo>
                  <a:pt x="944644" y="527119"/>
                  <a:pt x="944644" y="525387"/>
                  <a:pt x="946416" y="525387"/>
                </a:cubicBezTo>
                <a:cubicBezTo>
                  <a:pt x="949074" y="528851"/>
                  <a:pt x="954391" y="527985"/>
                  <a:pt x="958821" y="528851"/>
                </a:cubicBezTo>
                <a:cubicBezTo>
                  <a:pt x="959707" y="533180"/>
                  <a:pt x="959707" y="537510"/>
                  <a:pt x="965023" y="540107"/>
                </a:cubicBezTo>
                <a:cubicBezTo>
                  <a:pt x="965909" y="540107"/>
                  <a:pt x="967681" y="541839"/>
                  <a:pt x="969453" y="540107"/>
                </a:cubicBezTo>
                <a:cubicBezTo>
                  <a:pt x="969453" y="537510"/>
                  <a:pt x="965023" y="537510"/>
                  <a:pt x="964137" y="534912"/>
                </a:cubicBezTo>
                <a:cubicBezTo>
                  <a:pt x="963251" y="533180"/>
                  <a:pt x="963251" y="528851"/>
                  <a:pt x="965023" y="527119"/>
                </a:cubicBezTo>
                <a:cubicBezTo>
                  <a:pt x="965909" y="525387"/>
                  <a:pt x="968567" y="524521"/>
                  <a:pt x="970340" y="523655"/>
                </a:cubicBezTo>
                <a:close/>
                <a:moveTo>
                  <a:pt x="905369" y="514130"/>
                </a:moveTo>
                <a:cubicBezTo>
                  <a:pt x="908833" y="514130"/>
                  <a:pt x="914028" y="514130"/>
                  <a:pt x="914894" y="518628"/>
                </a:cubicBezTo>
                <a:cubicBezTo>
                  <a:pt x="915760" y="520427"/>
                  <a:pt x="914894" y="522226"/>
                  <a:pt x="914894" y="524025"/>
                </a:cubicBezTo>
                <a:cubicBezTo>
                  <a:pt x="914028" y="525824"/>
                  <a:pt x="911431" y="526724"/>
                  <a:pt x="909699" y="525824"/>
                </a:cubicBezTo>
                <a:cubicBezTo>
                  <a:pt x="908833" y="525824"/>
                  <a:pt x="907967" y="524925"/>
                  <a:pt x="907101" y="524925"/>
                </a:cubicBezTo>
                <a:cubicBezTo>
                  <a:pt x="905369" y="526724"/>
                  <a:pt x="907967" y="527624"/>
                  <a:pt x="908833" y="528523"/>
                </a:cubicBezTo>
                <a:cubicBezTo>
                  <a:pt x="911431" y="530322"/>
                  <a:pt x="914028" y="530322"/>
                  <a:pt x="915760" y="529423"/>
                </a:cubicBezTo>
                <a:cubicBezTo>
                  <a:pt x="918358" y="527624"/>
                  <a:pt x="918358" y="524925"/>
                  <a:pt x="920090" y="522226"/>
                </a:cubicBezTo>
                <a:cubicBezTo>
                  <a:pt x="920090" y="522226"/>
                  <a:pt x="920090" y="522226"/>
                  <a:pt x="929615" y="526724"/>
                </a:cubicBezTo>
                <a:cubicBezTo>
                  <a:pt x="929615" y="526724"/>
                  <a:pt x="929615" y="526724"/>
                  <a:pt x="937408" y="526724"/>
                </a:cubicBezTo>
                <a:cubicBezTo>
                  <a:pt x="935676" y="532121"/>
                  <a:pt x="931347" y="536619"/>
                  <a:pt x="926151" y="538418"/>
                </a:cubicBezTo>
                <a:cubicBezTo>
                  <a:pt x="914028" y="541117"/>
                  <a:pt x="902772" y="534820"/>
                  <a:pt x="890649" y="538418"/>
                </a:cubicBezTo>
                <a:cubicBezTo>
                  <a:pt x="889783" y="537519"/>
                  <a:pt x="890649" y="534820"/>
                  <a:pt x="890649" y="533021"/>
                </a:cubicBezTo>
                <a:cubicBezTo>
                  <a:pt x="893247" y="527624"/>
                  <a:pt x="900174" y="527624"/>
                  <a:pt x="899308" y="521327"/>
                </a:cubicBezTo>
                <a:cubicBezTo>
                  <a:pt x="899308" y="517728"/>
                  <a:pt x="902772" y="515929"/>
                  <a:pt x="905369" y="514130"/>
                </a:cubicBezTo>
                <a:close/>
                <a:moveTo>
                  <a:pt x="67691" y="514130"/>
                </a:moveTo>
                <a:cubicBezTo>
                  <a:pt x="72127" y="514130"/>
                  <a:pt x="71240" y="519625"/>
                  <a:pt x="74788" y="521457"/>
                </a:cubicBezTo>
                <a:cubicBezTo>
                  <a:pt x="78337" y="524205"/>
                  <a:pt x="81885" y="526036"/>
                  <a:pt x="86321" y="528784"/>
                </a:cubicBezTo>
                <a:cubicBezTo>
                  <a:pt x="88095" y="537027"/>
                  <a:pt x="81885" y="543438"/>
                  <a:pt x="78337" y="549849"/>
                </a:cubicBezTo>
                <a:cubicBezTo>
                  <a:pt x="78337" y="549849"/>
                  <a:pt x="78337" y="549849"/>
                  <a:pt x="76562" y="559008"/>
                </a:cubicBezTo>
                <a:cubicBezTo>
                  <a:pt x="73901" y="561755"/>
                  <a:pt x="71240" y="557176"/>
                  <a:pt x="68578" y="557176"/>
                </a:cubicBezTo>
                <a:cubicBezTo>
                  <a:pt x="62369" y="552596"/>
                  <a:pt x="65030" y="543438"/>
                  <a:pt x="58820" y="539774"/>
                </a:cubicBezTo>
                <a:cubicBezTo>
                  <a:pt x="58820" y="536111"/>
                  <a:pt x="57933" y="533363"/>
                  <a:pt x="58820" y="529700"/>
                </a:cubicBezTo>
                <a:cubicBezTo>
                  <a:pt x="61481" y="527868"/>
                  <a:pt x="65030" y="524205"/>
                  <a:pt x="67691" y="526952"/>
                </a:cubicBezTo>
                <a:cubicBezTo>
                  <a:pt x="71240" y="529700"/>
                  <a:pt x="69465" y="534279"/>
                  <a:pt x="69465" y="537943"/>
                </a:cubicBezTo>
                <a:cubicBezTo>
                  <a:pt x="71240" y="537943"/>
                  <a:pt x="73014" y="535195"/>
                  <a:pt x="73901" y="533363"/>
                </a:cubicBezTo>
                <a:cubicBezTo>
                  <a:pt x="74788" y="527868"/>
                  <a:pt x="73014" y="523289"/>
                  <a:pt x="67691" y="521457"/>
                </a:cubicBezTo>
                <a:cubicBezTo>
                  <a:pt x="66804" y="521457"/>
                  <a:pt x="65917" y="519625"/>
                  <a:pt x="65917" y="518709"/>
                </a:cubicBezTo>
                <a:cubicBezTo>
                  <a:pt x="65917" y="516878"/>
                  <a:pt x="66804" y="515046"/>
                  <a:pt x="67691" y="514130"/>
                </a:cubicBezTo>
                <a:close/>
                <a:moveTo>
                  <a:pt x="64968" y="503017"/>
                </a:moveTo>
                <a:cubicBezTo>
                  <a:pt x="65870" y="514884"/>
                  <a:pt x="59556" y="524924"/>
                  <a:pt x="49634" y="530401"/>
                </a:cubicBezTo>
                <a:cubicBezTo>
                  <a:pt x="43321" y="532227"/>
                  <a:pt x="37007" y="535878"/>
                  <a:pt x="30693" y="539529"/>
                </a:cubicBezTo>
                <a:cubicBezTo>
                  <a:pt x="27085" y="538616"/>
                  <a:pt x="27987" y="534965"/>
                  <a:pt x="26183" y="532227"/>
                </a:cubicBezTo>
                <a:cubicBezTo>
                  <a:pt x="27085" y="526750"/>
                  <a:pt x="30693" y="522186"/>
                  <a:pt x="29791" y="516709"/>
                </a:cubicBezTo>
                <a:cubicBezTo>
                  <a:pt x="28889" y="513058"/>
                  <a:pt x="33399" y="511232"/>
                  <a:pt x="35203" y="508494"/>
                </a:cubicBezTo>
                <a:cubicBezTo>
                  <a:pt x="37007" y="506668"/>
                  <a:pt x="40615" y="505756"/>
                  <a:pt x="43321" y="506668"/>
                </a:cubicBezTo>
                <a:cubicBezTo>
                  <a:pt x="46026" y="508494"/>
                  <a:pt x="48732" y="511232"/>
                  <a:pt x="49634" y="513971"/>
                </a:cubicBezTo>
                <a:cubicBezTo>
                  <a:pt x="49634" y="516709"/>
                  <a:pt x="49634" y="519448"/>
                  <a:pt x="46928" y="520360"/>
                </a:cubicBezTo>
                <a:cubicBezTo>
                  <a:pt x="45124" y="520360"/>
                  <a:pt x="44222" y="520360"/>
                  <a:pt x="42419" y="519448"/>
                </a:cubicBezTo>
                <a:cubicBezTo>
                  <a:pt x="41517" y="517622"/>
                  <a:pt x="42419" y="515796"/>
                  <a:pt x="40615" y="514884"/>
                </a:cubicBezTo>
                <a:cubicBezTo>
                  <a:pt x="38811" y="514884"/>
                  <a:pt x="38811" y="516709"/>
                  <a:pt x="38811" y="518535"/>
                </a:cubicBezTo>
                <a:cubicBezTo>
                  <a:pt x="38811" y="520360"/>
                  <a:pt x="40615" y="522186"/>
                  <a:pt x="43321" y="523099"/>
                </a:cubicBezTo>
                <a:cubicBezTo>
                  <a:pt x="46928" y="524924"/>
                  <a:pt x="49634" y="521273"/>
                  <a:pt x="52340" y="519448"/>
                </a:cubicBezTo>
                <a:cubicBezTo>
                  <a:pt x="55046" y="515796"/>
                  <a:pt x="50536" y="509407"/>
                  <a:pt x="56850" y="508494"/>
                </a:cubicBezTo>
                <a:cubicBezTo>
                  <a:pt x="60458" y="507581"/>
                  <a:pt x="61360" y="503930"/>
                  <a:pt x="64968" y="503017"/>
                </a:cubicBezTo>
                <a:close/>
                <a:moveTo>
                  <a:pt x="107592" y="500194"/>
                </a:moveTo>
                <a:cubicBezTo>
                  <a:pt x="110589" y="501056"/>
                  <a:pt x="113253" y="502995"/>
                  <a:pt x="114141" y="506011"/>
                </a:cubicBezTo>
                <a:cubicBezTo>
                  <a:pt x="114141" y="512905"/>
                  <a:pt x="123020" y="513767"/>
                  <a:pt x="123020" y="520661"/>
                </a:cubicBezTo>
                <a:cubicBezTo>
                  <a:pt x="122132" y="523246"/>
                  <a:pt x="122132" y="526694"/>
                  <a:pt x="120356" y="528417"/>
                </a:cubicBezTo>
                <a:cubicBezTo>
                  <a:pt x="117692" y="528417"/>
                  <a:pt x="115917" y="526694"/>
                  <a:pt x="114141" y="525832"/>
                </a:cubicBezTo>
                <a:cubicBezTo>
                  <a:pt x="114141" y="525832"/>
                  <a:pt x="114141" y="525832"/>
                  <a:pt x="88391" y="524108"/>
                </a:cubicBezTo>
                <a:cubicBezTo>
                  <a:pt x="80400" y="521523"/>
                  <a:pt x="73297" y="517214"/>
                  <a:pt x="70633" y="509458"/>
                </a:cubicBezTo>
                <a:cubicBezTo>
                  <a:pt x="70633" y="509458"/>
                  <a:pt x="70633" y="509458"/>
                  <a:pt x="70633" y="508596"/>
                </a:cubicBezTo>
                <a:cubicBezTo>
                  <a:pt x="77736" y="511182"/>
                  <a:pt x="84840" y="509458"/>
                  <a:pt x="90167" y="506011"/>
                </a:cubicBezTo>
                <a:cubicBezTo>
                  <a:pt x="91055" y="509458"/>
                  <a:pt x="92831" y="513767"/>
                  <a:pt x="97270" y="514629"/>
                </a:cubicBezTo>
                <a:cubicBezTo>
                  <a:pt x="100822" y="515491"/>
                  <a:pt x="102598" y="513767"/>
                  <a:pt x="105262" y="512043"/>
                </a:cubicBezTo>
                <a:cubicBezTo>
                  <a:pt x="106150" y="511182"/>
                  <a:pt x="105262" y="508596"/>
                  <a:pt x="105262" y="507735"/>
                </a:cubicBezTo>
                <a:cubicBezTo>
                  <a:pt x="105262" y="507735"/>
                  <a:pt x="105262" y="507735"/>
                  <a:pt x="103486" y="506873"/>
                </a:cubicBezTo>
                <a:cubicBezTo>
                  <a:pt x="101710" y="507735"/>
                  <a:pt x="102598" y="509458"/>
                  <a:pt x="100822" y="510320"/>
                </a:cubicBezTo>
                <a:cubicBezTo>
                  <a:pt x="98158" y="511182"/>
                  <a:pt x="94607" y="510320"/>
                  <a:pt x="94607" y="506873"/>
                </a:cubicBezTo>
                <a:cubicBezTo>
                  <a:pt x="94607" y="504288"/>
                  <a:pt x="96382" y="501702"/>
                  <a:pt x="99046" y="500840"/>
                </a:cubicBezTo>
                <a:cubicBezTo>
                  <a:pt x="101266" y="499548"/>
                  <a:pt x="104596" y="499332"/>
                  <a:pt x="107592" y="500194"/>
                </a:cubicBezTo>
                <a:close/>
                <a:moveTo>
                  <a:pt x="893663" y="499843"/>
                </a:moveTo>
                <a:cubicBezTo>
                  <a:pt x="898073" y="501638"/>
                  <a:pt x="896309" y="507021"/>
                  <a:pt x="900719" y="508816"/>
                </a:cubicBezTo>
                <a:cubicBezTo>
                  <a:pt x="902483" y="512405"/>
                  <a:pt x="897191" y="512405"/>
                  <a:pt x="896309" y="515994"/>
                </a:cubicBezTo>
                <a:cubicBezTo>
                  <a:pt x="895427" y="517788"/>
                  <a:pt x="896309" y="519583"/>
                  <a:pt x="894545" y="520480"/>
                </a:cubicBezTo>
                <a:cubicBezTo>
                  <a:pt x="890136" y="518686"/>
                  <a:pt x="888372" y="513302"/>
                  <a:pt x="886608" y="508816"/>
                </a:cubicBezTo>
                <a:cubicBezTo>
                  <a:pt x="888372" y="506124"/>
                  <a:pt x="890136" y="502535"/>
                  <a:pt x="893663" y="499843"/>
                </a:cubicBezTo>
                <a:close/>
                <a:moveTo>
                  <a:pt x="962201" y="499155"/>
                </a:moveTo>
                <a:cubicBezTo>
                  <a:pt x="967524" y="502753"/>
                  <a:pt x="971960" y="506351"/>
                  <a:pt x="975508" y="511749"/>
                </a:cubicBezTo>
                <a:cubicBezTo>
                  <a:pt x="975508" y="511749"/>
                  <a:pt x="975508" y="511749"/>
                  <a:pt x="974621" y="514447"/>
                </a:cubicBezTo>
                <a:cubicBezTo>
                  <a:pt x="970185" y="519845"/>
                  <a:pt x="963976" y="524343"/>
                  <a:pt x="956879" y="525242"/>
                </a:cubicBezTo>
                <a:cubicBezTo>
                  <a:pt x="952443" y="525242"/>
                  <a:pt x="948895" y="524343"/>
                  <a:pt x="945346" y="521644"/>
                </a:cubicBezTo>
                <a:cubicBezTo>
                  <a:pt x="945346" y="521644"/>
                  <a:pt x="945346" y="521644"/>
                  <a:pt x="945346" y="518046"/>
                </a:cubicBezTo>
                <a:cubicBezTo>
                  <a:pt x="948895" y="518046"/>
                  <a:pt x="951556" y="520744"/>
                  <a:pt x="955104" y="519845"/>
                </a:cubicBezTo>
                <a:cubicBezTo>
                  <a:pt x="956879" y="518046"/>
                  <a:pt x="959540" y="516246"/>
                  <a:pt x="959540" y="512648"/>
                </a:cubicBezTo>
                <a:cubicBezTo>
                  <a:pt x="959540" y="511749"/>
                  <a:pt x="959540" y="511749"/>
                  <a:pt x="958653" y="510849"/>
                </a:cubicBezTo>
                <a:cubicBezTo>
                  <a:pt x="956879" y="512648"/>
                  <a:pt x="955104" y="517146"/>
                  <a:pt x="951556" y="515347"/>
                </a:cubicBezTo>
                <a:cubicBezTo>
                  <a:pt x="948895" y="513548"/>
                  <a:pt x="946233" y="510849"/>
                  <a:pt x="947120" y="507251"/>
                </a:cubicBezTo>
                <a:cubicBezTo>
                  <a:pt x="946233" y="503653"/>
                  <a:pt x="948895" y="500954"/>
                  <a:pt x="950669" y="500054"/>
                </a:cubicBezTo>
                <a:cubicBezTo>
                  <a:pt x="954217" y="498255"/>
                  <a:pt x="958653" y="498255"/>
                  <a:pt x="962201" y="499155"/>
                </a:cubicBezTo>
                <a:close/>
                <a:moveTo>
                  <a:pt x="932790" y="498255"/>
                </a:moveTo>
                <a:cubicBezTo>
                  <a:pt x="936446" y="498255"/>
                  <a:pt x="939188" y="499996"/>
                  <a:pt x="941930" y="501737"/>
                </a:cubicBezTo>
                <a:cubicBezTo>
                  <a:pt x="941930" y="501737"/>
                  <a:pt x="941930" y="501737"/>
                  <a:pt x="941930" y="502608"/>
                </a:cubicBezTo>
                <a:cubicBezTo>
                  <a:pt x="938274" y="501737"/>
                  <a:pt x="933704" y="502608"/>
                  <a:pt x="930048" y="505220"/>
                </a:cubicBezTo>
                <a:cubicBezTo>
                  <a:pt x="928220" y="506961"/>
                  <a:pt x="927306" y="509572"/>
                  <a:pt x="929134" y="512184"/>
                </a:cubicBezTo>
                <a:cubicBezTo>
                  <a:pt x="929134" y="514796"/>
                  <a:pt x="930962" y="515666"/>
                  <a:pt x="933704" y="516537"/>
                </a:cubicBezTo>
                <a:cubicBezTo>
                  <a:pt x="934618" y="517407"/>
                  <a:pt x="935532" y="516537"/>
                  <a:pt x="935532" y="515666"/>
                </a:cubicBezTo>
                <a:cubicBezTo>
                  <a:pt x="934618" y="513054"/>
                  <a:pt x="930048" y="511313"/>
                  <a:pt x="932790" y="508702"/>
                </a:cubicBezTo>
                <a:cubicBezTo>
                  <a:pt x="934618" y="506961"/>
                  <a:pt x="937360" y="505220"/>
                  <a:pt x="939188" y="506961"/>
                </a:cubicBezTo>
                <a:cubicBezTo>
                  <a:pt x="942844" y="508702"/>
                  <a:pt x="943758" y="513054"/>
                  <a:pt x="943758" y="515666"/>
                </a:cubicBezTo>
                <a:cubicBezTo>
                  <a:pt x="941930" y="518278"/>
                  <a:pt x="941016" y="520889"/>
                  <a:pt x="938274" y="521760"/>
                </a:cubicBezTo>
                <a:cubicBezTo>
                  <a:pt x="928220" y="525242"/>
                  <a:pt x="920908" y="517407"/>
                  <a:pt x="913596" y="511313"/>
                </a:cubicBezTo>
                <a:cubicBezTo>
                  <a:pt x="913596" y="511313"/>
                  <a:pt x="913596" y="511313"/>
                  <a:pt x="914510" y="508702"/>
                </a:cubicBezTo>
                <a:cubicBezTo>
                  <a:pt x="919080" y="504349"/>
                  <a:pt x="925478" y="499126"/>
                  <a:pt x="932790" y="498255"/>
                </a:cubicBezTo>
                <a:close/>
                <a:moveTo>
                  <a:pt x="115744" y="483269"/>
                </a:moveTo>
                <a:cubicBezTo>
                  <a:pt x="122227" y="482380"/>
                  <a:pt x="124079" y="488603"/>
                  <a:pt x="127783" y="492159"/>
                </a:cubicBezTo>
                <a:cubicBezTo>
                  <a:pt x="124079" y="496604"/>
                  <a:pt x="123153" y="501938"/>
                  <a:pt x="119449" y="504605"/>
                </a:cubicBezTo>
                <a:cubicBezTo>
                  <a:pt x="116670" y="500160"/>
                  <a:pt x="112040" y="495715"/>
                  <a:pt x="106484" y="494826"/>
                </a:cubicBezTo>
                <a:cubicBezTo>
                  <a:pt x="106484" y="494826"/>
                  <a:pt x="106484" y="494826"/>
                  <a:pt x="105558" y="493937"/>
                </a:cubicBezTo>
                <a:cubicBezTo>
                  <a:pt x="110188" y="491270"/>
                  <a:pt x="112966" y="486825"/>
                  <a:pt x="115744" y="483269"/>
                </a:cubicBezTo>
                <a:close/>
                <a:moveTo>
                  <a:pt x="73856" y="481201"/>
                </a:moveTo>
                <a:cubicBezTo>
                  <a:pt x="83910" y="476030"/>
                  <a:pt x="91222" y="484648"/>
                  <a:pt x="97620" y="492404"/>
                </a:cubicBezTo>
                <a:cubicBezTo>
                  <a:pt x="97620" y="492404"/>
                  <a:pt x="97620" y="492404"/>
                  <a:pt x="97620" y="494989"/>
                </a:cubicBezTo>
                <a:cubicBezTo>
                  <a:pt x="91222" y="500160"/>
                  <a:pt x="84824" y="506192"/>
                  <a:pt x="74770" y="505330"/>
                </a:cubicBezTo>
                <a:cubicBezTo>
                  <a:pt x="71114" y="504469"/>
                  <a:pt x="69286" y="501883"/>
                  <a:pt x="68372" y="499298"/>
                </a:cubicBezTo>
                <a:cubicBezTo>
                  <a:pt x="71114" y="498436"/>
                  <a:pt x="72942" y="501021"/>
                  <a:pt x="75684" y="500160"/>
                </a:cubicBezTo>
                <a:cubicBezTo>
                  <a:pt x="79340" y="499298"/>
                  <a:pt x="82996" y="496713"/>
                  <a:pt x="83910" y="494127"/>
                </a:cubicBezTo>
                <a:cubicBezTo>
                  <a:pt x="83910" y="490680"/>
                  <a:pt x="82996" y="487233"/>
                  <a:pt x="79340" y="485510"/>
                </a:cubicBezTo>
                <a:cubicBezTo>
                  <a:pt x="79340" y="485510"/>
                  <a:pt x="78426" y="484648"/>
                  <a:pt x="77512" y="485510"/>
                </a:cubicBezTo>
                <a:cubicBezTo>
                  <a:pt x="76598" y="488095"/>
                  <a:pt x="80254" y="490680"/>
                  <a:pt x="79340" y="493266"/>
                </a:cubicBezTo>
                <a:cubicBezTo>
                  <a:pt x="77512" y="495851"/>
                  <a:pt x="73856" y="495851"/>
                  <a:pt x="71114" y="494989"/>
                </a:cubicBezTo>
                <a:cubicBezTo>
                  <a:pt x="68372" y="494127"/>
                  <a:pt x="67458" y="491542"/>
                  <a:pt x="67458" y="488957"/>
                </a:cubicBezTo>
                <a:cubicBezTo>
                  <a:pt x="67458" y="485510"/>
                  <a:pt x="70200" y="482924"/>
                  <a:pt x="73856" y="481201"/>
                </a:cubicBezTo>
                <a:close/>
                <a:moveTo>
                  <a:pt x="911679" y="479999"/>
                </a:moveTo>
                <a:cubicBezTo>
                  <a:pt x="916716" y="478978"/>
                  <a:pt x="921752" y="478298"/>
                  <a:pt x="927445" y="480566"/>
                </a:cubicBezTo>
                <a:cubicBezTo>
                  <a:pt x="932700" y="482380"/>
                  <a:pt x="937956" y="487823"/>
                  <a:pt x="940583" y="493266"/>
                </a:cubicBezTo>
                <a:cubicBezTo>
                  <a:pt x="940583" y="494173"/>
                  <a:pt x="940583" y="495987"/>
                  <a:pt x="939707" y="495987"/>
                </a:cubicBezTo>
                <a:cubicBezTo>
                  <a:pt x="933576" y="492359"/>
                  <a:pt x="926569" y="494173"/>
                  <a:pt x="921314" y="497802"/>
                </a:cubicBezTo>
                <a:cubicBezTo>
                  <a:pt x="918686" y="497802"/>
                  <a:pt x="919562" y="495080"/>
                  <a:pt x="917810" y="493266"/>
                </a:cubicBezTo>
                <a:cubicBezTo>
                  <a:pt x="915183" y="492359"/>
                  <a:pt x="912555" y="490544"/>
                  <a:pt x="909928" y="491452"/>
                </a:cubicBezTo>
                <a:cubicBezTo>
                  <a:pt x="908176" y="492359"/>
                  <a:pt x="905548" y="495080"/>
                  <a:pt x="906424" y="496894"/>
                </a:cubicBezTo>
                <a:cubicBezTo>
                  <a:pt x="909052" y="499616"/>
                  <a:pt x="909928" y="493266"/>
                  <a:pt x="914307" y="495080"/>
                </a:cubicBezTo>
                <a:cubicBezTo>
                  <a:pt x="916059" y="496894"/>
                  <a:pt x="916935" y="500523"/>
                  <a:pt x="915183" y="503244"/>
                </a:cubicBezTo>
                <a:cubicBezTo>
                  <a:pt x="913431" y="505966"/>
                  <a:pt x="911679" y="506873"/>
                  <a:pt x="908176" y="507780"/>
                </a:cubicBezTo>
                <a:cubicBezTo>
                  <a:pt x="902045" y="506873"/>
                  <a:pt x="898541" y="499616"/>
                  <a:pt x="896790" y="494173"/>
                </a:cubicBezTo>
                <a:cubicBezTo>
                  <a:pt x="893286" y="490544"/>
                  <a:pt x="889783" y="486009"/>
                  <a:pt x="889783" y="480566"/>
                </a:cubicBezTo>
                <a:cubicBezTo>
                  <a:pt x="892410" y="479659"/>
                  <a:pt x="894162" y="481473"/>
                  <a:pt x="895914" y="481473"/>
                </a:cubicBezTo>
                <a:cubicBezTo>
                  <a:pt x="901607" y="482380"/>
                  <a:pt x="906643" y="481019"/>
                  <a:pt x="911679" y="479999"/>
                </a:cubicBezTo>
                <a:close/>
                <a:moveTo>
                  <a:pt x="50660" y="476909"/>
                </a:moveTo>
                <a:cubicBezTo>
                  <a:pt x="53986" y="476373"/>
                  <a:pt x="57418" y="477017"/>
                  <a:pt x="59992" y="479591"/>
                </a:cubicBezTo>
                <a:cubicBezTo>
                  <a:pt x="60851" y="481307"/>
                  <a:pt x="64283" y="483023"/>
                  <a:pt x="63425" y="486456"/>
                </a:cubicBezTo>
                <a:cubicBezTo>
                  <a:pt x="59992" y="484739"/>
                  <a:pt x="55702" y="483881"/>
                  <a:pt x="53128" y="486456"/>
                </a:cubicBezTo>
                <a:cubicBezTo>
                  <a:pt x="51411" y="488172"/>
                  <a:pt x="47979" y="490746"/>
                  <a:pt x="49695" y="494179"/>
                </a:cubicBezTo>
                <a:cubicBezTo>
                  <a:pt x="53128" y="495037"/>
                  <a:pt x="53128" y="486456"/>
                  <a:pt x="58276" y="489030"/>
                </a:cubicBezTo>
                <a:cubicBezTo>
                  <a:pt x="60851" y="492462"/>
                  <a:pt x="62567" y="495037"/>
                  <a:pt x="60851" y="498469"/>
                </a:cubicBezTo>
                <a:cubicBezTo>
                  <a:pt x="60851" y="501902"/>
                  <a:pt x="56560" y="502760"/>
                  <a:pt x="53986" y="504476"/>
                </a:cubicBezTo>
                <a:cubicBezTo>
                  <a:pt x="47121" y="506192"/>
                  <a:pt x="41114" y="501043"/>
                  <a:pt x="37682" y="495895"/>
                </a:cubicBezTo>
                <a:cubicBezTo>
                  <a:pt x="35965" y="494179"/>
                  <a:pt x="33391" y="493321"/>
                  <a:pt x="32533" y="490746"/>
                </a:cubicBezTo>
                <a:cubicBezTo>
                  <a:pt x="35965" y="488172"/>
                  <a:pt x="40256" y="485598"/>
                  <a:pt x="41972" y="481307"/>
                </a:cubicBezTo>
                <a:cubicBezTo>
                  <a:pt x="44117" y="479162"/>
                  <a:pt x="47335" y="477445"/>
                  <a:pt x="50660" y="476909"/>
                </a:cubicBezTo>
                <a:close/>
                <a:moveTo>
                  <a:pt x="981352" y="464917"/>
                </a:moveTo>
                <a:cubicBezTo>
                  <a:pt x="983987" y="465813"/>
                  <a:pt x="983987" y="469395"/>
                  <a:pt x="983987" y="472081"/>
                </a:cubicBezTo>
                <a:cubicBezTo>
                  <a:pt x="986621" y="478350"/>
                  <a:pt x="977839" y="480141"/>
                  <a:pt x="980474" y="486409"/>
                </a:cubicBezTo>
                <a:cubicBezTo>
                  <a:pt x="981352" y="489096"/>
                  <a:pt x="980474" y="492678"/>
                  <a:pt x="979596" y="495365"/>
                </a:cubicBezTo>
                <a:cubicBezTo>
                  <a:pt x="978717" y="497156"/>
                  <a:pt x="976083" y="498947"/>
                  <a:pt x="972570" y="498947"/>
                </a:cubicBezTo>
                <a:cubicBezTo>
                  <a:pt x="969935" y="499842"/>
                  <a:pt x="968179" y="497156"/>
                  <a:pt x="966423" y="496260"/>
                </a:cubicBezTo>
                <a:cubicBezTo>
                  <a:pt x="964666" y="493574"/>
                  <a:pt x="963788" y="490887"/>
                  <a:pt x="964666" y="488200"/>
                </a:cubicBezTo>
                <a:cubicBezTo>
                  <a:pt x="965545" y="486409"/>
                  <a:pt x="967301" y="485514"/>
                  <a:pt x="969057" y="484618"/>
                </a:cubicBezTo>
                <a:cubicBezTo>
                  <a:pt x="971692" y="483723"/>
                  <a:pt x="973448" y="489991"/>
                  <a:pt x="975205" y="486409"/>
                </a:cubicBezTo>
                <a:cubicBezTo>
                  <a:pt x="974326" y="483723"/>
                  <a:pt x="971692" y="482827"/>
                  <a:pt x="970814" y="481932"/>
                </a:cubicBezTo>
                <a:cubicBezTo>
                  <a:pt x="967301" y="481932"/>
                  <a:pt x="964666" y="482827"/>
                  <a:pt x="962032" y="484618"/>
                </a:cubicBezTo>
                <a:cubicBezTo>
                  <a:pt x="959397" y="487305"/>
                  <a:pt x="961154" y="491783"/>
                  <a:pt x="959397" y="494469"/>
                </a:cubicBezTo>
                <a:cubicBezTo>
                  <a:pt x="955006" y="495365"/>
                  <a:pt x="949737" y="495365"/>
                  <a:pt x="947103" y="498947"/>
                </a:cubicBezTo>
                <a:cubicBezTo>
                  <a:pt x="947103" y="498947"/>
                  <a:pt x="947103" y="498947"/>
                  <a:pt x="945346" y="497156"/>
                </a:cubicBezTo>
                <a:cubicBezTo>
                  <a:pt x="947981" y="488200"/>
                  <a:pt x="951493" y="476559"/>
                  <a:pt x="962032" y="473872"/>
                </a:cubicBezTo>
                <a:cubicBezTo>
                  <a:pt x="969057" y="472081"/>
                  <a:pt x="976083" y="470290"/>
                  <a:pt x="981352" y="464917"/>
                </a:cubicBezTo>
                <a:close/>
                <a:moveTo>
                  <a:pt x="915778" y="460155"/>
                </a:moveTo>
                <a:cubicBezTo>
                  <a:pt x="918457" y="462801"/>
                  <a:pt x="924708" y="462801"/>
                  <a:pt x="924708" y="467211"/>
                </a:cubicBezTo>
                <a:cubicBezTo>
                  <a:pt x="924708" y="467211"/>
                  <a:pt x="924708" y="467211"/>
                  <a:pt x="922922" y="474266"/>
                </a:cubicBezTo>
                <a:cubicBezTo>
                  <a:pt x="920243" y="475148"/>
                  <a:pt x="916671" y="476030"/>
                  <a:pt x="913993" y="475148"/>
                </a:cubicBezTo>
                <a:cubicBezTo>
                  <a:pt x="910421" y="470738"/>
                  <a:pt x="913993" y="465447"/>
                  <a:pt x="914886" y="461037"/>
                </a:cubicBezTo>
                <a:cubicBezTo>
                  <a:pt x="914886" y="461037"/>
                  <a:pt x="914886" y="461037"/>
                  <a:pt x="915778" y="460155"/>
                </a:cubicBezTo>
                <a:close/>
                <a:moveTo>
                  <a:pt x="94177" y="460155"/>
                </a:moveTo>
                <a:cubicBezTo>
                  <a:pt x="102410" y="461069"/>
                  <a:pt x="112473" y="464725"/>
                  <a:pt x="121622" y="461069"/>
                </a:cubicBezTo>
                <a:cubicBezTo>
                  <a:pt x="126196" y="462897"/>
                  <a:pt x="121622" y="468381"/>
                  <a:pt x="120707" y="472037"/>
                </a:cubicBezTo>
                <a:cubicBezTo>
                  <a:pt x="117962" y="474779"/>
                  <a:pt x="117048" y="478435"/>
                  <a:pt x="112473" y="478435"/>
                </a:cubicBezTo>
                <a:cubicBezTo>
                  <a:pt x="110644" y="483005"/>
                  <a:pt x="110644" y="488489"/>
                  <a:pt x="105155" y="490317"/>
                </a:cubicBezTo>
                <a:cubicBezTo>
                  <a:pt x="102410" y="490317"/>
                  <a:pt x="99666" y="488489"/>
                  <a:pt x="97836" y="487575"/>
                </a:cubicBezTo>
                <a:cubicBezTo>
                  <a:pt x="95092" y="485747"/>
                  <a:pt x="94177" y="482091"/>
                  <a:pt x="95092" y="478435"/>
                </a:cubicBezTo>
                <a:cubicBezTo>
                  <a:pt x="96007" y="473865"/>
                  <a:pt x="107899" y="479349"/>
                  <a:pt x="101496" y="472037"/>
                </a:cubicBezTo>
                <a:cubicBezTo>
                  <a:pt x="96921" y="471123"/>
                  <a:pt x="93262" y="473865"/>
                  <a:pt x="90518" y="477521"/>
                </a:cubicBezTo>
                <a:cubicBezTo>
                  <a:pt x="85943" y="476607"/>
                  <a:pt x="79540" y="473865"/>
                  <a:pt x="74051" y="474779"/>
                </a:cubicBezTo>
                <a:cubicBezTo>
                  <a:pt x="73136" y="474779"/>
                  <a:pt x="72221" y="472951"/>
                  <a:pt x="73136" y="472037"/>
                </a:cubicBezTo>
                <a:cubicBezTo>
                  <a:pt x="79540" y="465639"/>
                  <a:pt x="85943" y="461069"/>
                  <a:pt x="94177" y="460155"/>
                </a:cubicBezTo>
                <a:close/>
                <a:moveTo>
                  <a:pt x="964792" y="458567"/>
                </a:moveTo>
                <a:cubicBezTo>
                  <a:pt x="966644" y="460155"/>
                  <a:pt x="965718" y="463329"/>
                  <a:pt x="966644" y="465711"/>
                </a:cubicBezTo>
                <a:cubicBezTo>
                  <a:pt x="967570" y="469679"/>
                  <a:pt x="961088" y="468092"/>
                  <a:pt x="959236" y="469679"/>
                </a:cubicBezTo>
                <a:cubicBezTo>
                  <a:pt x="956458" y="467298"/>
                  <a:pt x="956458" y="463329"/>
                  <a:pt x="957384" y="460948"/>
                </a:cubicBezTo>
                <a:cubicBezTo>
                  <a:pt x="959236" y="459361"/>
                  <a:pt x="962014" y="458567"/>
                  <a:pt x="964792" y="458567"/>
                </a:cubicBezTo>
                <a:close/>
                <a:moveTo>
                  <a:pt x="30477" y="447455"/>
                </a:moveTo>
                <a:cubicBezTo>
                  <a:pt x="30477" y="447455"/>
                  <a:pt x="30477" y="447455"/>
                  <a:pt x="36791" y="452898"/>
                </a:cubicBezTo>
                <a:cubicBezTo>
                  <a:pt x="44007" y="457434"/>
                  <a:pt x="53026" y="453805"/>
                  <a:pt x="59340" y="461062"/>
                </a:cubicBezTo>
                <a:cubicBezTo>
                  <a:pt x="64752" y="463784"/>
                  <a:pt x="67458" y="470134"/>
                  <a:pt x="66556" y="476484"/>
                </a:cubicBezTo>
                <a:cubicBezTo>
                  <a:pt x="63850" y="474669"/>
                  <a:pt x="60242" y="472855"/>
                  <a:pt x="56634" y="471948"/>
                </a:cubicBezTo>
                <a:cubicBezTo>
                  <a:pt x="52124" y="470134"/>
                  <a:pt x="50320" y="460155"/>
                  <a:pt x="44007" y="462877"/>
                </a:cubicBezTo>
                <a:cubicBezTo>
                  <a:pt x="44007" y="463784"/>
                  <a:pt x="42203" y="465598"/>
                  <a:pt x="43105" y="466505"/>
                </a:cubicBezTo>
                <a:cubicBezTo>
                  <a:pt x="45810" y="467412"/>
                  <a:pt x="50320" y="467412"/>
                  <a:pt x="49418" y="471041"/>
                </a:cubicBezTo>
                <a:cubicBezTo>
                  <a:pt x="49418" y="471041"/>
                  <a:pt x="49418" y="471041"/>
                  <a:pt x="37693" y="478298"/>
                </a:cubicBezTo>
                <a:cubicBezTo>
                  <a:pt x="34987" y="479205"/>
                  <a:pt x="34987" y="475577"/>
                  <a:pt x="33183" y="473762"/>
                </a:cubicBezTo>
                <a:cubicBezTo>
                  <a:pt x="33183" y="473762"/>
                  <a:pt x="33183" y="473762"/>
                  <a:pt x="33183" y="466505"/>
                </a:cubicBezTo>
                <a:cubicBezTo>
                  <a:pt x="28673" y="462877"/>
                  <a:pt x="27771" y="458341"/>
                  <a:pt x="27771" y="453805"/>
                </a:cubicBezTo>
                <a:cubicBezTo>
                  <a:pt x="27771" y="451084"/>
                  <a:pt x="28673" y="448362"/>
                  <a:pt x="30477" y="447455"/>
                </a:cubicBezTo>
                <a:close/>
                <a:moveTo>
                  <a:pt x="936501" y="445867"/>
                </a:moveTo>
                <a:cubicBezTo>
                  <a:pt x="936501" y="445867"/>
                  <a:pt x="936501" y="445867"/>
                  <a:pt x="946842" y="452090"/>
                </a:cubicBezTo>
                <a:cubicBezTo>
                  <a:pt x="948566" y="459202"/>
                  <a:pt x="958045" y="465425"/>
                  <a:pt x="952874" y="472537"/>
                </a:cubicBezTo>
                <a:cubicBezTo>
                  <a:pt x="950289" y="475204"/>
                  <a:pt x="948566" y="479649"/>
                  <a:pt x="945119" y="476982"/>
                </a:cubicBezTo>
                <a:cubicBezTo>
                  <a:pt x="943395" y="476093"/>
                  <a:pt x="941671" y="473426"/>
                  <a:pt x="941671" y="470759"/>
                </a:cubicBezTo>
                <a:cubicBezTo>
                  <a:pt x="941671" y="468981"/>
                  <a:pt x="945980" y="466314"/>
                  <a:pt x="943395" y="465425"/>
                </a:cubicBezTo>
                <a:cubicBezTo>
                  <a:pt x="940810" y="466314"/>
                  <a:pt x="939086" y="468092"/>
                  <a:pt x="938224" y="470759"/>
                </a:cubicBezTo>
                <a:cubicBezTo>
                  <a:pt x="938224" y="476093"/>
                  <a:pt x="941671" y="479649"/>
                  <a:pt x="945980" y="482316"/>
                </a:cubicBezTo>
                <a:cubicBezTo>
                  <a:pt x="945980" y="484983"/>
                  <a:pt x="944257" y="487650"/>
                  <a:pt x="943395" y="490317"/>
                </a:cubicBezTo>
                <a:cubicBezTo>
                  <a:pt x="940810" y="490317"/>
                  <a:pt x="940810" y="485872"/>
                  <a:pt x="939086" y="484094"/>
                </a:cubicBezTo>
                <a:cubicBezTo>
                  <a:pt x="935639" y="481427"/>
                  <a:pt x="931330" y="479649"/>
                  <a:pt x="927883" y="476982"/>
                </a:cubicBezTo>
                <a:cubicBezTo>
                  <a:pt x="927883" y="465425"/>
                  <a:pt x="934777" y="456535"/>
                  <a:pt x="936501" y="445867"/>
                </a:cubicBezTo>
                <a:close/>
                <a:moveTo>
                  <a:pt x="98109" y="442240"/>
                </a:moveTo>
                <a:cubicBezTo>
                  <a:pt x="99819" y="445868"/>
                  <a:pt x="102383" y="450404"/>
                  <a:pt x="101528" y="454032"/>
                </a:cubicBezTo>
                <a:cubicBezTo>
                  <a:pt x="99819" y="458568"/>
                  <a:pt x="95545" y="454032"/>
                  <a:pt x="92980" y="454940"/>
                </a:cubicBezTo>
                <a:cubicBezTo>
                  <a:pt x="92980" y="454940"/>
                  <a:pt x="92980" y="454940"/>
                  <a:pt x="91271" y="445868"/>
                </a:cubicBezTo>
                <a:cubicBezTo>
                  <a:pt x="93835" y="444961"/>
                  <a:pt x="95545" y="439518"/>
                  <a:pt x="98109" y="442240"/>
                </a:cubicBezTo>
                <a:close/>
                <a:moveTo>
                  <a:pt x="47797" y="442039"/>
                </a:moveTo>
                <a:cubicBezTo>
                  <a:pt x="50362" y="439518"/>
                  <a:pt x="53781" y="441199"/>
                  <a:pt x="55490" y="443720"/>
                </a:cubicBezTo>
                <a:cubicBezTo>
                  <a:pt x="56345" y="446241"/>
                  <a:pt x="54635" y="449603"/>
                  <a:pt x="53781" y="452965"/>
                </a:cubicBezTo>
                <a:cubicBezTo>
                  <a:pt x="52071" y="453805"/>
                  <a:pt x="50362" y="452124"/>
                  <a:pt x="48652" y="451284"/>
                </a:cubicBezTo>
                <a:cubicBezTo>
                  <a:pt x="46942" y="448763"/>
                  <a:pt x="45233" y="444561"/>
                  <a:pt x="47797" y="442039"/>
                </a:cubicBezTo>
                <a:close/>
                <a:moveTo>
                  <a:pt x="973286" y="439517"/>
                </a:moveTo>
                <a:cubicBezTo>
                  <a:pt x="976143" y="440410"/>
                  <a:pt x="979001" y="443089"/>
                  <a:pt x="979953" y="445768"/>
                </a:cubicBezTo>
                <a:cubicBezTo>
                  <a:pt x="981858" y="451126"/>
                  <a:pt x="980906" y="456484"/>
                  <a:pt x="979001" y="461841"/>
                </a:cubicBezTo>
                <a:cubicBezTo>
                  <a:pt x="976143" y="465413"/>
                  <a:pt x="973286" y="468092"/>
                  <a:pt x="969476" y="466306"/>
                </a:cubicBezTo>
                <a:cubicBezTo>
                  <a:pt x="968524" y="463627"/>
                  <a:pt x="972333" y="461841"/>
                  <a:pt x="973286" y="458269"/>
                </a:cubicBezTo>
                <a:cubicBezTo>
                  <a:pt x="974238" y="455591"/>
                  <a:pt x="975191" y="452912"/>
                  <a:pt x="973286" y="449340"/>
                </a:cubicBezTo>
                <a:cubicBezTo>
                  <a:pt x="971381" y="448447"/>
                  <a:pt x="967571" y="448447"/>
                  <a:pt x="967571" y="444875"/>
                </a:cubicBezTo>
                <a:cubicBezTo>
                  <a:pt x="968524" y="443089"/>
                  <a:pt x="970429" y="440410"/>
                  <a:pt x="973286" y="439517"/>
                </a:cubicBezTo>
                <a:close/>
                <a:moveTo>
                  <a:pt x="79038" y="425230"/>
                </a:moveTo>
                <a:cubicBezTo>
                  <a:pt x="79925" y="427845"/>
                  <a:pt x="78150" y="432203"/>
                  <a:pt x="79925" y="434817"/>
                </a:cubicBezTo>
                <a:cubicBezTo>
                  <a:pt x="80812" y="442661"/>
                  <a:pt x="89683" y="447019"/>
                  <a:pt x="88796" y="455735"/>
                </a:cubicBezTo>
                <a:cubicBezTo>
                  <a:pt x="81699" y="458350"/>
                  <a:pt x="75489" y="463579"/>
                  <a:pt x="71053" y="469680"/>
                </a:cubicBezTo>
                <a:cubicBezTo>
                  <a:pt x="69279" y="468809"/>
                  <a:pt x="69279" y="466194"/>
                  <a:pt x="68392" y="465322"/>
                </a:cubicBezTo>
                <a:cubicBezTo>
                  <a:pt x="69279" y="462708"/>
                  <a:pt x="71941" y="463579"/>
                  <a:pt x="73715" y="461836"/>
                </a:cubicBezTo>
                <a:cubicBezTo>
                  <a:pt x="76376" y="458350"/>
                  <a:pt x="79038" y="453992"/>
                  <a:pt x="77263" y="449634"/>
                </a:cubicBezTo>
                <a:cubicBezTo>
                  <a:pt x="77263" y="448762"/>
                  <a:pt x="75489" y="447019"/>
                  <a:pt x="74602" y="446148"/>
                </a:cubicBezTo>
                <a:cubicBezTo>
                  <a:pt x="72828" y="446148"/>
                  <a:pt x="71941" y="446148"/>
                  <a:pt x="71053" y="447019"/>
                </a:cubicBezTo>
                <a:cubicBezTo>
                  <a:pt x="72828" y="449634"/>
                  <a:pt x="74602" y="453120"/>
                  <a:pt x="72828" y="456607"/>
                </a:cubicBezTo>
                <a:cubicBezTo>
                  <a:pt x="71053" y="460093"/>
                  <a:pt x="66618" y="459221"/>
                  <a:pt x="63957" y="458350"/>
                </a:cubicBezTo>
                <a:cubicBezTo>
                  <a:pt x="62182" y="456607"/>
                  <a:pt x="60408" y="453992"/>
                  <a:pt x="60408" y="451377"/>
                </a:cubicBezTo>
                <a:cubicBezTo>
                  <a:pt x="59521" y="447019"/>
                  <a:pt x="63957" y="444405"/>
                  <a:pt x="65731" y="440918"/>
                </a:cubicBezTo>
                <a:cubicBezTo>
                  <a:pt x="65731" y="436561"/>
                  <a:pt x="65731" y="433946"/>
                  <a:pt x="67505" y="431331"/>
                </a:cubicBezTo>
                <a:cubicBezTo>
                  <a:pt x="71053" y="428716"/>
                  <a:pt x="74602" y="426102"/>
                  <a:pt x="79038" y="425230"/>
                </a:cubicBezTo>
                <a:close/>
                <a:moveTo>
                  <a:pt x="40708" y="419781"/>
                </a:moveTo>
                <a:cubicBezTo>
                  <a:pt x="43328" y="418880"/>
                  <a:pt x="45074" y="420682"/>
                  <a:pt x="45947" y="422484"/>
                </a:cubicBezTo>
                <a:cubicBezTo>
                  <a:pt x="46820" y="425187"/>
                  <a:pt x="45074" y="426088"/>
                  <a:pt x="43328" y="426088"/>
                </a:cubicBezTo>
                <a:cubicBezTo>
                  <a:pt x="41581" y="426989"/>
                  <a:pt x="39835" y="428791"/>
                  <a:pt x="38089" y="430593"/>
                </a:cubicBezTo>
                <a:cubicBezTo>
                  <a:pt x="37216" y="435098"/>
                  <a:pt x="37216" y="439603"/>
                  <a:pt x="40708" y="443207"/>
                </a:cubicBezTo>
                <a:cubicBezTo>
                  <a:pt x="43328" y="444108"/>
                  <a:pt x="43328" y="447712"/>
                  <a:pt x="43328" y="450415"/>
                </a:cubicBezTo>
                <a:cubicBezTo>
                  <a:pt x="40708" y="452217"/>
                  <a:pt x="38962" y="449514"/>
                  <a:pt x="36343" y="448613"/>
                </a:cubicBezTo>
                <a:cubicBezTo>
                  <a:pt x="30231" y="443207"/>
                  <a:pt x="29358" y="434197"/>
                  <a:pt x="30231" y="426989"/>
                </a:cubicBezTo>
                <a:cubicBezTo>
                  <a:pt x="32850" y="422484"/>
                  <a:pt x="36343" y="421583"/>
                  <a:pt x="40708" y="419781"/>
                </a:cubicBezTo>
                <a:close/>
                <a:moveTo>
                  <a:pt x="938334" y="410942"/>
                </a:moveTo>
                <a:cubicBezTo>
                  <a:pt x="942038" y="413621"/>
                  <a:pt x="942038" y="419872"/>
                  <a:pt x="946668" y="421657"/>
                </a:cubicBezTo>
                <a:cubicBezTo>
                  <a:pt x="946668" y="422550"/>
                  <a:pt x="948520" y="422550"/>
                  <a:pt x="948520" y="424336"/>
                </a:cubicBezTo>
                <a:cubicBezTo>
                  <a:pt x="946668" y="425229"/>
                  <a:pt x="943890" y="423443"/>
                  <a:pt x="942038" y="422550"/>
                </a:cubicBezTo>
                <a:cubicBezTo>
                  <a:pt x="940186" y="418979"/>
                  <a:pt x="937408" y="414514"/>
                  <a:pt x="938334" y="410942"/>
                </a:cubicBezTo>
                <a:close/>
                <a:moveTo>
                  <a:pt x="924870" y="406180"/>
                </a:moveTo>
                <a:cubicBezTo>
                  <a:pt x="927495" y="408812"/>
                  <a:pt x="931868" y="407057"/>
                  <a:pt x="933618" y="411444"/>
                </a:cubicBezTo>
                <a:cubicBezTo>
                  <a:pt x="934492" y="417585"/>
                  <a:pt x="937992" y="421971"/>
                  <a:pt x="941491" y="426358"/>
                </a:cubicBezTo>
                <a:cubicBezTo>
                  <a:pt x="944115" y="427235"/>
                  <a:pt x="947614" y="428990"/>
                  <a:pt x="950238" y="428112"/>
                </a:cubicBezTo>
                <a:cubicBezTo>
                  <a:pt x="951987" y="426358"/>
                  <a:pt x="950238" y="423726"/>
                  <a:pt x="951987" y="421094"/>
                </a:cubicBezTo>
                <a:cubicBezTo>
                  <a:pt x="954612" y="418462"/>
                  <a:pt x="958111" y="417585"/>
                  <a:pt x="961609" y="418462"/>
                </a:cubicBezTo>
                <a:cubicBezTo>
                  <a:pt x="965108" y="421094"/>
                  <a:pt x="965983" y="424603"/>
                  <a:pt x="965108" y="428112"/>
                </a:cubicBezTo>
                <a:cubicBezTo>
                  <a:pt x="965108" y="433376"/>
                  <a:pt x="959860" y="436885"/>
                  <a:pt x="955486" y="437763"/>
                </a:cubicBezTo>
                <a:cubicBezTo>
                  <a:pt x="948488" y="439517"/>
                  <a:pt x="939741" y="437763"/>
                  <a:pt x="934492" y="432499"/>
                </a:cubicBezTo>
                <a:cubicBezTo>
                  <a:pt x="927495" y="426358"/>
                  <a:pt x="924870" y="417585"/>
                  <a:pt x="923121" y="408812"/>
                </a:cubicBezTo>
                <a:cubicBezTo>
                  <a:pt x="923121" y="407934"/>
                  <a:pt x="923996" y="406180"/>
                  <a:pt x="924870" y="406180"/>
                </a:cubicBezTo>
                <a:close/>
                <a:moveTo>
                  <a:pt x="76983" y="390305"/>
                </a:moveTo>
                <a:cubicBezTo>
                  <a:pt x="76090" y="396288"/>
                  <a:pt x="70732" y="399707"/>
                  <a:pt x="65375" y="401417"/>
                </a:cubicBezTo>
                <a:cubicBezTo>
                  <a:pt x="62696" y="397143"/>
                  <a:pt x="71625" y="397143"/>
                  <a:pt x="72518" y="392014"/>
                </a:cubicBezTo>
                <a:cubicBezTo>
                  <a:pt x="73411" y="390305"/>
                  <a:pt x="75197" y="390305"/>
                  <a:pt x="76983" y="390305"/>
                </a:cubicBezTo>
                <a:close/>
                <a:moveTo>
                  <a:pt x="91809" y="383955"/>
                </a:moveTo>
                <a:cubicBezTo>
                  <a:pt x="94445" y="388302"/>
                  <a:pt x="90930" y="394387"/>
                  <a:pt x="88293" y="398734"/>
                </a:cubicBezTo>
                <a:cubicBezTo>
                  <a:pt x="84778" y="404819"/>
                  <a:pt x="81263" y="410904"/>
                  <a:pt x="75112" y="413512"/>
                </a:cubicBezTo>
                <a:cubicBezTo>
                  <a:pt x="69839" y="416990"/>
                  <a:pt x="62809" y="420467"/>
                  <a:pt x="55778" y="416990"/>
                </a:cubicBezTo>
                <a:cubicBezTo>
                  <a:pt x="51384" y="414382"/>
                  <a:pt x="45233" y="410904"/>
                  <a:pt x="45233" y="404819"/>
                </a:cubicBezTo>
                <a:cubicBezTo>
                  <a:pt x="45233" y="401342"/>
                  <a:pt x="46991" y="397864"/>
                  <a:pt x="50506" y="395256"/>
                </a:cubicBezTo>
                <a:cubicBezTo>
                  <a:pt x="53142" y="394387"/>
                  <a:pt x="56657" y="395256"/>
                  <a:pt x="58415" y="396995"/>
                </a:cubicBezTo>
                <a:cubicBezTo>
                  <a:pt x="63687" y="399603"/>
                  <a:pt x="55778" y="404819"/>
                  <a:pt x="61051" y="406558"/>
                </a:cubicBezTo>
                <a:cubicBezTo>
                  <a:pt x="68960" y="406558"/>
                  <a:pt x="75112" y="402211"/>
                  <a:pt x="78627" y="396126"/>
                </a:cubicBezTo>
                <a:cubicBezTo>
                  <a:pt x="79506" y="394387"/>
                  <a:pt x="80384" y="390910"/>
                  <a:pt x="81263" y="389171"/>
                </a:cubicBezTo>
                <a:cubicBezTo>
                  <a:pt x="84778" y="386563"/>
                  <a:pt x="88293" y="385694"/>
                  <a:pt x="91809" y="383955"/>
                </a:cubicBezTo>
                <a:close/>
                <a:moveTo>
                  <a:pt x="873197" y="382367"/>
                </a:moveTo>
                <a:cubicBezTo>
                  <a:pt x="875824" y="383249"/>
                  <a:pt x="875824" y="387659"/>
                  <a:pt x="879328" y="388540"/>
                </a:cubicBezTo>
                <a:cubicBezTo>
                  <a:pt x="882831" y="392950"/>
                  <a:pt x="886335" y="399124"/>
                  <a:pt x="888086" y="404415"/>
                </a:cubicBezTo>
                <a:cubicBezTo>
                  <a:pt x="895969" y="403533"/>
                  <a:pt x="902976" y="408825"/>
                  <a:pt x="907355" y="415881"/>
                </a:cubicBezTo>
                <a:cubicBezTo>
                  <a:pt x="908231" y="418527"/>
                  <a:pt x="906479" y="422054"/>
                  <a:pt x="909107" y="424700"/>
                </a:cubicBezTo>
                <a:cubicBezTo>
                  <a:pt x="913486" y="422936"/>
                  <a:pt x="917866" y="426464"/>
                  <a:pt x="920493" y="429992"/>
                </a:cubicBezTo>
                <a:cubicBezTo>
                  <a:pt x="923121" y="432638"/>
                  <a:pt x="923121" y="437047"/>
                  <a:pt x="922245" y="440575"/>
                </a:cubicBezTo>
                <a:cubicBezTo>
                  <a:pt x="922245" y="442339"/>
                  <a:pt x="919617" y="444103"/>
                  <a:pt x="917866" y="444985"/>
                </a:cubicBezTo>
                <a:cubicBezTo>
                  <a:pt x="916114" y="445867"/>
                  <a:pt x="913486" y="444985"/>
                  <a:pt x="912611" y="443221"/>
                </a:cubicBezTo>
                <a:cubicBezTo>
                  <a:pt x="912611" y="441457"/>
                  <a:pt x="911735" y="439693"/>
                  <a:pt x="912611" y="437929"/>
                </a:cubicBezTo>
                <a:cubicBezTo>
                  <a:pt x="913486" y="437047"/>
                  <a:pt x="914362" y="435283"/>
                  <a:pt x="913486" y="434402"/>
                </a:cubicBezTo>
                <a:cubicBezTo>
                  <a:pt x="911735" y="430874"/>
                  <a:pt x="908231" y="433520"/>
                  <a:pt x="905604" y="434402"/>
                </a:cubicBezTo>
                <a:cubicBezTo>
                  <a:pt x="902100" y="437047"/>
                  <a:pt x="900348" y="441457"/>
                  <a:pt x="900348" y="444985"/>
                </a:cubicBezTo>
                <a:cubicBezTo>
                  <a:pt x="901224" y="452922"/>
                  <a:pt x="905604" y="458214"/>
                  <a:pt x="909983" y="463506"/>
                </a:cubicBezTo>
                <a:cubicBezTo>
                  <a:pt x="909107" y="465269"/>
                  <a:pt x="909983" y="469679"/>
                  <a:pt x="907355" y="467915"/>
                </a:cubicBezTo>
                <a:cubicBezTo>
                  <a:pt x="902976" y="467033"/>
                  <a:pt x="901224" y="460860"/>
                  <a:pt x="897721" y="460860"/>
                </a:cubicBezTo>
                <a:cubicBezTo>
                  <a:pt x="898597" y="459978"/>
                  <a:pt x="897721" y="458214"/>
                  <a:pt x="896845" y="456450"/>
                </a:cubicBezTo>
                <a:cubicBezTo>
                  <a:pt x="895969" y="454686"/>
                  <a:pt x="892466" y="452040"/>
                  <a:pt x="890714" y="454686"/>
                </a:cubicBezTo>
                <a:cubicBezTo>
                  <a:pt x="889838" y="455568"/>
                  <a:pt x="889838" y="456450"/>
                  <a:pt x="889838" y="457332"/>
                </a:cubicBezTo>
                <a:cubicBezTo>
                  <a:pt x="894217" y="459096"/>
                  <a:pt x="892466" y="462624"/>
                  <a:pt x="892466" y="465269"/>
                </a:cubicBezTo>
                <a:cubicBezTo>
                  <a:pt x="889838" y="467033"/>
                  <a:pt x="886335" y="467915"/>
                  <a:pt x="884583" y="465269"/>
                </a:cubicBezTo>
                <a:cubicBezTo>
                  <a:pt x="881955" y="461742"/>
                  <a:pt x="881079" y="458214"/>
                  <a:pt x="881955" y="453804"/>
                </a:cubicBezTo>
                <a:cubicBezTo>
                  <a:pt x="883707" y="447631"/>
                  <a:pt x="889838" y="449395"/>
                  <a:pt x="893342" y="444985"/>
                </a:cubicBezTo>
                <a:cubicBezTo>
                  <a:pt x="893342" y="444985"/>
                  <a:pt x="893342" y="444985"/>
                  <a:pt x="894217" y="435283"/>
                </a:cubicBezTo>
                <a:cubicBezTo>
                  <a:pt x="898597" y="430874"/>
                  <a:pt x="902100" y="425582"/>
                  <a:pt x="901224" y="419409"/>
                </a:cubicBezTo>
                <a:cubicBezTo>
                  <a:pt x="900348" y="414999"/>
                  <a:pt x="897721" y="413235"/>
                  <a:pt x="894217" y="412353"/>
                </a:cubicBezTo>
                <a:cubicBezTo>
                  <a:pt x="890714" y="412353"/>
                  <a:pt x="886335" y="412353"/>
                  <a:pt x="885459" y="416763"/>
                </a:cubicBezTo>
                <a:cubicBezTo>
                  <a:pt x="885459" y="417645"/>
                  <a:pt x="884583" y="419409"/>
                  <a:pt x="886335" y="419409"/>
                </a:cubicBezTo>
                <a:cubicBezTo>
                  <a:pt x="888086" y="419409"/>
                  <a:pt x="889838" y="420291"/>
                  <a:pt x="889838" y="422054"/>
                </a:cubicBezTo>
                <a:cubicBezTo>
                  <a:pt x="888962" y="424700"/>
                  <a:pt x="887211" y="426464"/>
                  <a:pt x="885459" y="427346"/>
                </a:cubicBezTo>
                <a:cubicBezTo>
                  <a:pt x="882831" y="427346"/>
                  <a:pt x="880204" y="426464"/>
                  <a:pt x="879328" y="423818"/>
                </a:cubicBezTo>
                <a:cubicBezTo>
                  <a:pt x="874073" y="417645"/>
                  <a:pt x="880204" y="411471"/>
                  <a:pt x="881079" y="405297"/>
                </a:cubicBezTo>
                <a:cubicBezTo>
                  <a:pt x="877576" y="399124"/>
                  <a:pt x="873197" y="392950"/>
                  <a:pt x="872321" y="385013"/>
                </a:cubicBezTo>
                <a:cubicBezTo>
                  <a:pt x="872321" y="385013"/>
                  <a:pt x="872321" y="385013"/>
                  <a:pt x="873197" y="382367"/>
                </a:cubicBezTo>
                <a:close/>
                <a:moveTo>
                  <a:pt x="143658" y="372843"/>
                </a:moveTo>
                <a:cubicBezTo>
                  <a:pt x="141046" y="379016"/>
                  <a:pt x="134082" y="382544"/>
                  <a:pt x="132341" y="388718"/>
                </a:cubicBezTo>
                <a:cubicBezTo>
                  <a:pt x="133211" y="394891"/>
                  <a:pt x="136693" y="400183"/>
                  <a:pt x="134082" y="405475"/>
                </a:cubicBezTo>
                <a:cubicBezTo>
                  <a:pt x="131470" y="409003"/>
                  <a:pt x="128858" y="410766"/>
                  <a:pt x="125376" y="411649"/>
                </a:cubicBezTo>
                <a:cubicBezTo>
                  <a:pt x="123635" y="411649"/>
                  <a:pt x="121023" y="409885"/>
                  <a:pt x="121023" y="406357"/>
                </a:cubicBezTo>
                <a:cubicBezTo>
                  <a:pt x="121023" y="404593"/>
                  <a:pt x="122764" y="401947"/>
                  <a:pt x="124506" y="401065"/>
                </a:cubicBezTo>
                <a:cubicBezTo>
                  <a:pt x="125376" y="401065"/>
                  <a:pt x="127117" y="401065"/>
                  <a:pt x="127117" y="400183"/>
                </a:cubicBezTo>
                <a:cubicBezTo>
                  <a:pt x="127117" y="396655"/>
                  <a:pt x="125376" y="394891"/>
                  <a:pt x="122764" y="394010"/>
                </a:cubicBezTo>
                <a:cubicBezTo>
                  <a:pt x="121023" y="394010"/>
                  <a:pt x="117541" y="393128"/>
                  <a:pt x="115800" y="394891"/>
                </a:cubicBezTo>
                <a:cubicBezTo>
                  <a:pt x="112318" y="397537"/>
                  <a:pt x="110576" y="400183"/>
                  <a:pt x="110576" y="404593"/>
                </a:cubicBezTo>
                <a:cubicBezTo>
                  <a:pt x="109706" y="413413"/>
                  <a:pt x="121023" y="416940"/>
                  <a:pt x="121023" y="425760"/>
                </a:cubicBezTo>
                <a:cubicBezTo>
                  <a:pt x="121023" y="428406"/>
                  <a:pt x="119282" y="431051"/>
                  <a:pt x="121023" y="433697"/>
                </a:cubicBezTo>
                <a:cubicBezTo>
                  <a:pt x="124506" y="433697"/>
                  <a:pt x="127117" y="434579"/>
                  <a:pt x="129729" y="436343"/>
                </a:cubicBezTo>
                <a:cubicBezTo>
                  <a:pt x="132341" y="440753"/>
                  <a:pt x="133211" y="445163"/>
                  <a:pt x="131470" y="449572"/>
                </a:cubicBezTo>
                <a:cubicBezTo>
                  <a:pt x="129729" y="450454"/>
                  <a:pt x="127988" y="452218"/>
                  <a:pt x="126247" y="452218"/>
                </a:cubicBezTo>
                <a:cubicBezTo>
                  <a:pt x="124506" y="451336"/>
                  <a:pt x="122764" y="450454"/>
                  <a:pt x="121894" y="448690"/>
                </a:cubicBezTo>
                <a:cubicBezTo>
                  <a:pt x="121894" y="446045"/>
                  <a:pt x="125376" y="444281"/>
                  <a:pt x="123635" y="442517"/>
                </a:cubicBezTo>
                <a:cubicBezTo>
                  <a:pt x="114929" y="438107"/>
                  <a:pt x="113188" y="449572"/>
                  <a:pt x="106224" y="451336"/>
                </a:cubicBezTo>
                <a:cubicBezTo>
                  <a:pt x="104483" y="449572"/>
                  <a:pt x="104483" y="446926"/>
                  <a:pt x="104483" y="445163"/>
                </a:cubicBezTo>
                <a:cubicBezTo>
                  <a:pt x="106224" y="441635"/>
                  <a:pt x="110576" y="439871"/>
                  <a:pt x="111447" y="436343"/>
                </a:cubicBezTo>
                <a:cubicBezTo>
                  <a:pt x="114059" y="431051"/>
                  <a:pt x="112318" y="425760"/>
                  <a:pt x="110576" y="420468"/>
                </a:cubicBezTo>
                <a:cubicBezTo>
                  <a:pt x="107965" y="417822"/>
                  <a:pt x="105353" y="416940"/>
                  <a:pt x="101871" y="416940"/>
                </a:cubicBezTo>
                <a:cubicBezTo>
                  <a:pt x="100130" y="417822"/>
                  <a:pt x="98389" y="417822"/>
                  <a:pt x="97518" y="419586"/>
                </a:cubicBezTo>
                <a:cubicBezTo>
                  <a:pt x="97518" y="423114"/>
                  <a:pt x="103612" y="424878"/>
                  <a:pt x="101000" y="428406"/>
                </a:cubicBezTo>
                <a:cubicBezTo>
                  <a:pt x="99259" y="431051"/>
                  <a:pt x="95777" y="431933"/>
                  <a:pt x="94036" y="431051"/>
                </a:cubicBezTo>
                <a:cubicBezTo>
                  <a:pt x="89683" y="429288"/>
                  <a:pt x="90554" y="424878"/>
                  <a:pt x="89683" y="421350"/>
                </a:cubicBezTo>
                <a:cubicBezTo>
                  <a:pt x="89683" y="415176"/>
                  <a:pt x="94036" y="411649"/>
                  <a:pt x="98389" y="409885"/>
                </a:cubicBezTo>
                <a:cubicBezTo>
                  <a:pt x="100130" y="409003"/>
                  <a:pt x="101871" y="409885"/>
                  <a:pt x="103612" y="407239"/>
                </a:cubicBezTo>
                <a:cubicBezTo>
                  <a:pt x="103612" y="400183"/>
                  <a:pt x="104483" y="391364"/>
                  <a:pt x="111447" y="388718"/>
                </a:cubicBezTo>
                <a:cubicBezTo>
                  <a:pt x="114929" y="384308"/>
                  <a:pt x="121023" y="386954"/>
                  <a:pt x="125376" y="385190"/>
                </a:cubicBezTo>
                <a:cubicBezTo>
                  <a:pt x="128858" y="381662"/>
                  <a:pt x="129729" y="376371"/>
                  <a:pt x="134952" y="374607"/>
                </a:cubicBezTo>
                <a:cubicBezTo>
                  <a:pt x="137564" y="374607"/>
                  <a:pt x="140176" y="372843"/>
                  <a:pt x="143658" y="372843"/>
                </a:cubicBezTo>
                <a:close/>
                <a:moveTo>
                  <a:pt x="956855" y="368268"/>
                </a:moveTo>
                <a:cubicBezTo>
                  <a:pt x="965785" y="366492"/>
                  <a:pt x="971143" y="375370"/>
                  <a:pt x="979179" y="378034"/>
                </a:cubicBezTo>
                <a:cubicBezTo>
                  <a:pt x="989002" y="386024"/>
                  <a:pt x="996146" y="398454"/>
                  <a:pt x="998825" y="411772"/>
                </a:cubicBezTo>
                <a:cubicBezTo>
                  <a:pt x="1000610" y="421538"/>
                  <a:pt x="1002396" y="431305"/>
                  <a:pt x="1003289" y="441959"/>
                </a:cubicBezTo>
                <a:cubicBezTo>
                  <a:pt x="1005968" y="459716"/>
                  <a:pt x="1006861" y="480136"/>
                  <a:pt x="1006861" y="498781"/>
                </a:cubicBezTo>
                <a:cubicBezTo>
                  <a:pt x="1006861" y="498781"/>
                  <a:pt x="1006861" y="498781"/>
                  <a:pt x="1004182" y="506771"/>
                </a:cubicBezTo>
                <a:cubicBezTo>
                  <a:pt x="1005075" y="510323"/>
                  <a:pt x="1010433" y="504995"/>
                  <a:pt x="1007754" y="509435"/>
                </a:cubicBezTo>
                <a:cubicBezTo>
                  <a:pt x="1005075" y="509435"/>
                  <a:pt x="1004182" y="511210"/>
                  <a:pt x="1003289" y="512986"/>
                </a:cubicBezTo>
                <a:cubicBezTo>
                  <a:pt x="1004182" y="514762"/>
                  <a:pt x="1003289" y="515650"/>
                  <a:pt x="1004182" y="515650"/>
                </a:cubicBezTo>
                <a:cubicBezTo>
                  <a:pt x="1005075" y="516537"/>
                  <a:pt x="1005968" y="514762"/>
                  <a:pt x="1006861" y="515650"/>
                </a:cubicBezTo>
                <a:cubicBezTo>
                  <a:pt x="1009540" y="519201"/>
                  <a:pt x="1005075" y="521864"/>
                  <a:pt x="1006861" y="525416"/>
                </a:cubicBezTo>
                <a:cubicBezTo>
                  <a:pt x="1006861" y="525416"/>
                  <a:pt x="1006861" y="525416"/>
                  <a:pt x="1005968" y="540509"/>
                </a:cubicBezTo>
                <a:cubicBezTo>
                  <a:pt x="1005968" y="540509"/>
                  <a:pt x="1005968" y="540509"/>
                  <a:pt x="1002396" y="572471"/>
                </a:cubicBezTo>
                <a:cubicBezTo>
                  <a:pt x="1005075" y="576023"/>
                  <a:pt x="1001503" y="578686"/>
                  <a:pt x="1000610" y="581350"/>
                </a:cubicBezTo>
                <a:cubicBezTo>
                  <a:pt x="999718" y="591116"/>
                  <a:pt x="998825" y="602658"/>
                  <a:pt x="994360" y="612424"/>
                </a:cubicBezTo>
                <a:cubicBezTo>
                  <a:pt x="989002" y="632845"/>
                  <a:pt x="973821" y="654153"/>
                  <a:pt x="951497" y="657704"/>
                </a:cubicBezTo>
                <a:cubicBezTo>
                  <a:pt x="942568" y="658592"/>
                  <a:pt x="934531" y="654153"/>
                  <a:pt x="927387" y="648826"/>
                </a:cubicBezTo>
                <a:cubicBezTo>
                  <a:pt x="926494" y="647050"/>
                  <a:pt x="924708" y="644387"/>
                  <a:pt x="926494" y="643499"/>
                </a:cubicBezTo>
                <a:cubicBezTo>
                  <a:pt x="929173" y="640835"/>
                  <a:pt x="931852" y="639060"/>
                  <a:pt x="935423" y="639947"/>
                </a:cubicBezTo>
                <a:cubicBezTo>
                  <a:pt x="941675" y="645275"/>
                  <a:pt x="951497" y="647938"/>
                  <a:pt x="959534" y="644387"/>
                </a:cubicBezTo>
                <a:cubicBezTo>
                  <a:pt x="974714" y="635508"/>
                  <a:pt x="984537" y="618639"/>
                  <a:pt x="987216" y="601770"/>
                </a:cubicBezTo>
                <a:cubicBezTo>
                  <a:pt x="993467" y="572471"/>
                  <a:pt x="995253" y="544948"/>
                  <a:pt x="996146" y="515650"/>
                </a:cubicBezTo>
                <a:cubicBezTo>
                  <a:pt x="994360" y="514762"/>
                  <a:pt x="993467" y="512986"/>
                  <a:pt x="992574" y="513874"/>
                </a:cubicBezTo>
                <a:cubicBezTo>
                  <a:pt x="992574" y="525416"/>
                  <a:pt x="991681" y="536958"/>
                  <a:pt x="990788" y="548500"/>
                </a:cubicBezTo>
                <a:cubicBezTo>
                  <a:pt x="989895" y="549388"/>
                  <a:pt x="988109" y="549388"/>
                  <a:pt x="988109" y="550275"/>
                </a:cubicBezTo>
                <a:cubicBezTo>
                  <a:pt x="988109" y="550275"/>
                  <a:pt x="988109" y="550275"/>
                  <a:pt x="989895" y="553827"/>
                </a:cubicBezTo>
                <a:cubicBezTo>
                  <a:pt x="987216" y="576023"/>
                  <a:pt x="985430" y="599995"/>
                  <a:pt x="977393" y="619527"/>
                </a:cubicBezTo>
                <a:cubicBezTo>
                  <a:pt x="972035" y="631069"/>
                  <a:pt x="961320" y="643499"/>
                  <a:pt x="947925" y="642611"/>
                </a:cubicBezTo>
                <a:cubicBezTo>
                  <a:pt x="945246" y="642611"/>
                  <a:pt x="942568" y="639947"/>
                  <a:pt x="940782" y="638172"/>
                </a:cubicBezTo>
                <a:cubicBezTo>
                  <a:pt x="944353" y="635508"/>
                  <a:pt x="948818" y="640835"/>
                  <a:pt x="953283" y="638172"/>
                </a:cubicBezTo>
                <a:cubicBezTo>
                  <a:pt x="971143" y="631957"/>
                  <a:pt x="978286" y="611537"/>
                  <a:pt x="980072" y="594668"/>
                </a:cubicBezTo>
                <a:cubicBezTo>
                  <a:pt x="985430" y="568920"/>
                  <a:pt x="988109" y="539621"/>
                  <a:pt x="989002" y="512986"/>
                </a:cubicBezTo>
                <a:cubicBezTo>
                  <a:pt x="989895" y="512098"/>
                  <a:pt x="990788" y="512986"/>
                  <a:pt x="991681" y="512986"/>
                </a:cubicBezTo>
                <a:cubicBezTo>
                  <a:pt x="993467" y="512986"/>
                  <a:pt x="992574" y="511210"/>
                  <a:pt x="992574" y="510323"/>
                </a:cubicBezTo>
                <a:cubicBezTo>
                  <a:pt x="987216" y="509435"/>
                  <a:pt x="989895" y="504108"/>
                  <a:pt x="989002" y="499668"/>
                </a:cubicBezTo>
                <a:cubicBezTo>
                  <a:pt x="989002" y="499668"/>
                  <a:pt x="989002" y="499668"/>
                  <a:pt x="988109" y="497005"/>
                </a:cubicBezTo>
                <a:cubicBezTo>
                  <a:pt x="989002" y="468594"/>
                  <a:pt x="984537" y="441071"/>
                  <a:pt x="980965" y="415323"/>
                </a:cubicBezTo>
                <a:cubicBezTo>
                  <a:pt x="976500" y="404669"/>
                  <a:pt x="972035" y="388688"/>
                  <a:pt x="956855" y="386912"/>
                </a:cubicBezTo>
                <a:cubicBezTo>
                  <a:pt x="953283" y="386024"/>
                  <a:pt x="950604" y="388688"/>
                  <a:pt x="947032" y="386912"/>
                </a:cubicBezTo>
                <a:cubicBezTo>
                  <a:pt x="947032" y="386024"/>
                  <a:pt x="949711" y="384249"/>
                  <a:pt x="951497" y="384249"/>
                </a:cubicBezTo>
                <a:cubicBezTo>
                  <a:pt x="962213" y="382473"/>
                  <a:pt x="972035" y="388688"/>
                  <a:pt x="977393" y="397566"/>
                </a:cubicBezTo>
                <a:cubicBezTo>
                  <a:pt x="989002" y="420650"/>
                  <a:pt x="989895" y="449949"/>
                  <a:pt x="992574" y="474809"/>
                </a:cubicBezTo>
                <a:cubicBezTo>
                  <a:pt x="992574" y="474809"/>
                  <a:pt x="992574" y="474809"/>
                  <a:pt x="993467" y="494341"/>
                </a:cubicBezTo>
                <a:cubicBezTo>
                  <a:pt x="993467" y="496117"/>
                  <a:pt x="994360" y="495229"/>
                  <a:pt x="996146" y="495229"/>
                </a:cubicBezTo>
                <a:cubicBezTo>
                  <a:pt x="995253" y="490790"/>
                  <a:pt x="996146" y="486351"/>
                  <a:pt x="995253" y="481912"/>
                </a:cubicBezTo>
                <a:cubicBezTo>
                  <a:pt x="994360" y="457052"/>
                  <a:pt x="991681" y="430417"/>
                  <a:pt x="985430" y="406445"/>
                </a:cubicBezTo>
                <a:cubicBezTo>
                  <a:pt x="982751" y="400230"/>
                  <a:pt x="980072" y="392239"/>
                  <a:pt x="973821" y="387800"/>
                </a:cubicBezTo>
                <a:cubicBezTo>
                  <a:pt x="966678" y="382473"/>
                  <a:pt x="957748" y="377146"/>
                  <a:pt x="948818" y="380697"/>
                </a:cubicBezTo>
                <a:cubicBezTo>
                  <a:pt x="944353" y="381585"/>
                  <a:pt x="942568" y="388688"/>
                  <a:pt x="938103" y="384249"/>
                </a:cubicBezTo>
                <a:cubicBezTo>
                  <a:pt x="936316" y="384249"/>
                  <a:pt x="933638" y="384249"/>
                  <a:pt x="933638" y="381585"/>
                </a:cubicBezTo>
                <a:cubicBezTo>
                  <a:pt x="934531" y="378034"/>
                  <a:pt x="938103" y="375370"/>
                  <a:pt x="941675" y="372707"/>
                </a:cubicBezTo>
                <a:cubicBezTo>
                  <a:pt x="946139" y="370043"/>
                  <a:pt x="951497" y="370043"/>
                  <a:pt x="956855" y="368268"/>
                </a:cubicBezTo>
                <a:close/>
                <a:moveTo>
                  <a:pt x="55773" y="361730"/>
                </a:moveTo>
                <a:cubicBezTo>
                  <a:pt x="60198" y="361730"/>
                  <a:pt x="65507" y="363504"/>
                  <a:pt x="69046" y="367054"/>
                </a:cubicBezTo>
                <a:cubicBezTo>
                  <a:pt x="65507" y="367941"/>
                  <a:pt x="62852" y="366166"/>
                  <a:pt x="60198" y="364392"/>
                </a:cubicBezTo>
                <a:cubicBezTo>
                  <a:pt x="50464" y="363504"/>
                  <a:pt x="41616" y="370603"/>
                  <a:pt x="36307" y="378588"/>
                </a:cubicBezTo>
                <a:cubicBezTo>
                  <a:pt x="32768" y="390123"/>
                  <a:pt x="30113" y="402545"/>
                  <a:pt x="27459" y="414080"/>
                </a:cubicBezTo>
                <a:cubicBezTo>
                  <a:pt x="27459" y="414080"/>
                  <a:pt x="27459" y="414080"/>
                  <a:pt x="26574" y="421179"/>
                </a:cubicBezTo>
                <a:cubicBezTo>
                  <a:pt x="22150" y="448685"/>
                  <a:pt x="20380" y="477078"/>
                  <a:pt x="20380" y="505471"/>
                </a:cubicBezTo>
                <a:cubicBezTo>
                  <a:pt x="20380" y="533864"/>
                  <a:pt x="23034" y="558708"/>
                  <a:pt x="26574" y="584440"/>
                </a:cubicBezTo>
                <a:cubicBezTo>
                  <a:pt x="28343" y="595087"/>
                  <a:pt x="33652" y="604847"/>
                  <a:pt x="41616" y="611946"/>
                </a:cubicBezTo>
                <a:cubicBezTo>
                  <a:pt x="47810" y="616382"/>
                  <a:pt x="56658" y="619931"/>
                  <a:pt x="64622" y="618157"/>
                </a:cubicBezTo>
                <a:cubicBezTo>
                  <a:pt x="65507" y="619044"/>
                  <a:pt x="64622" y="619931"/>
                  <a:pt x="64622" y="619931"/>
                </a:cubicBezTo>
                <a:cubicBezTo>
                  <a:pt x="54889" y="625255"/>
                  <a:pt x="46040" y="619044"/>
                  <a:pt x="38962" y="614608"/>
                </a:cubicBezTo>
                <a:cubicBezTo>
                  <a:pt x="18610" y="595975"/>
                  <a:pt x="20380" y="565807"/>
                  <a:pt x="16841" y="539188"/>
                </a:cubicBezTo>
                <a:cubicBezTo>
                  <a:pt x="15071" y="515231"/>
                  <a:pt x="15956" y="491274"/>
                  <a:pt x="16841" y="467318"/>
                </a:cubicBezTo>
                <a:cubicBezTo>
                  <a:pt x="19495" y="450459"/>
                  <a:pt x="21265" y="432713"/>
                  <a:pt x="23919" y="416742"/>
                </a:cubicBezTo>
                <a:cubicBezTo>
                  <a:pt x="25689" y="402545"/>
                  <a:pt x="27459" y="389236"/>
                  <a:pt x="33652" y="375927"/>
                </a:cubicBezTo>
                <a:cubicBezTo>
                  <a:pt x="38962" y="369715"/>
                  <a:pt x="46040" y="362617"/>
                  <a:pt x="55773" y="361730"/>
                </a:cubicBezTo>
                <a:close/>
                <a:moveTo>
                  <a:pt x="65478" y="346745"/>
                </a:moveTo>
                <a:cubicBezTo>
                  <a:pt x="65478" y="346745"/>
                  <a:pt x="71664" y="347636"/>
                  <a:pt x="76967" y="351198"/>
                </a:cubicBezTo>
                <a:cubicBezTo>
                  <a:pt x="81386" y="353870"/>
                  <a:pt x="84921" y="357432"/>
                  <a:pt x="84921" y="359213"/>
                </a:cubicBezTo>
                <a:cubicBezTo>
                  <a:pt x="81386" y="361885"/>
                  <a:pt x="77851" y="366337"/>
                  <a:pt x="73432" y="364556"/>
                </a:cubicBezTo>
                <a:cubicBezTo>
                  <a:pt x="68129" y="358323"/>
                  <a:pt x="59292" y="356541"/>
                  <a:pt x="50454" y="357432"/>
                </a:cubicBezTo>
                <a:cubicBezTo>
                  <a:pt x="29244" y="362775"/>
                  <a:pt x="23941" y="385930"/>
                  <a:pt x="21290" y="404631"/>
                </a:cubicBezTo>
                <a:cubicBezTo>
                  <a:pt x="16871" y="426005"/>
                  <a:pt x="14220" y="448268"/>
                  <a:pt x="12452" y="470532"/>
                </a:cubicBezTo>
                <a:cubicBezTo>
                  <a:pt x="11569" y="491015"/>
                  <a:pt x="10685" y="508826"/>
                  <a:pt x="12452" y="529308"/>
                </a:cubicBezTo>
                <a:cubicBezTo>
                  <a:pt x="15104" y="556025"/>
                  <a:pt x="13336" y="585413"/>
                  <a:pt x="28360" y="608567"/>
                </a:cubicBezTo>
                <a:cubicBezTo>
                  <a:pt x="34546" y="618363"/>
                  <a:pt x="45152" y="624597"/>
                  <a:pt x="55757" y="626378"/>
                </a:cubicBezTo>
                <a:cubicBezTo>
                  <a:pt x="61943" y="626378"/>
                  <a:pt x="66362" y="623706"/>
                  <a:pt x="69897" y="620144"/>
                </a:cubicBezTo>
                <a:cubicBezTo>
                  <a:pt x="73432" y="620144"/>
                  <a:pt x="76083" y="622816"/>
                  <a:pt x="77851" y="625487"/>
                </a:cubicBezTo>
                <a:cubicBezTo>
                  <a:pt x="70781" y="637065"/>
                  <a:pt x="57524" y="637955"/>
                  <a:pt x="46919" y="637065"/>
                </a:cubicBezTo>
                <a:cubicBezTo>
                  <a:pt x="28360" y="631721"/>
                  <a:pt x="14220" y="615691"/>
                  <a:pt x="8917" y="596990"/>
                </a:cubicBezTo>
                <a:cubicBezTo>
                  <a:pt x="6266" y="589865"/>
                  <a:pt x="6266" y="581851"/>
                  <a:pt x="4499" y="573836"/>
                </a:cubicBezTo>
                <a:cubicBezTo>
                  <a:pt x="4499" y="560477"/>
                  <a:pt x="80" y="548010"/>
                  <a:pt x="1847" y="534651"/>
                </a:cubicBezTo>
                <a:cubicBezTo>
                  <a:pt x="80" y="532870"/>
                  <a:pt x="1847" y="531089"/>
                  <a:pt x="963" y="528418"/>
                </a:cubicBezTo>
                <a:cubicBezTo>
                  <a:pt x="-804" y="504373"/>
                  <a:pt x="80" y="477656"/>
                  <a:pt x="1847" y="453612"/>
                </a:cubicBezTo>
                <a:cubicBezTo>
                  <a:pt x="1847" y="453612"/>
                  <a:pt x="1847" y="453612"/>
                  <a:pt x="4499" y="442925"/>
                </a:cubicBezTo>
                <a:cubicBezTo>
                  <a:pt x="5382" y="425114"/>
                  <a:pt x="8917" y="408193"/>
                  <a:pt x="12452" y="391273"/>
                </a:cubicBezTo>
                <a:cubicBezTo>
                  <a:pt x="15987" y="374352"/>
                  <a:pt x="24825" y="356541"/>
                  <a:pt x="42500" y="349417"/>
                </a:cubicBezTo>
                <a:cubicBezTo>
                  <a:pt x="48687" y="345855"/>
                  <a:pt x="58408" y="345855"/>
                  <a:pt x="65478" y="346745"/>
                </a:cubicBezTo>
                <a:close/>
                <a:moveTo>
                  <a:pt x="956326" y="346178"/>
                </a:moveTo>
                <a:cubicBezTo>
                  <a:pt x="958090" y="346516"/>
                  <a:pt x="960074" y="347415"/>
                  <a:pt x="962279" y="347865"/>
                </a:cubicBezTo>
                <a:cubicBezTo>
                  <a:pt x="965807" y="348765"/>
                  <a:pt x="968453" y="351463"/>
                  <a:pt x="971098" y="354162"/>
                </a:cubicBezTo>
                <a:cubicBezTo>
                  <a:pt x="974626" y="358660"/>
                  <a:pt x="975508" y="364057"/>
                  <a:pt x="975508" y="370354"/>
                </a:cubicBezTo>
                <a:cubicBezTo>
                  <a:pt x="975508" y="371254"/>
                  <a:pt x="972862" y="370354"/>
                  <a:pt x="971980" y="370354"/>
                </a:cubicBezTo>
                <a:cubicBezTo>
                  <a:pt x="970217" y="363158"/>
                  <a:pt x="967571" y="353263"/>
                  <a:pt x="959633" y="352363"/>
                </a:cubicBezTo>
                <a:cubicBezTo>
                  <a:pt x="956988" y="349664"/>
                  <a:pt x="953460" y="351463"/>
                  <a:pt x="951696" y="347865"/>
                </a:cubicBezTo>
                <a:cubicBezTo>
                  <a:pt x="953019" y="346066"/>
                  <a:pt x="954562" y="345841"/>
                  <a:pt x="956326" y="346178"/>
                </a:cubicBezTo>
                <a:close/>
                <a:moveTo>
                  <a:pt x="929735" y="333155"/>
                </a:moveTo>
                <a:cubicBezTo>
                  <a:pt x="932513" y="333949"/>
                  <a:pt x="936217" y="333155"/>
                  <a:pt x="938995" y="334742"/>
                </a:cubicBezTo>
                <a:cubicBezTo>
                  <a:pt x="937143" y="336330"/>
                  <a:pt x="935291" y="339505"/>
                  <a:pt x="932513" y="339505"/>
                </a:cubicBezTo>
                <a:cubicBezTo>
                  <a:pt x="929735" y="339505"/>
                  <a:pt x="928809" y="337917"/>
                  <a:pt x="928809" y="336330"/>
                </a:cubicBezTo>
                <a:cubicBezTo>
                  <a:pt x="928809" y="335536"/>
                  <a:pt x="927883" y="333949"/>
                  <a:pt x="929735" y="333155"/>
                </a:cubicBezTo>
                <a:close/>
                <a:moveTo>
                  <a:pt x="922724" y="329980"/>
                </a:moveTo>
                <a:cubicBezTo>
                  <a:pt x="925502" y="333472"/>
                  <a:pt x="923650" y="341330"/>
                  <a:pt x="930132" y="343949"/>
                </a:cubicBezTo>
                <a:cubicBezTo>
                  <a:pt x="931058" y="344823"/>
                  <a:pt x="930132" y="347442"/>
                  <a:pt x="929206" y="347442"/>
                </a:cubicBezTo>
                <a:cubicBezTo>
                  <a:pt x="924576" y="347442"/>
                  <a:pt x="922724" y="343076"/>
                  <a:pt x="920872" y="340457"/>
                </a:cubicBezTo>
                <a:cubicBezTo>
                  <a:pt x="919946" y="336965"/>
                  <a:pt x="919946" y="332599"/>
                  <a:pt x="922724" y="329980"/>
                </a:cubicBezTo>
                <a:close/>
                <a:moveTo>
                  <a:pt x="61863" y="326045"/>
                </a:moveTo>
                <a:cubicBezTo>
                  <a:pt x="61863" y="326045"/>
                  <a:pt x="61863" y="326045"/>
                  <a:pt x="62695" y="326873"/>
                </a:cubicBezTo>
                <a:cubicBezTo>
                  <a:pt x="58537" y="331015"/>
                  <a:pt x="51885" y="332671"/>
                  <a:pt x="50222" y="338469"/>
                </a:cubicBezTo>
                <a:cubicBezTo>
                  <a:pt x="49391" y="340126"/>
                  <a:pt x="48559" y="344267"/>
                  <a:pt x="45233" y="342610"/>
                </a:cubicBezTo>
                <a:cubicBezTo>
                  <a:pt x="46064" y="337641"/>
                  <a:pt x="48559" y="331843"/>
                  <a:pt x="53548" y="328530"/>
                </a:cubicBezTo>
                <a:cubicBezTo>
                  <a:pt x="56043" y="326873"/>
                  <a:pt x="58537" y="325217"/>
                  <a:pt x="61863" y="326045"/>
                </a:cubicBezTo>
                <a:close/>
                <a:moveTo>
                  <a:pt x="913541" y="322042"/>
                </a:moveTo>
                <a:cubicBezTo>
                  <a:pt x="916168" y="322042"/>
                  <a:pt x="917044" y="324650"/>
                  <a:pt x="917920" y="326389"/>
                </a:cubicBezTo>
                <a:cubicBezTo>
                  <a:pt x="917920" y="331605"/>
                  <a:pt x="914416" y="335951"/>
                  <a:pt x="917044" y="340298"/>
                </a:cubicBezTo>
                <a:cubicBezTo>
                  <a:pt x="916168" y="349861"/>
                  <a:pt x="931058" y="348991"/>
                  <a:pt x="928430" y="357685"/>
                </a:cubicBezTo>
                <a:cubicBezTo>
                  <a:pt x="923175" y="358554"/>
                  <a:pt x="918796" y="355946"/>
                  <a:pt x="915292" y="353338"/>
                </a:cubicBezTo>
                <a:cubicBezTo>
                  <a:pt x="910037" y="348122"/>
                  <a:pt x="905658" y="340298"/>
                  <a:pt x="907410" y="333343"/>
                </a:cubicBezTo>
                <a:cubicBezTo>
                  <a:pt x="910037" y="328997"/>
                  <a:pt x="909161" y="324650"/>
                  <a:pt x="913541" y="322042"/>
                </a:cubicBezTo>
                <a:close/>
                <a:moveTo>
                  <a:pt x="959489" y="321381"/>
                </a:moveTo>
                <a:cubicBezTo>
                  <a:pt x="959489" y="321381"/>
                  <a:pt x="959489" y="321381"/>
                  <a:pt x="961221" y="326011"/>
                </a:cubicBezTo>
                <a:cubicBezTo>
                  <a:pt x="961221" y="331567"/>
                  <a:pt x="955160" y="326937"/>
                  <a:pt x="952562" y="328789"/>
                </a:cubicBezTo>
                <a:cubicBezTo>
                  <a:pt x="952562" y="328789"/>
                  <a:pt x="952562" y="328789"/>
                  <a:pt x="951696" y="327863"/>
                </a:cubicBezTo>
                <a:cubicBezTo>
                  <a:pt x="954294" y="325085"/>
                  <a:pt x="956026" y="320455"/>
                  <a:pt x="959489" y="321381"/>
                </a:cubicBezTo>
                <a:close/>
                <a:moveTo>
                  <a:pt x="962632" y="312726"/>
                </a:moveTo>
                <a:cubicBezTo>
                  <a:pt x="963514" y="310930"/>
                  <a:pt x="965278" y="311828"/>
                  <a:pt x="966160" y="312726"/>
                </a:cubicBezTo>
                <a:cubicBezTo>
                  <a:pt x="966160" y="312726"/>
                  <a:pt x="966160" y="312726"/>
                  <a:pt x="970569" y="319014"/>
                </a:cubicBezTo>
                <a:cubicBezTo>
                  <a:pt x="971451" y="322606"/>
                  <a:pt x="973215" y="327097"/>
                  <a:pt x="971451" y="331588"/>
                </a:cubicBezTo>
                <a:cubicBezTo>
                  <a:pt x="971451" y="333384"/>
                  <a:pt x="970569" y="332486"/>
                  <a:pt x="969687" y="333384"/>
                </a:cubicBezTo>
                <a:cubicBezTo>
                  <a:pt x="971451" y="336079"/>
                  <a:pt x="974979" y="336977"/>
                  <a:pt x="976743" y="339672"/>
                </a:cubicBezTo>
                <a:cubicBezTo>
                  <a:pt x="982917" y="346857"/>
                  <a:pt x="987326" y="354043"/>
                  <a:pt x="988208" y="363923"/>
                </a:cubicBezTo>
                <a:cubicBezTo>
                  <a:pt x="987326" y="369312"/>
                  <a:pt x="988208" y="374701"/>
                  <a:pt x="985562" y="379192"/>
                </a:cubicBezTo>
                <a:cubicBezTo>
                  <a:pt x="982917" y="378294"/>
                  <a:pt x="980271" y="375599"/>
                  <a:pt x="978507" y="372905"/>
                </a:cubicBezTo>
                <a:cubicBezTo>
                  <a:pt x="979389" y="363923"/>
                  <a:pt x="976743" y="353145"/>
                  <a:pt x="969687" y="347755"/>
                </a:cubicBezTo>
                <a:cubicBezTo>
                  <a:pt x="964396" y="343265"/>
                  <a:pt x="957340" y="340570"/>
                  <a:pt x="950285" y="343265"/>
                </a:cubicBezTo>
                <a:cubicBezTo>
                  <a:pt x="948521" y="344163"/>
                  <a:pt x="944993" y="345061"/>
                  <a:pt x="944111" y="347755"/>
                </a:cubicBezTo>
                <a:cubicBezTo>
                  <a:pt x="947639" y="352246"/>
                  <a:pt x="954695" y="354941"/>
                  <a:pt x="952049" y="361228"/>
                </a:cubicBezTo>
                <a:cubicBezTo>
                  <a:pt x="952049" y="365719"/>
                  <a:pt x="947639" y="366617"/>
                  <a:pt x="944111" y="366617"/>
                </a:cubicBezTo>
                <a:cubicBezTo>
                  <a:pt x="941465" y="365719"/>
                  <a:pt x="937938" y="365719"/>
                  <a:pt x="936174" y="363025"/>
                </a:cubicBezTo>
                <a:cubicBezTo>
                  <a:pt x="933528" y="359432"/>
                  <a:pt x="932646" y="353145"/>
                  <a:pt x="933528" y="347755"/>
                </a:cubicBezTo>
                <a:cubicBezTo>
                  <a:pt x="935292" y="343265"/>
                  <a:pt x="937938" y="337875"/>
                  <a:pt x="944111" y="336079"/>
                </a:cubicBezTo>
                <a:cubicBezTo>
                  <a:pt x="949403" y="331588"/>
                  <a:pt x="956458" y="332486"/>
                  <a:pt x="963514" y="331588"/>
                </a:cubicBezTo>
                <a:cubicBezTo>
                  <a:pt x="967924" y="329792"/>
                  <a:pt x="964396" y="325301"/>
                  <a:pt x="964396" y="322606"/>
                </a:cubicBezTo>
                <a:cubicBezTo>
                  <a:pt x="962632" y="319014"/>
                  <a:pt x="960868" y="315421"/>
                  <a:pt x="962632" y="312726"/>
                </a:cubicBezTo>
                <a:close/>
                <a:moveTo>
                  <a:pt x="92593" y="312517"/>
                </a:moveTo>
                <a:cubicBezTo>
                  <a:pt x="92593" y="312517"/>
                  <a:pt x="92593" y="312517"/>
                  <a:pt x="93519" y="315981"/>
                </a:cubicBezTo>
                <a:cubicBezTo>
                  <a:pt x="94445" y="319444"/>
                  <a:pt x="91667" y="321176"/>
                  <a:pt x="88889" y="322042"/>
                </a:cubicBezTo>
                <a:cubicBezTo>
                  <a:pt x="86111" y="321176"/>
                  <a:pt x="86111" y="317712"/>
                  <a:pt x="83333" y="315115"/>
                </a:cubicBezTo>
                <a:cubicBezTo>
                  <a:pt x="86111" y="313383"/>
                  <a:pt x="89815" y="313383"/>
                  <a:pt x="92593" y="312517"/>
                </a:cubicBezTo>
                <a:close/>
                <a:moveTo>
                  <a:pt x="56441" y="311808"/>
                </a:moveTo>
                <a:cubicBezTo>
                  <a:pt x="67121" y="310930"/>
                  <a:pt x="79580" y="312686"/>
                  <a:pt x="84030" y="323225"/>
                </a:cubicBezTo>
                <a:cubicBezTo>
                  <a:pt x="84920" y="327616"/>
                  <a:pt x="84920" y="332006"/>
                  <a:pt x="82250" y="336397"/>
                </a:cubicBezTo>
                <a:cubicBezTo>
                  <a:pt x="79580" y="339032"/>
                  <a:pt x="76020" y="340788"/>
                  <a:pt x="72461" y="340788"/>
                </a:cubicBezTo>
                <a:cubicBezTo>
                  <a:pt x="69791" y="340788"/>
                  <a:pt x="67121" y="339032"/>
                  <a:pt x="66231" y="336397"/>
                </a:cubicBezTo>
                <a:cubicBezTo>
                  <a:pt x="62671" y="331128"/>
                  <a:pt x="70681" y="328494"/>
                  <a:pt x="70681" y="323225"/>
                </a:cubicBezTo>
                <a:cubicBezTo>
                  <a:pt x="63561" y="320590"/>
                  <a:pt x="54661" y="322346"/>
                  <a:pt x="48432" y="327616"/>
                </a:cubicBezTo>
                <a:cubicBezTo>
                  <a:pt x="44872" y="332885"/>
                  <a:pt x="39532" y="339032"/>
                  <a:pt x="39532" y="346936"/>
                </a:cubicBezTo>
                <a:cubicBezTo>
                  <a:pt x="39532" y="346936"/>
                  <a:pt x="39532" y="346936"/>
                  <a:pt x="28853" y="352205"/>
                </a:cubicBezTo>
                <a:cubicBezTo>
                  <a:pt x="26183" y="347814"/>
                  <a:pt x="32413" y="331128"/>
                  <a:pt x="33303" y="328494"/>
                </a:cubicBezTo>
                <a:cubicBezTo>
                  <a:pt x="38642" y="319712"/>
                  <a:pt x="47542" y="313564"/>
                  <a:pt x="56441" y="311808"/>
                </a:cubicBezTo>
                <a:close/>
                <a:moveTo>
                  <a:pt x="97376" y="310930"/>
                </a:moveTo>
                <a:cubicBezTo>
                  <a:pt x="99940" y="311796"/>
                  <a:pt x="99940" y="315259"/>
                  <a:pt x="99940" y="317857"/>
                </a:cubicBezTo>
                <a:cubicBezTo>
                  <a:pt x="100795" y="323053"/>
                  <a:pt x="97376" y="325650"/>
                  <a:pt x="93957" y="328248"/>
                </a:cubicBezTo>
                <a:cubicBezTo>
                  <a:pt x="92247" y="328248"/>
                  <a:pt x="91392" y="329980"/>
                  <a:pt x="89683" y="329114"/>
                </a:cubicBezTo>
                <a:cubicBezTo>
                  <a:pt x="90538" y="325650"/>
                  <a:pt x="95666" y="323919"/>
                  <a:pt x="97376" y="320455"/>
                </a:cubicBezTo>
                <a:cubicBezTo>
                  <a:pt x="97376" y="317857"/>
                  <a:pt x="97376" y="313528"/>
                  <a:pt x="97376" y="310930"/>
                </a:cubicBezTo>
                <a:close/>
                <a:moveTo>
                  <a:pt x="59067" y="302992"/>
                </a:moveTo>
                <a:cubicBezTo>
                  <a:pt x="59975" y="303672"/>
                  <a:pt x="61789" y="304352"/>
                  <a:pt x="62696" y="305713"/>
                </a:cubicBezTo>
                <a:cubicBezTo>
                  <a:pt x="62696" y="305713"/>
                  <a:pt x="62696" y="305713"/>
                  <a:pt x="62696" y="306393"/>
                </a:cubicBezTo>
                <a:cubicBezTo>
                  <a:pt x="59975" y="305713"/>
                  <a:pt x="56346" y="307754"/>
                  <a:pt x="56346" y="305033"/>
                </a:cubicBezTo>
                <a:cubicBezTo>
                  <a:pt x="56346" y="304352"/>
                  <a:pt x="58160" y="303672"/>
                  <a:pt x="59067" y="302992"/>
                </a:cubicBezTo>
                <a:close/>
                <a:moveTo>
                  <a:pt x="103356" y="300740"/>
                </a:moveTo>
                <a:cubicBezTo>
                  <a:pt x="110731" y="307201"/>
                  <a:pt x="113496" y="318276"/>
                  <a:pt x="109809" y="327505"/>
                </a:cubicBezTo>
                <a:cubicBezTo>
                  <a:pt x="108887" y="331197"/>
                  <a:pt x="105200" y="333043"/>
                  <a:pt x="104278" y="335812"/>
                </a:cubicBezTo>
                <a:cubicBezTo>
                  <a:pt x="98748" y="338581"/>
                  <a:pt x="92295" y="339504"/>
                  <a:pt x="85843" y="339504"/>
                </a:cubicBezTo>
                <a:cubicBezTo>
                  <a:pt x="84921" y="338581"/>
                  <a:pt x="85843" y="336735"/>
                  <a:pt x="85843" y="336735"/>
                </a:cubicBezTo>
                <a:cubicBezTo>
                  <a:pt x="93217" y="333966"/>
                  <a:pt x="99669" y="330274"/>
                  <a:pt x="103356" y="323814"/>
                </a:cubicBezTo>
                <a:cubicBezTo>
                  <a:pt x="107044" y="315507"/>
                  <a:pt x="97826" y="309046"/>
                  <a:pt x="101513" y="301663"/>
                </a:cubicBezTo>
                <a:cubicBezTo>
                  <a:pt x="101513" y="300740"/>
                  <a:pt x="102435" y="299817"/>
                  <a:pt x="103356" y="300740"/>
                </a:cubicBezTo>
                <a:close/>
                <a:moveTo>
                  <a:pt x="53726" y="293261"/>
                </a:moveTo>
                <a:cubicBezTo>
                  <a:pt x="54916" y="294706"/>
                  <a:pt x="55869" y="297150"/>
                  <a:pt x="56345" y="298484"/>
                </a:cubicBezTo>
                <a:cubicBezTo>
                  <a:pt x="55392" y="301151"/>
                  <a:pt x="52535" y="304707"/>
                  <a:pt x="51583" y="308263"/>
                </a:cubicBezTo>
                <a:cubicBezTo>
                  <a:pt x="49678" y="309152"/>
                  <a:pt x="46820" y="310930"/>
                  <a:pt x="43963" y="310041"/>
                </a:cubicBezTo>
                <a:cubicBezTo>
                  <a:pt x="42058" y="304707"/>
                  <a:pt x="44915" y="298484"/>
                  <a:pt x="49678" y="294039"/>
                </a:cubicBezTo>
                <a:cubicBezTo>
                  <a:pt x="51106" y="291372"/>
                  <a:pt x="52535" y="291816"/>
                  <a:pt x="53726" y="293261"/>
                </a:cubicBezTo>
                <a:close/>
                <a:moveTo>
                  <a:pt x="901551" y="291880"/>
                </a:moveTo>
                <a:cubicBezTo>
                  <a:pt x="899791" y="299058"/>
                  <a:pt x="899791" y="307134"/>
                  <a:pt x="902431" y="314312"/>
                </a:cubicBezTo>
                <a:cubicBezTo>
                  <a:pt x="902431" y="316106"/>
                  <a:pt x="899791" y="315209"/>
                  <a:pt x="898911" y="317004"/>
                </a:cubicBezTo>
                <a:cubicBezTo>
                  <a:pt x="889231" y="323285"/>
                  <a:pt x="883951" y="331360"/>
                  <a:pt x="883951" y="343025"/>
                </a:cubicBezTo>
                <a:cubicBezTo>
                  <a:pt x="883951" y="352895"/>
                  <a:pt x="890991" y="360073"/>
                  <a:pt x="896271" y="367251"/>
                </a:cubicBezTo>
                <a:cubicBezTo>
                  <a:pt x="903311" y="371738"/>
                  <a:pt x="912112" y="374429"/>
                  <a:pt x="920032" y="374429"/>
                </a:cubicBezTo>
                <a:cubicBezTo>
                  <a:pt x="927952" y="388786"/>
                  <a:pt x="943793" y="394170"/>
                  <a:pt x="957873" y="391478"/>
                </a:cubicBezTo>
                <a:cubicBezTo>
                  <a:pt x="958753" y="392375"/>
                  <a:pt x="959633" y="392375"/>
                  <a:pt x="959633" y="393272"/>
                </a:cubicBezTo>
                <a:cubicBezTo>
                  <a:pt x="954353" y="395067"/>
                  <a:pt x="945553" y="395067"/>
                  <a:pt x="939393" y="393272"/>
                </a:cubicBezTo>
                <a:cubicBezTo>
                  <a:pt x="930592" y="392375"/>
                  <a:pt x="921792" y="386094"/>
                  <a:pt x="917392" y="377121"/>
                </a:cubicBezTo>
                <a:cubicBezTo>
                  <a:pt x="905952" y="379813"/>
                  <a:pt x="895391" y="372635"/>
                  <a:pt x="888351" y="363662"/>
                </a:cubicBezTo>
                <a:cubicBezTo>
                  <a:pt x="883071" y="354689"/>
                  <a:pt x="878671" y="343025"/>
                  <a:pt x="882191" y="333155"/>
                </a:cubicBezTo>
                <a:cubicBezTo>
                  <a:pt x="883951" y="324182"/>
                  <a:pt x="890111" y="316106"/>
                  <a:pt x="898911" y="313415"/>
                </a:cubicBezTo>
                <a:cubicBezTo>
                  <a:pt x="899791" y="309825"/>
                  <a:pt x="898031" y="306236"/>
                  <a:pt x="898031" y="302647"/>
                </a:cubicBezTo>
                <a:cubicBezTo>
                  <a:pt x="898031" y="299058"/>
                  <a:pt x="897151" y="292777"/>
                  <a:pt x="901551" y="291880"/>
                </a:cubicBezTo>
                <a:close/>
                <a:moveTo>
                  <a:pt x="939260" y="285530"/>
                </a:moveTo>
                <a:cubicBezTo>
                  <a:pt x="943890" y="286396"/>
                  <a:pt x="943890" y="291591"/>
                  <a:pt x="946668" y="295055"/>
                </a:cubicBezTo>
                <a:cubicBezTo>
                  <a:pt x="948520" y="299384"/>
                  <a:pt x="948520" y="306312"/>
                  <a:pt x="945742" y="310641"/>
                </a:cubicBezTo>
                <a:cubicBezTo>
                  <a:pt x="942964" y="311507"/>
                  <a:pt x="942038" y="314105"/>
                  <a:pt x="939260" y="313239"/>
                </a:cubicBezTo>
                <a:cubicBezTo>
                  <a:pt x="937408" y="309775"/>
                  <a:pt x="942964" y="308909"/>
                  <a:pt x="943890" y="306312"/>
                </a:cubicBezTo>
                <a:cubicBezTo>
                  <a:pt x="945742" y="299384"/>
                  <a:pt x="943890" y="293323"/>
                  <a:pt x="938334" y="288128"/>
                </a:cubicBezTo>
                <a:cubicBezTo>
                  <a:pt x="938334" y="287262"/>
                  <a:pt x="938334" y="286396"/>
                  <a:pt x="939260" y="285530"/>
                </a:cubicBezTo>
                <a:close/>
                <a:moveTo>
                  <a:pt x="909627" y="279180"/>
                </a:moveTo>
                <a:cubicBezTo>
                  <a:pt x="911215" y="279180"/>
                  <a:pt x="912008" y="279180"/>
                  <a:pt x="913596" y="279180"/>
                </a:cubicBezTo>
                <a:cubicBezTo>
                  <a:pt x="910421" y="282037"/>
                  <a:pt x="906452" y="284895"/>
                  <a:pt x="904071" y="288705"/>
                </a:cubicBezTo>
                <a:cubicBezTo>
                  <a:pt x="904071" y="284895"/>
                  <a:pt x="907246" y="282037"/>
                  <a:pt x="909627" y="279180"/>
                </a:cubicBezTo>
                <a:close/>
                <a:moveTo>
                  <a:pt x="944139" y="268067"/>
                </a:moveTo>
                <a:cubicBezTo>
                  <a:pt x="947695" y="269836"/>
                  <a:pt x="950362" y="274258"/>
                  <a:pt x="953029" y="277796"/>
                </a:cubicBezTo>
                <a:cubicBezTo>
                  <a:pt x="956585" y="285756"/>
                  <a:pt x="962808" y="292832"/>
                  <a:pt x="961919" y="302561"/>
                </a:cubicBezTo>
                <a:cubicBezTo>
                  <a:pt x="961030" y="314943"/>
                  <a:pt x="953029" y="324672"/>
                  <a:pt x="941472" y="329094"/>
                </a:cubicBezTo>
                <a:cubicBezTo>
                  <a:pt x="935249" y="329094"/>
                  <a:pt x="930804" y="329979"/>
                  <a:pt x="926359" y="327326"/>
                </a:cubicBezTo>
                <a:cubicBezTo>
                  <a:pt x="922803" y="324672"/>
                  <a:pt x="919247" y="320250"/>
                  <a:pt x="918358" y="314059"/>
                </a:cubicBezTo>
                <a:cubicBezTo>
                  <a:pt x="919247" y="311405"/>
                  <a:pt x="919247" y="306983"/>
                  <a:pt x="923692" y="305214"/>
                </a:cubicBezTo>
                <a:cubicBezTo>
                  <a:pt x="926359" y="303445"/>
                  <a:pt x="929915" y="304330"/>
                  <a:pt x="933471" y="305214"/>
                </a:cubicBezTo>
                <a:cubicBezTo>
                  <a:pt x="937027" y="307867"/>
                  <a:pt x="936138" y="313174"/>
                  <a:pt x="935249" y="316712"/>
                </a:cubicBezTo>
                <a:cubicBezTo>
                  <a:pt x="935249" y="318481"/>
                  <a:pt x="937027" y="319365"/>
                  <a:pt x="938805" y="318481"/>
                </a:cubicBezTo>
                <a:cubicBezTo>
                  <a:pt x="944139" y="319365"/>
                  <a:pt x="947695" y="314059"/>
                  <a:pt x="949473" y="310521"/>
                </a:cubicBezTo>
                <a:cubicBezTo>
                  <a:pt x="953918" y="299907"/>
                  <a:pt x="950362" y="288409"/>
                  <a:pt x="941472" y="280449"/>
                </a:cubicBezTo>
                <a:cubicBezTo>
                  <a:pt x="941472" y="280449"/>
                  <a:pt x="941472" y="280449"/>
                  <a:pt x="944139" y="268067"/>
                </a:cubicBezTo>
                <a:close/>
                <a:moveTo>
                  <a:pt x="914329" y="263305"/>
                </a:moveTo>
                <a:cubicBezTo>
                  <a:pt x="916120" y="263305"/>
                  <a:pt x="918806" y="263305"/>
                  <a:pt x="918806" y="265977"/>
                </a:cubicBezTo>
                <a:cubicBezTo>
                  <a:pt x="919702" y="267758"/>
                  <a:pt x="917911" y="270429"/>
                  <a:pt x="917911" y="272210"/>
                </a:cubicBezTo>
                <a:cubicBezTo>
                  <a:pt x="911642" y="274882"/>
                  <a:pt x="905373" y="277554"/>
                  <a:pt x="900000" y="282897"/>
                </a:cubicBezTo>
                <a:cubicBezTo>
                  <a:pt x="899105" y="289131"/>
                  <a:pt x="894627" y="293584"/>
                  <a:pt x="894627" y="300708"/>
                </a:cubicBezTo>
                <a:cubicBezTo>
                  <a:pt x="894627" y="304270"/>
                  <a:pt x="894627" y="306942"/>
                  <a:pt x="895523" y="310504"/>
                </a:cubicBezTo>
                <a:cubicBezTo>
                  <a:pt x="883881" y="315847"/>
                  <a:pt x="879404" y="329205"/>
                  <a:pt x="877613" y="340783"/>
                </a:cubicBezTo>
                <a:cubicBezTo>
                  <a:pt x="877613" y="355922"/>
                  <a:pt x="883881" y="370171"/>
                  <a:pt x="898209" y="376405"/>
                </a:cubicBezTo>
                <a:cubicBezTo>
                  <a:pt x="902687" y="381748"/>
                  <a:pt x="909851" y="381748"/>
                  <a:pt x="916120" y="382638"/>
                </a:cubicBezTo>
                <a:cubicBezTo>
                  <a:pt x="926866" y="395106"/>
                  <a:pt x="942090" y="402230"/>
                  <a:pt x="958209" y="397778"/>
                </a:cubicBezTo>
                <a:cubicBezTo>
                  <a:pt x="961791" y="397778"/>
                  <a:pt x="966269" y="393325"/>
                  <a:pt x="968955" y="397778"/>
                </a:cubicBezTo>
                <a:cubicBezTo>
                  <a:pt x="968955" y="397778"/>
                  <a:pt x="968955" y="397778"/>
                  <a:pt x="970746" y="401340"/>
                </a:cubicBezTo>
                <a:cubicBezTo>
                  <a:pt x="964478" y="408464"/>
                  <a:pt x="954627" y="407574"/>
                  <a:pt x="946567" y="408464"/>
                </a:cubicBezTo>
                <a:cubicBezTo>
                  <a:pt x="940299" y="409355"/>
                  <a:pt x="935821" y="404902"/>
                  <a:pt x="929552" y="404902"/>
                </a:cubicBezTo>
                <a:cubicBezTo>
                  <a:pt x="924179" y="402230"/>
                  <a:pt x="917911" y="398668"/>
                  <a:pt x="914329" y="393325"/>
                </a:cubicBezTo>
                <a:cubicBezTo>
                  <a:pt x="912538" y="389763"/>
                  <a:pt x="908955" y="391544"/>
                  <a:pt x="907164" y="391544"/>
                </a:cubicBezTo>
                <a:cubicBezTo>
                  <a:pt x="890150" y="387982"/>
                  <a:pt x="872239" y="372842"/>
                  <a:pt x="868657" y="355922"/>
                </a:cubicBezTo>
                <a:cubicBezTo>
                  <a:pt x="867762" y="348798"/>
                  <a:pt x="865971" y="342564"/>
                  <a:pt x="865971" y="335439"/>
                </a:cubicBezTo>
                <a:cubicBezTo>
                  <a:pt x="869553" y="323862"/>
                  <a:pt x="875822" y="313176"/>
                  <a:pt x="884777" y="306051"/>
                </a:cubicBezTo>
                <a:cubicBezTo>
                  <a:pt x="885672" y="302489"/>
                  <a:pt x="885672" y="298036"/>
                  <a:pt x="885672" y="293584"/>
                </a:cubicBezTo>
                <a:cubicBezTo>
                  <a:pt x="887463" y="288240"/>
                  <a:pt x="889254" y="282897"/>
                  <a:pt x="891941" y="277554"/>
                </a:cubicBezTo>
                <a:cubicBezTo>
                  <a:pt x="898209" y="270429"/>
                  <a:pt x="906269" y="265086"/>
                  <a:pt x="914329" y="263305"/>
                </a:cubicBezTo>
                <a:close/>
                <a:moveTo>
                  <a:pt x="78426" y="263305"/>
                </a:moveTo>
                <a:cubicBezTo>
                  <a:pt x="78426" y="263305"/>
                  <a:pt x="78426" y="263305"/>
                  <a:pt x="79292" y="265173"/>
                </a:cubicBezTo>
                <a:cubicBezTo>
                  <a:pt x="76694" y="271709"/>
                  <a:pt x="72365" y="281048"/>
                  <a:pt x="76694" y="287584"/>
                </a:cubicBezTo>
                <a:cubicBezTo>
                  <a:pt x="77560" y="289452"/>
                  <a:pt x="80158" y="290386"/>
                  <a:pt x="79292" y="293187"/>
                </a:cubicBezTo>
                <a:cubicBezTo>
                  <a:pt x="78426" y="295055"/>
                  <a:pt x="76694" y="292253"/>
                  <a:pt x="75828" y="292253"/>
                </a:cubicBezTo>
                <a:cubicBezTo>
                  <a:pt x="70633" y="285717"/>
                  <a:pt x="70633" y="277312"/>
                  <a:pt x="73231" y="269842"/>
                </a:cubicBezTo>
                <a:cubicBezTo>
                  <a:pt x="74097" y="267040"/>
                  <a:pt x="75828" y="264239"/>
                  <a:pt x="78426" y="263305"/>
                </a:cubicBezTo>
                <a:close/>
                <a:moveTo>
                  <a:pt x="885310" y="258543"/>
                </a:moveTo>
                <a:cubicBezTo>
                  <a:pt x="891371" y="261235"/>
                  <a:pt x="885310" y="265721"/>
                  <a:pt x="886175" y="270207"/>
                </a:cubicBezTo>
                <a:cubicBezTo>
                  <a:pt x="886175" y="273796"/>
                  <a:pt x="890505" y="277385"/>
                  <a:pt x="887041" y="279180"/>
                </a:cubicBezTo>
                <a:cubicBezTo>
                  <a:pt x="881846" y="275591"/>
                  <a:pt x="882712" y="270207"/>
                  <a:pt x="882712" y="263926"/>
                </a:cubicBezTo>
                <a:cubicBezTo>
                  <a:pt x="883578" y="262132"/>
                  <a:pt x="884444" y="260337"/>
                  <a:pt x="885310" y="258543"/>
                </a:cubicBezTo>
                <a:close/>
                <a:moveTo>
                  <a:pt x="824952" y="255367"/>
                </a:moveTo>
                <a:cubicBezTo>
                  <a:pt x="826744" y="255367"/>
                  <a:pt x="828536" y="255367"/>
                  <a:pt x="830329" y="256272"/>
                </a:cubicBezTo>
                <a:cubicBezTo>
                  <a:pt x="829433" y="258986"/>
                  <a:pt x="829433" y="261700"/>
                  <a:pt x="827640" y="262604"/>
                </a:cubicBezTo>
                <a:cubicBezTo>
                  <a:pt x="828536" y="270747"/>
                  <a:pt x="830329" y="278889"/>
                  <a:pt x="838394" y="283413"/>
                </a:cubicBezTo>
                <a:cubicBezTo>
                  <a:pt x="841083" y="285222"/>
                  <a:pt x="845563" y="285222"/>
                  <a:pt x="848252" y="283413"/>
                </a:cubicBezTo>
                <a:cubicBezTo>
                  <a:pt x="850044" y="280698"/>
                  <a:pt x="853629" y="277984"/>
                  <a:pt x="851837" y="274366"/>
                </a:cubicBezTo>
                <a:cubicBezTo>
                  <a:pt x="849148" y="273461"/>
                  <a:pt x="842875" y="277080"/>
                  <a:pt x="842875" y="271651"/>
                </a:cubicBezTo>
                <a:cubicBezTo>
                  <a:pt x="841083" y="267128"/>
                  <a:pt x="844667" y="265319"/>
                  <a:pt x="847356" y="263509"/>
                </a:cubicBezTo>
                <a:cubicBezTo>
                  <a:pt x="850940" y="264414"/>
                  <a:pt x="857214" y="265319"/>
                  <a:pt x="859006" y="269842"/>
                </a:cubicBezTo>
                <a:cubicBezTo>
                  <a:pt x="859902" y="276175"/>
                  <a:pt x="859902" y="281603"/>
                  <a:pt x="856317" y="286127"/>
                </a:cubicBezTo>
                <a:cubicBezTo>
                  <a:pt x="860798" y="290650"/>
                  <a:pt x="863487" y="295174"/>
                  <a:pt x="863487" y="301507"/>
                </a:cubicBezTo>
                <a:cubicBezTo>
                  <a:pt x="864383" y="308744"/>
                  <a:pt x="853629" y="313268"/>
                  <a:pt x="858110" y="320505"/>
                </a:cubicBezTo>
                <a:cubicBezTo>
                  <a:pt x="860798" y="327743"/>
                  <a:pt x="854525" y="332266"/>
                  <a:pt x="853629" y="338599"/>
                </a:cubicBezTo>
                <a:cubicBezTo>
                  <a:pt x="852733" y="339504"/>
                  <a:pt x="851837" y="338599"/>
                  <a:pt x="850940" y="338599"/>
                </a:cubicBezTo>
                <a:cubicBezTo>
                  <a:pt x="847356" y="331362"/>
                  <a:pt x="854525" y="317791"/>
                  <a:pt x="842875" y="315077"/>
                </a:cubicBezTo>
                <a:cubicBezTo>
                  <a:pt x="839290" y="314172"/>
                  <a:pt x="835706" y="311458"/>
                  <a:pt x="834810" y="306935"/>
                </a:cubicBezTo>
                <a:cubicBezTo>
                  <a:pt x="834810" y="306935"/>
                  <a:pt x="834810" y="306935"/>
                  <a:pt x="833913" y="301507"/>
                </a:cubicBezTo>
                <a:cubicBezTo>
                  <a:pt x="836602" y="301507"/>
                  <a:pt x="839290" y="299697"/>
                  <a:pt x="841979" y="300602"/>
                </a:cubicBezTo>
                <a:cubicBezTo>
                  <a:pt x="843771" y="304221"/>
                  <a:pt x="841979" y="309649"/>
                  <a:pt x="846460" y="311458"/>
                </a:cubicBezTo>
                <a:cubicBezTo>
                  <a:pt x="850044" y="311458"/>
                  <a:pt x="852733" y="307839"/>
                  <a:pt x="854525" y="305125"/>
                </a:cubicBezTo>
                <a:cubicBezTo>
                  <a:pt x="856317" y="303316"/>
                  <a:pt x="856317" y="300602"/>
                  <a:pt x="855421" y="297888"/>
                </a:cubicBezTo>
                <a:cubicBezTo>
                  <a:pt x="850940" y="288841"/>
                  <a:pt x="840187" y="294269"/>
                  <a:pt x="833017" y="287936"/>
                </a:cubicBezTo>
                <a:cubicBezTo>
                  <a:pt x="831225" y="287031"/>
                  <a:pt x="829433" y="283413"/>
                  <a:pt x="826744" y="283413"/>
                </a:cubicBezTo>
                <a:cubicBezTo>
                  <a:pt x="824056" y="288841"/>
                  <a:pt x="818679" y="287031"/>
                  <a:pt x="814198" y="286127"/>
                </a:cubicBezTo>
                <a:cubicBezTo>
                  <a:pt x="810613" y="283413"/>
                  <a:pt x="808821" y="279794"/>
                  <a:pt x="809717" y="276175"/>
                </a:cubicBezTo>
                <a:cubicBezTo>
                  <a:pt x="809717" y="274366"/>
                  <a:pt x="812406" y="274366"/>
                  <a:pt x="813302" y="273461"/>
                </a:cubicBezTo>
                <a:cubicBezTo>
                  <a:pt x="815094" y="273461"/>
                  <a:pt x="816886" y="275270"/>
                  <a:pt x="816886" y="277080"/>
                </a:cubicBezTo>
                <a:cubicBezTo>
                  <a:pt x="816886" y="277984"/>
                  <a:pt x="816886" y="278889"/>
                  <a:pt x="818679" y="279794"/>
                </a:cubicBezTo>
                <a:cubicBezTo>
                  <a:pt x="820471" y="279794"/>
                  <a:pt x="821367" y="278889"/>
                  <a:pt x="822263" y="277080"/>
                </a:cubicBezTo>
                <a:cubicBezTo>
                  <a:pt x="820471" y="272556"/>
                  <a:pt x="821367" y="267128"/>
                  <a:pt x="820471" y="262604"/>
                </a:cubicBezTo>
                <a:cubicBezTo>
                  <a:pt x="822263" y="259890"/>
                  <a:pt x="823159" y="257176"/>
                  <a:pt x="824952" y="255367"/>
                </a:cubicBezTo>
                <a:close/>
                <a:moveTo>
                  <a:pt x="75622" y="249914"/>
                </a:moveTo>
                <a:cubicBezTo>
                  <a:pt x="77437" y="252606"/>
                  <a:pt x="76529" y="254401"/>
                  <a:pt x="77437" y="257990"/>
                </a:cubicBezTo>
                <a:cubicBezTo>
                  <a:pt x="76529" y="261579"/>
                  <a:pt x="71994" y="263373"/>
                  <a:pt x="70179" y="266065"/>
                </a:cubicBezTo>
                <a:cubicBezTo>
                  <a:pt x="65644" y="275038"/>
                  <a:pt x="65644" y="286702"/>
                  <a:pt x="71994" y="294778"/>
                </a:cubicBezTo>
                <a:cubicBezTo>
                  <a:pt x="74715" y="296572"/>
                  <a:pt x="76529" y="300162"/>
                  <a:pt x="80158" y="299264"/>
                </a:cubicBezTo>
                <a:cubicBezTo>
                  <a:pt x="83787" y="296572"/>
                  <a:pt x="82879" y="290292"/>
                  <a:pt x="89229" y="288497"/>
                </a:cubicBezTo>
                <a:cubicBezTo>
                  <a:pt x="91044" y="287600"/>
                  <a:pt x="94672" y="288497"/>
                  <a:pt x="97394" y="290292"/>
                </a:cubicBezTo>
                <a:cubicBezTo>
                  <a:pt x="99208" y="292983"/>
                  <a:pt x="99208" y="297470"/>
                  <a:pt x="98301" y="300162"/>
                </a:cubicBezTo>
                <a:cubicBezTo>
                  <a:pt x="95579" y="307340"/>
                  <a:pt x="89229" y="310929"/>
                  <a:pt x="82879" y="310929"/>
                </a:cubicBezTo>
                <a:cubicBezTo>
                  <a:pt x="71087" y="310929"/>
                  <a:pt x="61108" y="300162"/>
                  <a:pt x="57479" y="290292"/>
                </a:cubicBezTo>
                <a:cubicBezTo>
                  <a:pt x="54758" y="284011"/>
                  <a:pt x="56572" y="277730"/>
                  <a:pt x="57479" y="270551"/>
                </a:cubicBezTo>
                <a:cubicBezTo>
                  <a:pt x="60201" y="264271"/>
                  <a:pt x="64737" y="258887"/>
                  <a:pt x="70179" y="252606"/>
                </a:cubicBezTo>
                <a:cubicBezTo>
                  <a:pt x="71994" y="251709"/>
                  <a:pt x="73808" y="249017"/>
                  <a:pt x="75622" y="249914"/>
                </a:cubicBezTo>
                <a:close/>
                <a:moveTo>
                  <a:pt x="104676" y="244255"/>
                </a:moveTo>
                <a:cubicBezTo>
                  <a:pt x="116141" y="246023"/>
                  <a:pt x="126725" y="253095"/>
                  <a:pt x="131134" y="263704"/>
                </a:cubicBezTo>
                <a:cubicBezTo>
                  <a:pt x="135544" y="271661"/>
                  <a:pt x="138190" y="281385"/>
                  <a:pt x="136426" y="291110"/>
                </a:cubicBezTo>
                <a:cubicBezTo>
                  <a:pt x="147009" y="297298"/>
                  <a:pt x="148773" y="309675"/>
                  <a:pt x="151419" y="320284"/>
                </a:cubicBezTo>
                <a:cubicBezTo>
                  <a:pt x="151419" y="320284"/>
                  <a:pt x="151419" y="320284"/>
                  <a:pt x="150537" y="322936"/>
                </a:cubicBezTo>
                <a:cubicBezTo>
                  <a:pt x="153183" y="337965"/>
                  <a:pt x="145245" y="351225"/>
                  <a:pt x="135544" y="361834"/>
                </a:cubicBezTo>
                <a:cubicBezTo>
                  <a:pt x="126725" y="368022"/>
                  <a:pt x="116141" y="373327"/>
                  <a:pt x="104676" y="372443"/>
                </a:cubicBezTo>
                <a:cubicBezTo>
                  <a:pt x="98502" y="368022"/>
                  <a:pt x="94975" y="376863"/>
                  <a:pt x="90565" y="378631"/>
                </a:cubicBezTo>
                <a:cubicBezTo>
                  <a:pt x="78218" y="386588"/>
                  <a:pt x="60579" y="391892"/>
                  <a:pt x="47350" y="382167"/>
                </a:cubicBezTo>
                <a:cubicBezTo>
                  <a:pt x="45586" y="380399"/>
                  <a:pt x="42940" y="379515"/>
                  <a:pt x="42940" y="375979"/>
                </a:cubicBezTo>
                <a:cubicBezTo>
                  <a:pt x="42058" y="373327"/>
                  <a:pt x="45586" y="372443"/>
                  <a:pt x="47350" y="370675"/>
                </a:cubicBezTo>
                <a:cubicBezTo>
                  <a:pt x="50877" y="370675"/>
                  <a:pt x="51759" y="375095"/>
                  <a:pt x="55287" y="375979"/>
                </a:cubicBezTo>
                <a:cubicBezTo>
                  <a:pt x="64988" y="378631"/>
                  <a:pt x="76454" y="379515"/>
                  <a:pt x="84391" y="372443"/>
                </a:cubicBezTo>
                <a:cubicBezTo>
                  <a:pt x="84391" y="372443"/>
                  <a:pt x="84391" y="372443"/>
                  <a:pt x="96738" y="364486"/>
                </a:cubicBezTo>
                <a:cubicBezTo>
                  <a:pt x="111732" y="365370"/>
                  <a:pt x="128488" y="360066"/>
                  <a:pt x="137308" y="345037"/>
                </a:cubicBezTo>
                <a:lnTo>
                  <a:pt x="138183" y="337580"/>
                </a:lnTo>
                <a:lnTo>
                  <a:pt x="125980" y="354280"/>
                </a:lnTo>
                <a:cubicBezTo>
                  <a:pt x="120017" y="358190"/>
                  <a:pt x="112816" y="360424"/>
                  <a:pt x="106065" y="361318"/>
                </a:cubicBezTo>
                <a:cubicBezTo>
                  <a:pt x="106065" y="361318"/>
                  <a:pt x="106065" y="361318"/>
                  <a:pt x="94363" y="360424"/>
                </a:cubicBezTo>
                <a:cubicBezTo>
                  <a:pt x="85362" y="369361"/>
                  <a:pt x="72760" y="379192"/>
                  <a:pt x="58358" y="372936"/>
                </a:cubicBezTo>
                <a:cubicBezTo>
                  <a:pt x="57458" y="371149"/>
                  <a:pt x="55658" y="371149"/>
                  <a:pt x="54758" y="370255"/>
                </a:cubicBezTo>
                <a:cubicBezTo>
                  <a:pt x="57458" y="366680"/>
                  <a:pt x="61959" y="370255"/>
                  <a:pt x="64659" y="371149"/>
                </a:cubicBezTo>
                <a:cubicBezTo>
                  <a:pt x="73661" y="371149"/>
                  <a:pt x="83562" y="368467"/>
                  <a:pt x="88963" y="361318"/>
                </a:cubicBezTo>
                <a:cubicBezTo>
                  <a:pt x="94363" y="353274"/>
                  <a:pt x="105165" y="358637"/>
                  <a:pt x="113266" y="354168"/>
                </a:cubicBezTo>
                <a:cubicBezTo>
                  <a:pt x="122267" y="352381"/>
                  <a:pt x="130368" y="343444"/>
                  <a:pt x="133969" y="334507"/>
                </a:cubicBezTo>
                <a:cubicBezTo>
                  <a:pt x="136669" y="320207"/>
                  <a:pt x="130368" y="305014"/>
                  <a:pt x="119567" y="296077"/>
                </a:cubicBezTo>
                <a:cubicBezTo>
                  <a:pt x="119567" y="296077"/>
                  <a:pt x="119567" y="296077"/>
                  <a:pt x="123167" y="286247"/>
                </a:cubicBezTo>
                <a:cubicBezTo>
                  <a:pt x="122267" y="276416"/>
                  <a:pt x="119567" y="265692"/>
                  <a:pt x="110566" y="262117"/>
                </a:cubicBezTo>
                <a:cubicBezTo>
                  <a:pt x="108765" y="261223"/>
                  <a:pt x="106065" y="261223"/>
                  <a:pt x="106065" y="259436"/>
                </a:cubicBezTo>
                <a:cubicBezTo>
                  <a:pt x="106065" y="259436"/>
                  <a:pt x="106065" y="259436"/>
                  <a:pt x="106065" y="258542"/>
                </a:cubicBezTo>
                <a:cubicBezTo>
                  <a:pt x="115066" y="259436"/>
                  <a:pt x="121367" y="266585"/>
                  <a:pt x="124067" y="274629"/>
                </a:cubicBezTo>
                <a:cubicBezTo>
                  <a:pt x="127668" y="280884"/>
                  <a:pt x="125868" y="288034"/>
                  <a:pt x="124067" y="295184"/>
                </a:cubicBezTo>
                <a:cubicBezTo>
                  <a:pt x="130368" y="300546"/>
                  <a:pt x="134869" y="307025"/>
                  <a:pt x="137344" y="314175"/>
                </a:cubicBezTo>
                <a:lnTo>
                  <a:pt x="138399" y="335743"/>
                </a:lnTo>
                <a:lnTo>
                  <a:pt x="140836" y="314979"/>
                </a:lnTo>
                <a:cubicBezTo>
                  <a:pt x="139072" y="307023"/>
                  <a:pt x="132898" y="300834"/>
                  <a:pt x="128488" y="294646"/>
                </a:cubicBezTo>
                <a:cubicBezTo>
                  <a:pt x="128488" y="287574"/>
                  <a:pt x="130252" y="282269"/>
                  <a:pt x="128488" y="276081"/>
                </a:cubicBezTo>
                <a:cubicBezTo>
                  <a:pt x="125843" y="269008"/>
                  <a:pt x="120551" y="261052"/>
                  <a:pt x="113495" y="257516"/>
                </a:cubicBezTo>
                <a:cubicBezTo>
                  <a:pt x="112613" y="257516"/>
                  <a:pt x="102030" y="254864"/>
                  <a:pt x="102030" y="251327"/>
                </a:cubicBezTo>
                <a:cubicBezTo>
                  <a:pt x="102030" y="248675"/>
                  <a:pt x="102030" y="245139"/>
                  <a:pt x="104676" y="244255"/>
                </a:cubicBezTo>
                <a:close/>
                <a:moveTo>
                  <a:pt x="891030" y="241080"/>
                </a:moveTo>
                <a:cubicBezTo>
                  <a:pt x="893638" y="241080"/>
                  <a:pt x="896246" y="242856"/>
                  <a:pt x="897115" y="245519"/>
                </a:cubicBezTo>
                <a:cubicBezTo>
                  <a:pt x="897115" y="246407"/>
                  <a:pt x="897985" y="249071"/>
                  <a:pt x="898854" y="248183"/>
                </a:cubicBezTo>
                <a:cubicBezTo>
                  <a:pt x="901462" y="248183"/>
                  <a:pt x="903201" y="249959"/>
                  <a:pt x="902331" y="252623"/>
                </a:cubicBezTo>
                <a:cubicBezTo>
                  <a:pt x="904070" y="257062"/>
                  <a:pt x="899723" y="258838"/>
                  <a:pt x="897115" y="259726"/>
                </a:cubicBezTo>
                <a:cubicBezTo>
                  <a:pt x="895377" y="260614"/>
                  <a:pt x="892769" y="260614"/>
                  <a:pt x="890161" y="259726"/>
                </a:cubicBezTo>
                <a:cubicBezTo>
                  <a:pt x="888422" y="257950"/>
                  <a:pt x="889291" y="254399"/>
                  <a:pt x="885814" y="253511"/>
                </a:cubicBezTo>
                <a:cubicBezTo>
                  <a:pt x="880598" y="256174"/>
                  <a:pt x="878859" y="263278"/>
                  <a:pt x="878859" y="269493"/>
                </a:cubicBezTo>
                <a:cubicBezTo>
                  <a:pt x="879729" y="275709"/>
                  <a:pt x="880598" y="281924"/>
                  <a:pt x="884945" y="286364"/>
                </a:cubicBezTo>
                <a:cubicBezTo>
                  <a:pt x="884945" y="286364"/>
                  <a:pt x="884945" y="286364"/>
                  <a:pt x="882337" y="293467"/>
                </a:cubicBezTo>
                <a:cubicBezTo>
                  <a:pt x="879729" y="292579"/>
                  <a:pt x="876251" y="289027"/>
                  <a:pt x="874513" y="286364"/>
                </a:cubicBezTo>
                <a:cubicBezTo>
                  <a:pt x="869297" y="277484"/>
                  <a:pt x="867558" y="265054"/>
                  <a:pt x="871035" y="254399"/>
                </a:cubicBezTo>
                <a:cubicBezTo>
                  <a:pt x="874513" y="246407"/>
                  <a:pt x="883206" y="241080"/>
                  <a:pt x="891030" y="241080"/>
                </a:cubicBezTo>
                <a:close/>
                <a:moveTo>
                  <a:pt x="830163" y="241080"/>
                </a:moveTo>
                <a:cubicBezTo>
                  <a:pt x="834573" y="242773"/>
                  <a:pt x="838101" y="246160"/>
                  <a:pt x="838983" y="251240"/>
                </a:cubicBezTo>
                <a:cubicBezTo>
                  <a:pt x="838983" y="252087"/>
                  <a:pt x="838101" y="252933"/>
                  <a:pt x="837219" y="253780"/>
                </a:cubicBezTo>
                <a:cubicBezTo>
                  <a:pt x="831927" y="252933"/>
                  <a:pt x="826636" y="251240"/>
                  <a:pt x="823108" y="247853"/>
                </a:cubicBezTo>
                <a:cubicBezTo>
                  <a:pt x="825754" y="245313"/>
                  <a:pt x="827518" y="243620"/>
                  <a:pt x="830163" y="241080"/>
                </a:cubicBezTo>
                <a:close/>
                <a:moveTo>
                  <a:pt x="137660" y="241080"/>
                </a:moveTo>
                <a:cubicBezTo>
                  <a:pt x="141188" y="245379"/>
                  <a:pt x="142070" y="249679"/>
                  <a:pt x="142070" y="253978"/>
                </a:cubicBezTo>
                <a:cubicBezTo>
                  <a:pt x="141188" y="257417"/>
                  <a:pt x="140306" y="260857"/>
                  <a:pt x="137660" y="261717"/>
                </a:cubicBezTo>
                <a:cubicBezTo>
                  <a:pt x="134133" y="258277"/>
                  <a:pt x="142070" y="255698"/>
                  <a:pt x="138542" y="251398"/>
                </a:cubicBezTo>
                <a:cubicBezTo>
                  <a:pt x="140306" y="247959"/>
                  <a:pt x="136779" y="245379"/>
                  <a:pt x="135897" y="242800"/>
                </a:cubicBezTo>
                <a:cubicBezTo>
                  <a:pt x="135015" y="241080"/>
                  <a:pt x="136779" y="241080"/>
                  <a:pt x="137660" y="241080"/>
                </a:cubicBezTo>
                <a:close/>
                <a:moveTo>
                  <a:pt x="200524" y="239665"/>
                </a:moveTo>
                <a:cubicBezTo>
                  <a:pt x="201540" y="238773"/>
                  <a:pt x="202444" y="238549"/>
                  <a:pt x="203348" y="240782"/>
                </a:cubicBezTo>
                <a:cubicBezTo>
                  <a:pt x="204251" y="247032"/>
                  <a:pt x="200637" y="251497"/>
                  <a:pt x="198829" y="257748"/>
                </a:cubicBezTo>
                <a:cubicBezTo>
                  <a:pt x="199733" y="259534"/>
                  <a:pt x="201540" y="260427"/>
                  <a:pt x="202444" y="261320"/>
                </a:cubicBezTo>
                <a:cubicBezTo>
                  <a:pt x="204251" y="261320"/>
                  <a:pt x="206058" y="261320"/>
                  <a:pt x="206962" y="259534"/>
                </a:cubicBezTo>
                <a:cubicBezTo>
                  <a:pt x="206058" y="257748"/>
                  <a:pt x="206058" y="256855"/>
                  <a:pt x="206962" y="255069"/>
                </a:cubicBezTo>
                <a:cubicBezTo>
                  <a:pt x="208769" y="254176"/>
                  <a:pt x="210577" y="254176"/>
                  <a:pt x="211480" y="255069"/>
                </a:cubicBezTo>
                <a:cubicBezTo>
                  <a:pt x="213288" y="256855"/>
                  <a:pt x="215095" y="260427"/>
                  <a:pt x="213288" y="263106"/>
                </a:cubicBezTo>
                <a:cubicBezTo>
                  <a:pt x="211480" y="265785"/>
                  <a:pt x="208769" y="268464"/>
                  <a:pt x="206058" y="269357"/>
                </a:cubicBezTo>
                <a:cubicBezTo>
                  <a:pt x="200637" y="270250"/>
                  <a:pt x="197022" y="267571"/>
                  <a:pt x="192504" y="265785"/>
                </a:cubicBezTo>
                <a:cubicBezTo>
                  <a:pt x="187986" y="264892"/>
                  <a:pt x="184371" y="267571"/>
                  <a:pt x="179853" y="268464"/>
                </a:cubicBezTo>
                <a:cubicBezTo>
                  <a:pt x="174431" y="271143"/>
                  <a:pt x="167202" y="277393"/>
                  <a:pt x="166298" y="283644"/>
                </a:cubicBezTo>
                <a:cubicBezTo>
                  <a:pt x="166298" y="287216"/>
                  <a:pt x="169009" y="290788"/>
                  <a:pt x="171720" y="291681"/>
                </a:cubicBezTo>
                <a:cubicBezTo>
                  <a:pt x="173527" y="292574"/>
                  <a:pt x="176238" y="291681"/>
                  <a:pt x="178045" y="290788"/>
                </a:cubicBezTo>
                <a:cubicBezTo>
                  <a:pt x="179853" y="288109"/>
                  <a:pt x="176238" y="284537"/>
                  <a:pt x="178949" y="281858"/>
                </a:cubicBezTo>
                <a:cubicBezTo>
                  <a:pt x="180756" y="279179"/>
                  <a:pt x="184371" y="280072"/>
                  <a:pt x="187082" y="280965"/>
                </a:cubicBezTo>
                <a:cubicBezTo>
                  <a:pt x="189793" y="281858"/>
                  <a:pt x="189793" y="284537"/>
                  <a:pt x="190696" y="286323"/>
                </a:cubicBezTo>
                <a:cubicBezTo>
                  <a:pt x="189793" y="290788"/>
                  <a:pt x="187986" y="295253"/>
                  <a:pt x="183467" y="297932"/>
                </a:cubicBezTo>
                <a:cubicBezTo>
                  <a:pt x="180756" y="298825"/>
                  <a:pt x="177142" y="300611"/>
                  <a:pt x="174431" y="300611"/>
                </a:cubicBezTo>
                <a:cubicBezTo>
                  <a:pt x="167202" y="306861"/>
                  <a:pt x="171720" y="317577"/>
                  <a:pt x="165394" y="322042"/>
                </a:cubicBezTo>
                <a:cubicBezTo>
                  <a:pt x="166298" y="314005"/>
                  <a:pt x="156358" y="304182"/>
                  <a:pt x="166298" y="298825"/>
                </a:cubicBezTo>
                <a:cubicBezTo>
                  <a:pt x="167202" y="297039"/>
                  <a:pt x="163587" y="297039"/>
                  <a:pt x="163587" y="295253"/>
                </a:cubicBezTo>
                <a:cubicBezTo>
                  <a:pt x="159973" y="290788"/>
                  <a:pt x="158165" y="284537"/>
                  <a:pt x="159973" y="279179"/>
                </a:cubicBezTo>
                <a:cubicBezTo>
                  <a:pt x="160876" y="273822"/>
                  <a:pt x="168105" y="271143"/>
                  <a:pt x="168105" y="265785"/>
                </a:cubicBezTo>
                <a:cubicBezTo>
                  <a:pt x="164491" y="263106"/>
                  <a:pt x="164491" y="258641"/>
                  <a:pt x="164491" y="255069"/>
                </a:cubicBezTo>
                <a:cubicBezTo>
                  <a:pt x="164491" y="250604"/>
                  <a:pt x="167202" y="247032"/>
                  <a:pt x="171720" y="246140"/>
                </a:cubicBezTo>
                <a:cubicBezTo>
                  <a:pt x="175335" y="245247"/>
                  <a:pt x="177142" y="247032"/>
                  <a:pt x="178949" y="249711"/>
                </a:cubicBezTo>
                <a:cubicBezTo>
                  <a:pt x="178949" y="251497"/>
                  <a:pt x="178045" y="253283"/>
                  <a:pt x="175335" y="254176"/>
                </a:cubicBezTo>
                <a:cubicBezTo>
                  <a:pt x="174431" y="253283"/>
                  <a:pt x="172624" y="254176"/>
                  <a:pt x="172624" y="255962"/>
                </a:cubicBezTo>
                <a:cubicBezTo>
                  <a:pt x="171720" y="259534"/>
                  <a:pt x="177142" y="260427"/>
                  <a:pt x="178949" y="261320"/>
                </a:cubicBezTo>
                <a:cubicBezTo>
                  <a:pt x="184371" y="263106"/>
                  <a:pt x="187986" y="258641"/>
                  <a:pt x="190696" y="255962"/>
                </a:cubicBezTo>
                <a:cubicBezTo>
                  <a:pt x="195215" y="252390"/>
                  <a:pt x="196118" y="247925"/>
                  <a:pt x="197022" y="242568"/>
                </a:cubicBezTo>
                <a:cubicBezTo>
                  <a:pt x="198378" y="242121"/>
                  <a:pt x="199507" y="240558"/>
                  <a:pt x="200524" y="239665"/>
                </a:cubicBezTo>
                <a:close/>
                <a:moveTo>
                  <a:pt x="196419" y="229471"/>
                </a:moveTo>
                <a:cubicBezTo>
                  <a:pt x="196419" y="229471"/>
                  <a:pt x="196419" y="229471"/>
                  <a:pt x="199221" y="233935"/>
                </a:cubicBezTo>
                <a:cubicBezTo>
                  <a:pt x="198287" y="239293"/>
                  <a:pt x="191750" y="240186"/>
                  <a:pt x="187081" y="241079"/>
                </a:cubicBezTo>
                <a:cubicBezTo>
                  <a:pt x="183346" y="239293"/>
                  <a:pt x="187081" y="236614"/>
                  <a:pt x="186147" y="233935"/>
                </a:cubicBezTo>
                <a:cubicBezTo>
                  <a:pt x="188949" y="232149"/>
                  <a:pt x="191750" y="226792"/>
                  <a:pt x="196419" y="229471"/>
                </a:cubicBezTo>
                <a:close/>
                <a:moveTo>
                  <a:pt x="774812" y="225205"/>
                </a:moveTo>
                <a:cubicBezTo>
                  <a:pt x="779391" y="229534"/>
                  <a:pt x="787634" y="226937"/>
                  <a:pt x="794044" y="226071"/>
                </a:cubicBezTo>
                <a:cubicBezTo>
                  <a:pt x="794044" y="228669"/>
                  <a:pt x="791297" y="231266"/>
                  <a:pt x="791297" y="233864"/>
                </a:cubicBezTo>
                <a:cubicBezTo>
                  <a:pt x="790381" y="238194"/>
                  <a:pt x="797708" y="242523"/>
                  <a:pt x="792213" y="244255"/>
                </a:cubicBezTo>
                <a:cubicBezTo>
                  <a:pt x="786718" y="244255"/>
                  <a:pt x="782138" y="242523"/>
                  <a:pt x="778475" y="239925"/>
                </a:cubicBezTo>
                <a:cubicBezTo>
                  <a:pt x="776643" y="235596"/>
                  <a:pt x="773896" y="231266"/>
                  <a:pt x="773896" y="226071"/>
                </a:cubicBezTo>
                <a:cubicBezTo>
                  <a:pt x="773896" y="226071"/>
                  <a:pt x="773896" y="226071"/>
                  <a:pt x="774812" y="225205"/>
                </a:cubicBezTo>
                <a:close/>
                <a:moveTo>
                  <a:pt x="130515" y="223617"/>
                </a:moveTo>
                <a:cubicBezTo>
                  <a:pt x="136053" y="223617"/>
                  <a:pt x="141591" y="225393"/>
                  <a:pt x="146205" y="228056"/>
                </a:cubicBezTo>
                <a:cubicBezTo>
                  <a:pt x="155435" y="236048"/>
                  <a:pt x="156358" y="247591"/>
                  <a:pt x="153589" y="258246"/>
                </a:cubicBezTo>
                <a:cubicBezTo>
                  <a:pt x="150820" y="265349"/>
                  <a:pt x="148974" y="273340"/>
                  <a:pt x="141591" y="276004"/>
                </a:cubicBezTo>
                <a:cubicBezTo>
                  <a:pt x="139745" y="273340"/>
                  <a:pt x="138822" y="270676"/>
                  <a:pt x="138822" y="267125"/>
                </a:cubicBezTo>
                <a:cubicBezTo>
                  <a:pt x="145282" y="263573"/>
                  <a:pt x="144360" y="255582"/>
                  <a:pt x="145282" y="249366"/>
                </a:cubicBezTo>
                <a:cubicBezTo>
                  <a:pt x="145282" y="244039"/>
                  <a:pt x="141591" y="238711"/>
                  <a:pt x="136053" y="234272"/>
                </a:cubicBezTo>
                <a:cubicBezTo>
                  <a:pt x="135130" y="234272"/>
                  <a:pt x="133284" y="234272"/>
                  <a:pt x="132361" y="235160"/>
                </a:cubicBezTo>
                <a:cubicBezTo>
                  <a:pt x="131438" y="237824"/>
                  <a:pt x="130515" y="240487"/>
                  <a:pt x="127746" y="242263"/>
                </a:cubicBezTo>
                <a:cubicBezTo>
                  <a:pt x="124978" y="242263"/>
                  <a:pt x="121286" y="243151"/>
                  <a:pt x="119440" y="240487"/>
                </a:cubicBezTo>
                <a:cubicBezTo>
                  <a:pt x="116671" y="237824"/>
                  <a:pt x="116671" y="234272"/>
                  <a:pt x="118517" y="230720"/>
                </a:cubicBezTo>
                <a:cubicBezTo>
                  <a:pt x="120363" y="226281"/>
                  <a:pt x="125900" y="224505"/>
                  <a:pt x="130515" y="223617"/>
                </a:cubicBezTo>
                <a:close/>
                <a:moveTo>
                  <a:pt x="863040" y="215680"/>
                </a:moveTo>
                <a:cubicBezTo>
                  <a:pt x="866459" y="215680"/>
                  <a:pt x="869878" y="220442"/>
                  <a:pt x="870733" y="224252"/>
                </a:cubicBezTo>
                <a:cubicBezTo>
                  <a:pt x="870733" y="227109"/>
                  <a:pt x="866459" y="229014"/>
                  <a:pt x="863895" y="229967"/>
                </a:cubicBezTo>
                <a:cubicBezTo>
                  <a:pt x="863040" y="226157"/>
                  <a:pt x="862185" y="221395"/>
                  <a:pt x="859621" y="218537"/>
                </a:cubicBezTo>
                <a:cubicBezTo>
                  <a:pt x="859621" y="217585"/>
                  <a:pt x="861330" y="216632"/>
                  <a:pt x="863040" y="215680"/>
                </a:cubicBezTo>
                <a:close/>
                <a:moveTo>
                  <a:pt x="828203" y="215680"/>
                </a:moveTo>
                <a:cubicBezTo>
                  <a:pt x="828203" y="215680"/>
                  <a:pt x="828203" y="215680"/>
                  <a:pt x="829975" y="215680"/>
                </a:cubicBezTo>
                <a:cubicBezTo>
                  <a:pt x="832633" y="221760"/>
                  <a:pt x="831747" y="231315"/>
                  <a:pt x="828203" y="236527"/>
                </a:cubicBezTo>
                <a:cubicBezTo>
                  <a:pt x="821114" y="246082"/>
                  <a:pt x="808710" y="249556"/>
                  <a:pt x="805165" y="260848"/>
                </a:cubicBezTo>
                <a:cubicBezTo>
                  <a:pt x="804279" y="261717"/>
                  <a:pt x="802507" y="260848"/>
                  <a:pt x="800735" y="260848"/>
                </a:cubicBezTo>
                <a:cubicBezTo>
                  <a:pt x="794533" y="256505"/>
                  <a:pt x="798077" y="247819"/>
                  <a:pt x="798963" y="242607"/>
                </a:cubicBezTo>
                <a:cubicBezTo>
                  <a:pt x="796305" y="238264"/>
                  <a:pt x="796305" y="233921"/>
                  <a:pt x="797191" y="229578"/>
                </a:cubicBezTo>
                <a:cubicBezTo>
                  <a:pt x="798077" y="227841"/>
                  <a:pt x="800735" y="226103"/>
                  <a:pt x="802507" y="225235"/>
                </a:cubicBezTo>
                <a:cubicBezTo>
                  <a:pt x="806051" y="225235"/>
                  <a:pt x="809596" y="225235"/>
                  <a:pt x="811368" y="228709"/>
                </a:cubicBezTo>
                <a:cubicBezTo>
                  <a:pt x="813140" y="231315"/>
                  <a:pt x="814026" y="233921"/>
                  <a:pt x="811368" y="236527"/>
                </a:cubicBezTo>
                <a:cubicBezTo>
                  <a:pt x="810482" y="237395"/>
                  <a:pt x="808710" y="236527"/>
                  <a:pt x="806938" y="236527"/>
                </a:cubicBezTo>
                <a:cubicBezTo>
                  <a:pt x="806051" y="236527"/>
                  <a:pt x="805165" y="233921"/>
                  <a:pt x="804279" y="234790"/>
                </a:cubicBezTo>
                <a:cubicBezTo>
                  <a:pt x="802507" y="236527"/>
                  <a:pt x="803393" y="237395"/>
                  <a:pt x="804279" y="238264"/>
                </a:cubicBezTo>
                <a:cubicBezTo>
                  <a:pt x="806051" y="240870"/>
                  <a:pt x="810482" y="240870"/>
                  <a:pt x="813140" y="240001"/>
                </a:cubicBezTo>
                <a:cubicBezTo>
                  <a:pt x="818456" y="237395"/>
                  <a:pt x="816684" y="232184"/>
                  <a:pt x="816684" y="227841"/>
                </a:cubicBezTo>
                <a:cubicBezTo>
                  <a:pt x="814912" y="226972"/>
                  <a:pt x="814912" y="226103"/>
                  <a:pt x="814912" y="224366"/>
                </a:cubicBezTo>
                <a:cubicBezTo>
                  <a:pt x="819342" y="221760"/>
                  <a:pt x="825545" y="220892"/>
                  <a:pt x="828203" y="215680"/>
                </a:cubicBezTo>
                <a:close/>
                <a:moveTo>
                  <a:pt x="834407" y="214093"/>
                </a:moveTo>
                <a:cubicBezTo>
                  <a:pt x="834407" y="214093"/>
                  <a:pt x="834407" y="214093"/>
                  <a:pt x="842391" y="217682"/>
                </a:cubicBezTo>
                <a:cubicBezTo>
                  <a:pt x="843278" y="220374"/>
                  <a:pt x="840617" y="219477"/>
                  <a:pt x="838843" y="220374"/>
                </a:cubicBezTo>
                <a:cubicBezTo>
                  <a:pt x="837956" y="224860"/>
                  <a:pt x="837956" y="230244"/>
                  <a:pt x="840617" y="233833"/>
                </a:cubicBezTo>
                <a:cubicBezTo>
                  <a:pt x="843278" y="236525"/>
                  <a:pt x="847714" y="234730"/>
                  <a:pt x="849488" y="237422"/>
                </a:cubicBezTo>
                <a:cubicBezTo>
                  <a:pt x="850375" y="237422"/>
                  <a:pt x="851262" y="236525"/>
                  <a:pt x="851262" y="236525"/>
                </a:cubicBezTo>
                <a:cubicBezTo>
                  <a:pt x="849488" y="234730"/>
                  <a:pt x="853924" y="231141"/>
                  <a:pt x="849488" y="231141"/>
                </a:cubicBezTo>
                <a:cubicBezTo>
                  <a:pt x="847714" y="232936"/>
                  <a:pt x="845053" y="232039"/>
                  <a:pt x="843278" y="231141"/>
                </a:cubicBezTo>
                <a:cubicBezTo>
                  <a:pt x="842391" y="229347"/>
                  <a:pt x="841504" y="225758"/>
                  <a:pt x="843278" y="223963"/>
                </a:cubicBezTo>
                <a:cubicBezTo>
                  <a:pt x="845053" y="221271"/>
                  <a:pt x="848601" y="218579"/>
                  <a:pt x="852149" y="220374"/>
                </a:cubicBezTo>
                <a:cubicBezTo>
                  <a:pt x="855698" y="221271"/>
                  <a:pt x="858359" y="223963"/>
                  <a:pt x="859246" y="226655"/>
                </a:cubicBezTo>
                <a:cubicBezTo>
                  <a:pt x="860134" y="231141"/>
                  <a:pt x="854811" y="234730"/>
                  <a:pt x="858359" y="238320"/>
                </a:cubicBezTo>
                <a:cubicBezTo>
                  <a:pt x="861908" y="240114"/>
                  <a:pt x="861021" y="242806"/>
                  <a:pt x="862795" y="246395"/>
                </a:cubicBezTo>
                <a:cubicBezTo>
                  <a:pt x="862795" y="249984"/>
                  <a:pt x="860134" y="251779"/>
                  <a:pt x="859246" y="254471"/>
                </a:cubicBezTo>
                <a:cubicBezTo>
                  <a:pt x="856585" y="255368"/>
                  <a:pt x="856585" y="251779"/>
                  <a:pt x="853924" y="250881"/>
                </a:cubicBezTo>
                <a:cubicBezTo>
                  <a:pt x="845940" y="247292"/>
                  <a:pt x="837956" y="243703"/>
                  <a:pt x="832633" y="236525"/>
                </a:cubicBezTo>
                <a:cubicBezTo>
                  <a:pt x="837068" y="229347"/>
                  <a:pt x="834407" y="221271"/>
                  <a:pt x="834407" y="214093"/>
                </a:cubicBezTo>
                <a:close/>
                <a:moveTo>
                  <a:pt x="878353" y="211356"/>
                </a:moveTo>
                <a:cubicBezTo>
                  <a:pt x="882401" y="212341"/>
                  <a:pt x="886449" y="214750"/>
                  <a:pt x="889147" y="217377"/>
                </a:cubicBezTo>
                <a:cubicBezTo>
                  <a:pt x="891846" y="220881"/>
                  <a:pt x="894545" y="225260"/>
                  <a:pt x="891846" y="229639"/>
                </a:cubicBezTo>
                <a:cubicBezTo>
                  <a:pt x="890947" y="230515"/>
                  <a:pt x="890047" y="233143"/>
                  <a:pt x="888248" y="232267"/>
                </a:cubicBezTo>
                <a:cubicBezTo>
                  <a:pt x="885549" y="230515"/>
                  <a:pt x="882851" y="230515"/>
                  <a:pt x="881951" y="227888"/>
                </a:cubicBezTo>
                <a:cubicBezTo>
                  <a:pt x="881951" y="226136"/>
                  <a:pt x="881951" y="226136"/>
                  <a:pt x="881951" y="225260"/>
                </a:cubicBezTo>
                <a:cubicBezTo>
                  <a:pt x="883750" y="224384"/>
                  <a:pt x="884650" y="223508"/>
                  <a:pt x="884650" y="221757"/>
                </a:cubicBezTo>
                <a:cubicBezTo>
                  <a:pt x="881051" y="215626"/>
                  <a:pt x="872056" y="219129"/>
                  <a:pt x="867558" y="213874"/>
                </a:cubicBezTo>
                <a:cubicBezTo>
                  <a:pt x="870257" y="210808"/>
                  <a:pt x="874305" y="210370"/>
                  <a:pt x="878353" y="211356"/>
                </a:cubicBezTo>
                <a:close/>
                <a:moveTo>
                  <a:pt x="227796" y="211050"/>
                </a:moveTo>
                <a:cubicBezTo>
                  <a:pt x="229516" y="209330"/>
                  <a:pt x="230376" y="212769"/>
                  <a:pt x="232095" y="212769"/>
                </a:cubicBezTo>
                <a:cubicBezTo>
                  <a:pt x="232095" y="212769"/>
                  <a:pt x="232095" y="212769"/>
                  <a:pt x="237255" y="212769"/>
                </a:cubicBezTo>
                <a:cubicBezTo>
                  <a:pt x="241554" y="210190"/>
                  <a:pt x="244134" y="212769"/>
                  <a:pt x="246713" y="215349"/>
                </a:cubicBezTo>
                <a:cubicBezTo>
                  <a:pt x="248433" y="219648"/>
                  <a:pt x="244993" y="222228"/>
                  <a:pt x="243274" y="225667"/>
                </a:cubicBezTo>
                <a:cubicBezTo>
                  <a:pt x="239834" y="228247"/>
                  <a:pt x="233815" y="229967"/>
                  <a:pt x="229516" y="229107"/>
                </a:cubicBezTo>
                <a:cubicBezTo>
                  <a:pt x="230376" y="223088"/>
                  <a:pt x="229516" y="216209"/>
                  <a:pt x="227796" y="211050"/>
                </a:cubicBezTo>
                <a:close/>
                <a:moveTo>
                  <a:pt x="178341" y="206694"/>
                </a:moveTo>
                <a:cubicBezTo>
                  <a:pt x="180932" y="206582"/>
                  <a:pt x="183409" y="207253"/>
                  <a:pt x="184761" y="209940"/>
                </a:cubicBezTo>
                <a:cubicBezTo>
                  <a:pt x="186563" y="213522"/>
                  <a:pt x="184761" y="217104"/>
                  <a:pt x="181157" y="218000"/>
                </a:cubicBezTo>
                <a:cubicBezTo>
                  <a:pt x="178454" y="219791"/>
                  <a:pt x="176652" y="213522"/>
                  <a:pt x="173949" y="217104"/>
                </a:cubicBezTo>
                <a:cubicBezTo>
                  <a:pt x="173949" y="219791"/>
                  <a:pt x="176652" y="221582"/>
                  <a:pt x="179355" y="221582"/>
                </a:cubicBezTo>
                <a:cubicBezTo>
                  <a:pt x="182959" y="223373"/>
                  <a:pt x="185662" y="219791"/>
                  <a:pt x="188365" y="217104"/>
                </a:cubicBezTo>
                <a:cubicBezTo>
                  <a:pt x="188365" y="217104"/>
                  <a:pt x="188365" y="217104"/>
                  <a:pt x="189266" y="210835"/>
                </a:cubicBezTo>
                <a:cubicBezTo>
                  <a:pt x="191068" y="215313"/>
                  <a:pt x="191068" y="219791"/>
                  <a:pt x="192870" y="224268"/>
                </a:cubicBezTo>
                <a:cubicBezTo>
                  <a:pt x="186563" y="229641"/>
                  <a:pt x="177553" y="232328"/>
                  <a:pt x="170345" y="235014"/>
                </a:cubicBezTo>
                <a:cubicBezTo>
                  <a:pt x="167642" y="235910"/>
                  <a:pt x="166741" y="239492"/>
                  <a:pt x="164038" y="239492"/>
                </a:cubicBezTo>
                <a:cubicBezTo>
                  <a:pt x="161335" y="236805"/>
                  <a:pt x="159533" y="232328"/>
                  <a:pt x="160434" y="227850"/>
                </a:cubicBezTo>
                <a:cubicBezTo>
                  <a:pt x="162236" y="225164"/>
                  <a:pt x="163137" y="220686"/>
                  <a:pt x="166741" y="218895"/>
                </a:cubicBezTo>
                <a:cubicBezTo>
                  <a:pt x="165840" y="214418"/>
                  <a:pt x="167642" y="210835"/>
                  <a:pt x="171246" y="208149"/>
                </a:cubicBezTo>
                <a:cubicBezTo>
                  <a:pt x="173048" y="207701"/>
                  <a:pt x="175751" y="206806"/>
                  <a:pt x="178341" y="206694"/>
                </a:cubicBezTo>
                <a:close/>
                <a:moveTo>
                  <a:pt x="188638" y="202980"/>
                </a:moveTo>
                <a:cubicBezTo>
                  <a:pt x="189696" y="203887"/>
                  <a:pt x="189696" y="207516"/>
                  <a:pt x="188638" y="209330"/>
                </a:cubicBezTo>
                <a:cubicBezTo>
                  <a:pt x="187579" y="208423"/>
                  <a:pt x="186521" y="205701"/>
                  <a:pt x="187579" y="203887"/>
                </a:cubicBezTo>
                <a:cubicBezTo>
                  <a:pt x="187579" y="203887"/>
                  <a:pt x="187579" y="203887"/>
                  <a:pt x="188638" y="202980"/>
                </a:cubicBezTo>
                <a:close/>
                <a:moveTo>
                  <a:pt x="194581" y="201392"/>
                </a:moveTo>
                <a:cubicBezTo>
                  <a:pt x="196290" y="201392"/>
                  <a:pt x="196290" y="204113"/>
                  <a:pt x="197145" y="204113"/>
                </a:cubicBezTo>
                <a:cubicBezTo>
                  <a:pt x="200564" y="212278"/>
                  <a:pt x="215096" y="205928"/>
                  <a:pt x="209967" y="216813"/>
                </a:cubicBezTo>
                <a:cubicBezTo>
                  <a:pt x="209967" y="220442"/>
                  <a:pt x="212531" y="222256"/>
                  <a:pt x="214241" y="224070"/>
                </a:cubicBezTo>
                <a:cubicBezTo>
                  <a:pt x="217660" y="224978"/>
                  <a:pt x="220224" y="224070"/>
                  <a:pt x="221934" y="221349"/>
                </a:cubicBezTo>
                <a:cubicBezTo>
                  <a:pt x="220224" y="218628"/>
                  <a:pt x="215950" y="222256"/>
                  <a:pt x="215096" y="218628"/>
                </a:cubicBezTo>
                <a:cubicBezTo>
                  <a:pt x="214241" y="215906"/>
                  <a:pt x="215096" y="213185"/>
                  <a:pt x="216805" y="212278"/>
                </a:cubicBezTo>
                <a:cubicBezTo>
                  <a:pt x="220224" y="211370"/>
                  <a:pt x="223644" y="214092"/>
                  <a:pt x="224498" y="216813"/>
                </a:cubicBezTo>
                <a:cubicBezTo>
                  <a:pt x="226208" y="221349"/>
                  <a:pt x="225353" y="226792"/>
                  <a:pt x="223644" y="230420"/>
                </a:cubicBezTo>
                <a:cubicBezTo>
                  <a:pt x="225353" y="234049"/>
                  <a:pt x="224498" y="239492"/>
                  <a:pt x="222789" y="243120"/>
                </a:cubicBezTo>
                <a:cubicBezTo>
                  <a:pt x="221934" y="245842"/>
                  <a:pt x="219370" y="245842"/>
                  <a:pt x="217660" y="244028"/>
                </a:cubicBezTo>
                <a:cubicBezTo>
                  <a:pt x="214241" y="239492"/>
                  <a:pt x="208257" y="237678"/>
                  <a:pt x="205693" y="232235"/>
                </a:cubicBezTo>
                <a:cubicBezTo>
                  <a:pt x="202274" y="231328"/>
                  <a:pt x="199709" y="227699"/>
                  <a:pt x="198000" y="224978"/>
                </a:cubicBezTo>
                <a:cubicBezTo>
                  <a:pt x="195435" y="220442"/>
                  <a:pt x="195435" y="215906"/>
                  <a:pt x="193726" y="211370"/>
                </a:cubicBezTo>
                <a:cubicBezTo>
                  <a:pt x="195435" y="207742"/>
                  <a:pt x="192871" y="204113"/>
                  <a:pt x="194581" y="201392"/>
                </a:cubicBezTo>
                <a:close/>
                <a:moveTo>
                  <a:pt x="161219" y="199805"/>
                </a:moveTo>
                <a:cubicBezTo>
                  <a:pt x="161219" y="199805"/>
                  <a:pt x="161219" y="199805"/>
                  <a:pt x="167470" y="203615"/>
                </a:cubicBezTo>
                <a:cubicBezTo>
                  <a:pt x="167470" y="207425"/>
                  <a:pt x="163898" y="209330"/>
                  <a:pt x="163005" y="213139"/>
                </a:cubicBezTo>
                <a:cubicBezTo>
                  <a:pt x="159433" y="214092"/>
                  <a:pt x="157648" y="209330"/>
                  <a:pt x="153183" y="210282"/>
                </a:cubicBezTo>
                <a:lnTo>
                  <a:pt x="153183" y="208377"/>
                </a:lnTo>
                <a:cubicBezTo>
                  <a:pt x="155862" y="205520"/>
                  <a:pt x="157648" y="199805"/>
                  <a:pt x="161219" y="199805"/>
                </a:cubicBezTo>
                <a:close/>
                <a:moveTo>
                  <a:pt x="145069" y="195219"/>
                </a:moveTo>
                <a:cubicBezTo>
                  <a:pt x="148832" y="194337"/>
                  <a:pt x="154476" y="193455"/>
                  <a:pt x="156358" y="196983"/>
                </a:cubicBezTo>
                <a:cubicBezTo>
                  <a:pt x="156358" y="196983"/>
                  <a:pt x="156358" y="196983"/>
                  <a:pt x="155417" y="198746"/>
                </a:cubicBezTo>
                <a:cubicBezTo>
                  <a:pt x="150713" y="202274"/>
                  <a:pt x="139425" y="201392"/>
                  <a:pt x="142247" y="209330"/>
                </a:cubicBezTo>
                <a:cubicBezTo>
                  <a:pt x="145069" y="211093"/>
                  <a:pt x="143188" y="212857"/>
                  <a:pt x="142247" y="214621"/>
                </a:cubicBezTo>
                <a:cubicBezTo>
                  <a:pt x="140365" y="217267"/>
                  <a:pt x="137543" y="216385"/>
                  <a:pt x="134721" y="217267"/>
                </a:cubicBezTo>
                <a:cubicBezTo>
                  <a:pt x="131899" y="215503"/>
                  <a:pt x="130958" y="212857"/>
                  <a:pt x="130958" y="210211"/>
                </a:cubicBezTo>
                <a:cubicBezTo>
                  <a:pt x="130958" y="201392"/>
                  <a:pt x="139425" y="197865"/>
                  <a:pt x="145069" y="195219"/>
                </a:cubicBezTo>
                <a:close/>
                <a:moveTo>
                  <a:pt x="817224" y="195187"/>
                </a:moveTo>
                <a:cubicBezTo>
                  <a:pt x="817224" y="195187"/>
                  <a:pt x="817224" y="195187"/>
                  <a:pt x="820773" y="203846"/>
                </a:cubicBezTo>
                <a:cubicBezTo>
                  <a:pt x="820773" y="206444"/>
                  <a:pt x="817224" y="208175"/>
                  <a:pt x="814563" y="209041"/>
                </a:cubicBezTo>
                <a:cubicBezTo>
                  <a:pt x="812789" y="209907"/>
                  <a:pt x="811015" y="209041"/>
                  <a:pt x="810128" y="207309"/>
                </a:cubicBezTo>
                <a:cubicBezTo>
                  <a:pt x="810128" y="203846"/>
                  <a:pt x="815450" y="204712"/>
                  <a:pt x="813676" y="202114"/>
                </a:cubicBezTo>
                <a:cubicBezTo>
                  <a:pt x="811902" y="202114"/>
                  <a:pt x="809240" y="201248"/>
                  <a:pt x="808353" y="202114"/>
                </a:cubicBezTo>
                <a:cubicBezTo>
                  <a:pt x="805692" y="204712"/>
                  <a:pt x="806579" y="208175"/>
                  <a:pt x="807466" y="209907"/>
                </a:cubicBezTo>
                <a:cubicBezTo>
                  <a:pt x="809240" y="211639"/>
                  <a:pt x="811015" y="213371"/>
                  <a:pt x="814563" y="213371"/>
                </a:cubicBezTo>
                <a:cubicBezTo>
                  <a:pt x="818999" y="213371"/>
                  <a:pt x="823434" y="209041"/>
                  <a:pt x="825209" y="205578"/>
                </a:cubicBezTo>
                <a:cubicBezTo>
                  <a:pt x="826983" y="205578"/>
                  <a:pt x="827870" y="207309"/>
                  <a:pt x="826983" y="208175"/>
                </a:cubicBezTo>
                <a:cubicBezTo>
                  <a:pt x="825209" y="214237"/>
                  <a:pt x="819886" y="218566"/>
                  <a:pt x="813676" y="220298"/>
                </a:cubicBezTo>
                <a:cubicBezTo>
                  <a:pt x="808353" y="220298"/>
                  <a:pt x="802143" y="222030"/>
                  <a:pt x="797708" y="219432"/>
                </a:cubicBezTo>
                <a:cubicBezTo>
                  <a:pt x="799482" y="212505"/>
                  <a:pt x="797708" y="203846"/>
                  <a:pt x="803031" y="197784"/>
                </a:cubicBezTo>
                <a:cubicBezTo>
                  <a:pt x="806579" y="195187"/>
                  <a:pt x="812789" y="193455"/>
                  <a:pt x="817224" y="195187"/>
                </a:cubicBezTo>
                <a:close/>
                <a:moveTo>
                  <a:pt x="852590" y="190280"/>
                </a:moveTo>
                <a:cubicBezTo>
                  <a:pt x="856964" y="190280"/>
                  <a:pt x="860463" y="192941"/>
                  <a:pt x="862212" y="196490"/>
                </a:cubicBezTo>
                <a:cubicBezTo>
                  <a:pt x="867461" y="193828"/>
                  <a:pt x="870960" y="198264"/>
                  <a:pt x="874459" y="201812"/>
                </a:cubicBezTo>
                <a:cubicBezTo>
                  <a:pt x="875333" y="202700"/>
                  <a:pt x="877083" y="204474"/>
                  <a:pt x="876208" y="206248"/>
                </a:cubicBezTo>
                <a:cubicBezTo>
                  <a:pt x="863962" y="210684"/>
                  <a:pt x="848217" y="220442"/>
                  <a:pt x="835970" y="210684"/>
                </a:cubicBezTo>
                <a:cubicBezTo>
                  <a:pt x="835096" y="208909"/>
                  <a:pt x="834221" y="208909"/>
                  <a:pt x="834221" y="207135"/>
                </a:cubicBezTo>
                <a:cubicBezTo>
                  <a:pt x="834221" y="207135"/>
                  <a:pt x="834221" y="207135"/>
                  <a:pt x="842968" y="203587"/>
                </a:cubicBezTo>
                <a:cubicBezTo>
                  <a:pt x="844718" y="207135"/>
                  <a:pt x="849091" y="208022"/>
                  <a:pt x="853465" y="207135"/>
                </a:cubicBezTo>
                <a:cubicBezTo>
                  <a:pt x="855215" y="206248"/>
                  <a:pt x="857839" y="203587"/>
                  <a:pt x="856964" y="200038"/>
                </a:cubicBezTo>
                <a:cubicBezTo>
                  <a:pt x="854340" y="198264"/>
                  <a:pt x="852590" y="205361"/>
                  <a:pt x="849091" y="203587"/>
                </a:cubicBezTo>
                <a:cubicBezTo>
                  <a:pt x="847342" y="201812"/>
                  <a:pt x="846467" y="200038"/>
                  <a:pt x="846467" y="197377"/>
                </a:cubicBezTo>
                <a:cubicBezTo>
                  <a:pt x="847342" y="194715"/>
                  <a:pt x="849091" y="191167"/>
                  <a:pt x="852590" y="190280"/>
                </a:cubicBezTo>
                <a:close/>
                <a:moveTo>
                  <a:pt x="794784" y="187989"/>
                </a:moveTo>
                <a:cubicBezTo>
                  <a:pt x="799463" y="186636"/>
                  <a:pt x="804365" y="186636"/>
                  <a:pt x="808821" y="189342"/>
                </a:cubicBezTo>
                <a:cubicBezTo>
                  <a:pt x="805256" y="192048"/>
                  <a:pt x="800800" y="192950"/>
                  <a:pt x="798126" y="197460"/>
                </a:cubicBezTo>
                <a:cubicBezTo>
                  <a:pt x="795452" y="199263"/>
                  <a:pt x="797235" y="207381"/>
                  <a:pt x="790996" y="202871"/>
                </a:cubicBezTo>
                <a:cubicBezTo>
                  <a:pt x="788323" y="200165"/>
                  <a:pt x="785649" y="202871"/>
                  <a:pt x="782975" y="203773"/>
                </a:cubicBezTo>
                <a:cubicBezTo>
                  <a:pt x="780302" y="206479"/>
                  <a:pt x="777628" y="210087"/>
                  <a:pt x="780302" y="213695"/>
                </a:cubicBezTo>
                <a:cubicBezTo>
                  <a:pt x="781193" y="216401"/>
                  <a:pt x="783866" y="217303"/>
                  <a:pt x="785649" y="216401"/>
                </a:cubicBezTo>
                <a:cubicBezTo>
                  <a:pt x="788323" y="212793"/>
                  <a:pt x="781193" y="212793"/>
                  <a:pt x="783866" y="208283"/>
                </a:cubicBezTo>
                <a:cubicBezTo>
                  <a:pt x="785649" y="205577"/>
                  <a:pt x="789214" y="206479"/>
                  <a:pt x="791888" y="207381"/>
                </a:cubicBezTo>
                <a:cubicBezTo>
                  <a:pt x="795452" y="210087"/>
                  <a:pt x="792779" y="215499"/>
                  <a:pt x="792779" y="218205"/>
                </a:cubicBezTo>
                <a:cubicBezTo>
                  <a:pt x="792779" y="222715"/>
                  <a:pt x="788323" y="222715"/>
                  <a:pt x="784758" y="223617"/>
                </a:cubicBezTo>
                <a:cubicBezTo>
                  <a:pt x="780302" y="223617"/>
                  <a:pt x="776737" y="221813"/>
                  <a:pt x="773172" y="220009"/>
                </a:cubicBezTo>
                <a:cubicBezTo>
                  <a:pt x="768716" y="220911"/>
                  <a:pt x="762477" y="220009"/>
                  <a:pt x="758912" y="216401"/>
                </a:cubicBezTo>
                <a:cubicBezTo>
                  <a:pt x="758021" y="211891"/>
                  <a:pt x="764259" y="213695"/>
                  <a:pt x="766933" y="210087"/>
                </a:cubicBezTo>
                <a:cubicBezTo>
                  <a:pt x="772281" y="204675"/>
                  <a:pt x="774954" y="197460"/>
                  <a:pt x="782084" y="194754"/>
                </a:cubicBezTo>
                <a:cubicBezTo>
                  <a:pt x="785649" y="192048"/>
                  <a:pt x="790105" y="189342"/>
                  <a:pt x="794784" y="187989"/>
                </a:cubicBezTo>
                <a:close/>
                <a:moveTo>
                  <a:pt x="772775" y="180755"/>
                </a:moveTo>
                <a:cubicBezTo>
                  <a:pt x="772775" y="180755"/>
                  <a:pt x="772775" y="180755"/>
                  <a:pt x="773615" y="180755"/>
                </a:cubicBezTo>
                <a:cubicBezTo>
                  <a:pt x="773615" y="180755"/>
                  <a:pt x="773615" y="180755"/>
                  <a:pt x="778658" y="191027"/>
                </a:cubicBezTo>
                <a:cubicBezTo>
                  <a:pt x="776977" y="192895"/>
                  <a:pt x="775296" y="195696"/>
                  <a:pt x="772775" y="196630"/>
                </a:cubicBezTo>
                <a:cubicBezTo>
                  <a:pt x="767733" y="195696"/>
                  <a:pt x="767733" y="189159"/>
                  <a:pt x="764371" y="186358"/>
                </a:cubicBezTo>
                <a:cubicBezTo>
                  <a:pt x="766052" y="182623"/>
                  <a:pt x="770254" y="182623"/>
                  <a:pt x="772775" y="180755"/>
                </a:cubicBezTo>
                <a:close/>
                <a:moveTo>
                  <a:pt x="211039" y="179167"/>
                </a:moveTo>
                <a:cubicBezTo>
                  <a:pt x="216331" y="179167"/>
                  <a:pt x="219858" y="180995"/>
                  <a:pt x="223386" y="184651"/>
                </a:cubicBezTo>
                <a:cubicBezTo>
                  <a:pt x="227796" y="191963"/>
                  <a:pt x="224268" y="199275"/>
                  <a:pt x="223386" y="206587"/>
                </a:cubicBezTo>
                <a:cubicBezTo>
                  <a:pt x="217213" y="209329"/>
                  <a:pt x="211039" y="207501"/>
                  <a:pt x="205747" y="206587"/>
                </a:cubicBezTo>
                <a:cubicBezTo>
                  <a:pt x="201338" y="204759"/>
                  <a:pt x="197810" y="200189"/>
                  <a:pt x="196928" y="195619"/>
                </a:cubicBezTo>
                <a:cubicBezTo>
                  <a:pt x="196046" y="191963"/>
                  <a:pt x="198692" y="190135"/>
                  <a:pt x="201338" y="187393"/>
                </a:cubicBezTo>
                <a:cubicBezTo>
                  <a:pt x="203983" y="187393"/>
                  <a:pt x="206629" y="184651"/>
                  <a:pt x="210157" y="187393"/>
                </a:cubicBezTo>
                <a:cubicBezTo>
                  <a:pt x="211921" y="189221"/>
                  <a:pt x="212803" y="191049"/>
                  <a:pt x="211921" y="193791"/>
                </a:cubicBezTo>
                <a:cubicBezTo>
                  <a:pt x="213685" y="196533"/>
                  <a:pt x="205747" y="198361"/>
                  <a:pt x="211039" y="199275"/>
                </a:cubicBezTo>
                <a:cubicBezTo>
                  <a:pt x="216331" y="198361"/>
                  <a:pt x="216331" y="191963"/>
                  <a:pt x="216331" y="189221"/>
                </a:cubicBezTo>
                <a:cubicBezTo>
                  <a:pt x="215449" y="185565"/>
                  <a:pt x="211921" y="182823"/>
                  <a:pt x="209275" y="181909"/>
                </a:cubicBezTo>
                <a:cubicBezTo>
                  <a:pt x="209275" y="180081"/>
                  <a:pt x="210157" y="180081"/>
                  <a:pt x="211039" y="179167"/>
                </a:cubicBezTo>
                <a:close/>
                <a:moveTo>
                  <a:pt x="229537" y="176322"/>
                </a:moveTo>
                <a:cubicBezTo>
                  <a:pt x="232293" y="176434"/>
                  <a:pt x="235380" y="177111"/>
                  <a:pt x="238026" y="177111"/>
                </a:cubicBezTo>
                <a:cubicBezTo>
                  <a:pt x="238026" y="177111"/>
                  <a:pt x="238026" y="177111"/>
                  <a:pt x="245081" y="180719"/>
                </a:cubicBezTo>
                <a:cubicBezTo>
                  <a:pt x="250373" y="186131"/>
                  <a:pt x="253019" y="193346"/>
                  <a:pt x="255664" y="199660"/>
                </a:cubicBezTo>
                <a:cubicBezTo>
                  <a:pt x="255664" y="199660"/>
                  <a:pt x="255664" y="199660"/>
                  <a:pt x="262720" y="208680"/>
                </a:cubicBezTo>
                <a:cubicBezTo>
                  <a:pt x="262720" y="211386"/>
                  <a:pt x="259192" y="212288"/>
                  <a:pt x="257428" y="213190"/>
                </a:cubicBezTo>
                <a:cubicBezTo>
                  <a:pt x="251255" y="214092"/>
                  <a:pt x="247727" y="211386"/>
                  <a:pt x="244199" y="207778"/>
                </a:cubicBezTo>
                <a:cubicBezTo>
                  <a:pt x="240672" y="206876"/>
                  <a:pt x="238026" y="210484"/>
                  <a:pt x="234498" y="209582"/>
                </a:cubicBezTo>
                <a:cubicBezTo>
                  <a:pt x="232734" y="205974"/>
                  <a:pt x="230088" y="203268"/>
                  <a:pt x="231852" y="199660"/>
                </a:cubicBezTo>
                <a:cubicBezTo>
                  <a:pt x="233616" y="197856"/>
                  <a:pt x="236262" y="196052"/>
                  <a:pt x="238908" y="197856"/>
                </a:cubicBezTo>
                <a:cubicBezTo>
                  <a:pt x="239790" y="199660"/>
                  <a:pt x="240672" y="200562"/>
                  <a:pt x="242435" y="201464"/>
                </a:cubicBezTo>
                <a:cubicBezTo>
                  <a:pt x="245081" y="199660"/>
                  <a:pt x="242435" y="196954"/>
                  <a:pt x="241554" y="195150"/>
                </a:cubicBezTo>
                <a:cubicBezTo>
                  <a:pt x="239790" y="192444"/>
                  <a:pt x="236262" y="193346"/>
                  <a:pt x="233616" y="193346"/>
                </a:cubicBezTo>
                <a:cubicBezTo>
                  <a:pt x="233616" y="194248"/>
                  <a:pt x="231852" y="194248"/>
                  <a:pt x="231852" y="193346"/>
                </a:cubicBezTo>
                <a:cubicBezTo>
                  <a:pt x="230088" y="188837"/>
                  <a:pt x="228325" y="181621"/>
                  <a:pt x="223033" y="178915"/>
                </a:cubicBezTo>
                <a:cubicBezTo>
                  <a:pt x="224356" y="176660"/>
                  <a:pt x="226781" y="176209"/>
                  <a:pt x="229537" y="176322"/>
                </a:cubicBezTo>
                <a:close/>
                <a:moveTo>
                  <a:pt x="843457" y="174592"/>
                </a:moveTo>
                <a:lnTo>
                  <a:pt x="846921" y="174592"/>
                </a:lnTo>
                <a:cubicBezTo>
                  <a:pt x="846921" y="182576"/>
                  <a:pt x="846921" y="191447"/>
                  <a:pt x="840860" y="196770"/>
                </a:cubicBezTo>
                <a:cubicBezTo>
                  <a:pt x="839128" y="200319"/>
                  <a:pt x="835664" y="201206"/>
                  <a:pt x="833066" y="202980"/>
                </a:cubicBezTo>
                <a:cubicBezTo>
                  <a:pt x="829603" y="202093"/>
                  <a:pt x="827005" y="201206"/>
                  <a:pt x="824407" y="198544"/>
                </a:cubicBezTo>
                <a:cubicBezTo>
                  <a:pt x="823541" y="195883"/>
                  <a:pt x="822675" y="194109"/>
                  <a:pt x="823541" y="190560"/>
                </a:cubicBezTo>
                <a:cubicBezTo>
                  <a:pt x="825273" y="187899"/>
                  <a:pt x="827871" y="187899"/>
                  <a:pt x="829603" y="187899"/>
                </a:cubicBezTo>
                <a:cubicBezTo>
                  <a:pt x="830469" y="187899"/>
                  <a:pt x="832200" y="188786"/>
                  <a:pt x="832200" y="190560"/>
                </a:cubicBezTo>
                <a:cubicBezTo>
                  <a:pt x="832200" y="191447"/>
                  <a:pt x="832200" y="192334"/>
                  <a:pt x="833066" y="193222"/>
                </a:cubicBezTo>
                <a:cubicBezTo>
                  <a:pt x="833932" y="193222"/>
                  <a:pt x="835664" y="191447"/>
                  <a:pt x="835664" y="190560"/>
                </a:cubicBezTo>
                <a:cubicBezTo>
                  <a:pt x="835664" y="187899"/>
                  <a:pt x="833932" y="185238"/>
                  <a:pt x="832200" y="183463"/>
                </a:cubicBezTo>
                <a:cubicBezTo>
                  <a:pt x="828737" y="182576"/>
                  <a:pt x="826139" y="184350"/>
                  <a:pt x="823541" y="185238"/>
                </a:cubicBezTo>
                <a:cubicBezTo>
                  <a:pt x="822675" y="185238"/>
                  <a:pt x="820944" y="189673"/>
                  <a:pt x="819212" y="187899"/>
                </a:cubicBezTo>
                <a:cubicBezTo>
                  <a:pt x="818346" y="185238"/>
                  <a:pt x="818346" y="182576"/>
                  <a:pt x="819212" y="179915"/>
                </a:cubicBezTo>
                <a:cubicBezTo>
                  <a:pt x="826139" y="174592"/>
                  <a:pt x="835664" y="172818"/>
                  <a:pt x="843457" y="174592"/>
                </a:cubicBezTo>
                <a:close/>
                <a:moveTo>
                  <a:pt x="170778" y="173699"/>
                </a:moveTo>
                <a:cubicBezTo>
                  <a:pt x="172498" y="174581"/>
                  <a:pt x="175078" y="172817"/>
                  <a:pt x="175078" y="176345"/>
                </a:cubicBezTo>
                <a:cubicBezTo>
                  <a:pt x="175078" y="180754"/>
                  <a:pt x="175078" y="184282"/>
                  <a:pt x="176797" y="187810"/>
                </a:cubicBezTo>
                <a:cubicBezTo>
                  <a:pt x="177657" y="189574"/>
                  <a:pt x="175078" y="189574"/>
                  <a:pt x="174218" y="188692"/>
                </a:cubicBezTo>
                <a:cubicBezTo>
                  <a:pt x="171638" y="188692"/>
                  <a:pt x="170778" y="184282"/>
                  <a:pt x="168199" y="186046"/>
                </a:cubicBezTo>
                <a:cubicBezTo>
                  <a:pt x="167339" y="188692"/>
                  <a:pt x="170778" y="191338"/>
                  <a:pt x="173358" y="193102"/>
                </a:cubicBezTo>
                <a:cubicBezTo>
                  <a:pt x="175938" y="194865"/>
                  <a:pt x="178517" y="192220"/>
                  <a:pt x="181097" y="191338"/>
                </a:cubicBezTo>
                <a:cubicBezTo>
                  <a:pt x="181097" y="191338"/>
                  <a:pt x="181097" y="191338"/>
                  <a:pt x="187976" y="195747"/>
                </a:cubicBezTo>
                <a:cubicBezTo>
                  <a:pt x="189696" y="197511"/>
                  <a:pt x="187116" y="198393"/>
                  <a:pt x="186256" y="199275"/>
                </a:cubicBezTo>
                <a:cubicBezTo>
                  <a:pt x="181957" y="201921"/>
                  <a:pt x="175078" y="204567"/>
                  <a:pt x="170778" y="201039"/>
                </a:cubicBezTo>
                <a:cubicBezTo>
                  <a:pt x="163039" y="198393"/>
                  <a:pt x="157020" y="191338"/>
                  <a:pt x="149281" y="190456"/>
                </a:cubicBezTo>
                <a:cubicBezTo>
                  <a:pt x="149281" y="190456"/>
                  <a:pt x="149281" y="190456"/>
                  <a:pt x="148421" y="190456"/>
                </a:cubicBezTo>
                <a:cubicBezTo>
                  <a:pt x="151001" y="183400"/>
                  <a:pt x="157880" y="179872"/>
                  <a:pt x="164759" y="178990"/>
                </a:cubicBezTo>
                <a:cubicBezTo>
                  <a:pt x="165619" y="175463"/>
                  <a:pt x="168199" y="175463"/>
                  <a:pt x="170778" y="173699"/>
                </a:cubicBezTo>
                <a:close/>
                <a:moveTo>
                  <a:pt x="253529" y="168055"/>
                </a:moveTo>
                <a:cubicBezTo>
                  <a:pt x="257206" y="168055"/>
                  <a:pt x="259963" y="168055"/>
                  <a:pt x="262720" y="168948"/>
                </a:cubicBezTo>
                <a:cubicBezTo>
                  <a:pt x="262720" y="172520"/>
                  <a:pt x="259963" y="175198"/>
                  <a:pt x="259044" y="178770"/>
                </a:cubicBezTo>
                <a:cubicBezTo>
                  <a:pt x="257206" y="180556"/>
                  <a:pt x="254448" y="181449"/>
                  <a:pt x="252610" y="182342"/>
                </a:cubicBezTo>
                <a:lnTo>
                  <a:pt x="245258" y="176091"/>
                </a:lnTo>
                <a:cubicBezTo>
                  <a:pt x="246177" y="172520"/>
                  <a:pt x="251691" y="170734"/>
                  <a:pt x="253529" y="168055"/>
                </a:cubicBezTo>
                <a:close/>
                <a:moveTo>
                  <a:pt x="181244" y="162619"/>
                </a:moveTo>
                <a:cubicBezTo>
                  <a:pt x="190115" y="163533"/>
                  <a:pt x="201648" y="161705"/>
                  <a:pt x="207858" y="169931"/>
                </a:cubicBezTo>
                <a:cubicBezTo>
                  <a:pt x="208745" y="172673"/>
                  <a:pt x="208745" y="176329"/>
                  <a:pt x="206971" y="178157"/>
                </a:cubicBezTo>
                <a:cubicBezTo>
                  <a:pt x="205196" y="180899"/>
                  <a:pt x="201648" y="183641"/>
                  <a:pt x="198100" y="182727"/>
                </a:cubicBezTo>
                <a:cubicBezTo>
                  <a:pt x="196325" y="183641"/>
                  <a:pt x="195438" y="180899"/>
                  <a:pt x="194551" y="179985"/>
                </a:cubicBezTo>
                <a:cubicBezTo>
                  <a:pt x="192777" y="176329"/>
                  <a:pt x="199874" y="175415"/>
                  <a:pt x="195438" y="172673"/>
                </a:cubicBezTo>
                <a:cubicBezTo>
                  <a:pt x="192777" y="172673"/>
                  <a:pt x="190115" y="173587"/>
                  <a:pt x="190115" y="176329"/>
                </a:cubicBezTo>
                <a:cubicBezTo>
                  <a:pt x="189228" y="180899"/>
                  <a:pt x="191890" y="184555"/>
                  <a:pt x="195438" y="186383"/>
                </a:cubicBezTo>
                <a:cubicBezTo>
                  <a:pt x="196325" y="186383"/>
                  <a:pt x="197212" y="186383"/>
                  <a:pt x="198100" y="187297"/>
                </a:cubicBezTo>
                <a:cubicBezTo>
                  <a:pt x="196325" y="190039"/>
                  <a:pt x="192777" y="191867"/>
                  <a:pt x="189228" y="191867"/>
                </a:cubicBezTo>
                <a:cubicBezTo>
                  <a:pt x="185680" y="190953"/>
                  <a:pt x="183019" y="188211"/>
                  <a:pt x="181244" y="184555"/>
                </a:cubicBezTo>
                <a:cubicBezTo>
                  <a:pt x="178583" y="178157"/>
                  <a:pt x="181244" y="169017"/>
                  <a:pt x="181244" y="162619"/>
                </a:cubicBezTo>
                <a:close/>
                <a:moveTo>
                  <a:pt x="714547" y="156943"/>
                </a:moveTo>
                <a:cubicBezTo>
                  <a:pt x="718996" y="157816"/>
                  <a:pt x="722554" y="156943"/>
                  <a:pt x="726113" y="156943"/>
                </a:cubicBezTo>
                <a:cubicBezTo>
                  <a:pt x="728782" y="160435"/>
                  <a:pt x="733231" y="159562"/>
                  <a:pt x="736789" y="163055"/>
                </a:cubicBezTo>
                <a:cubicBezTo>
                  <a:pt x="743017" y="161308"/>
                  <a:pt x="749245" y="158689"/>
                  <a:pt x="755473" y="162182"/>
                </a:cubicBezTo>
                <a:cubicBezTo>
                  <a:pt x="758142" y="165674"/>
                  <a:pt x="760811" y="169167"/>
                  <a:pt x="759032" y="172659"/>
                </a:cubicBezTo>
                <a:cubicBezTo>
                  <a:pt x="757252" y="175278"/>
                  <a:pt x="753694" y="177898"/>
                  <a:pt x="751024" y="176151"/>
                </a:cubicBezTo>
                <a:cubicBezTo>
                  <a:pt x="746576" y="174405"/>
                  <a:pt x="751024" y="169167"/>
                  <a:pt x="746576" y="168293"/>
                </a:cubicBezTo>
                <a:cubicBezTo>
                  <a:pt x="743017" y="168293"/>
                  <a:pt x="740348" y="170040"/>
                  <a:pt x="739458" y="173532"/>
                </a:cubicBezTo>
                <a:cubicBezTo>
                  <a:pt x="738569" y="177025"/>
                  <a:pt x="740348" y="181390"/>
                  <a:pt x="743017" y="184009"/>
                </a:cubicBezTo>
                <a:cubicBezTo>
                  <a:pt x="747466" y="188375"/>
                  <a:pt x="754583" y="191868"/>
                  <a:pt x="760811" y="188375"/>
                </a:cubicBezTo>
                <a:cubicBezTo>
                  <a:pt x="760811" y="188375"/>
                  <a:pt x="760811" y="188375"/>
                  <a:pt x="764370" y="195360"/>
                </a:cubicBezTo>
                <a:cubicBezTo>
                  <a:pt x="759032" y="197979"/>
                  <a:pt x="752804" y="195360"/>
                  <a:pt x="747466" y="195360"/>
                </a:cubicBezTo>
                <a:cubicBezTo>
                  <a:pt x="745686" y="196233"/>
                  <a:pt x="744797" y="198852"/>
                  <a:pt x="745686" y="199726"/>
                </a:cubicBezTo>
                <a:cubicBezTo>
                  <a:pt x="747466" y="201472"/>
                  <a:pt x="751024" y="200599"/>
                  <a:pt x="751914" y="204091"/>
                </a:cubicBezTo>
                <a:cubicBezTo>
                  <a:pt x="751914" y="205837"/>
                  <a:pt x="750135" y="207584"/>
                  <a:pt x="747466" y="208457"/>
                </a:cubicBezTo>
                <a:cubicBezTo>
                  <a:pt x="744797" y="209330"/>
                  <a:pt x="743017" y="207584"/>
                  <a:pt x="741238" y="206711"/>
                </a:cubicBezTo>
                <a:cubicBezTo>
                  <a:pt x="738569" y="204091"/>
                  <a:pt x="737679" y="200599"/>
                  <a:pt x="736789" y="197106"/>
                </a:cubicBezTo>
                <a:cubicBezTo>
                  <a:pt x="736789" y="197106"/>
                  <a:pt x="736789" y="197106"/>
                  <a:pt x="738569" y="190121"/>
                </a:cubicBezTo>
                <a:cubicBezTo>
                  <a:pt x="733231" y="184883"/>
                  <a:pt x="733231" y="177025"/>
                  <a:pt x="731451" y="170040"/>
                </a:cubicBezTo>
                <a:cubicBezTo>
                  <a:pt x="727892" y="164801"/>
                  <a:pt x="721665" y="163928"/>
                  <a:pt x="717216" y="164801"/>
                </a:cubicBezTo>
                <a:cubicBezTo>
                  <a:pt x="714547" y="165674"/>
                  <a:pt x="713657" y="167420"/>
                  <a:pt x="713657" y="169167"/>
                </a:cubicBezTo>
                <a:cubicBezTo>
                  <a:pt x="713657" y="171786"/>
                  <a:pt x="711878" y="176151"/>
                  <a:pt x="714547" y="177898"/>
                </a:cubicBezTo>
                <a:cubicBezTo>
                  <a:pt x="717216" y="177025"/>
                  <a:pt x="720775" y="174405"/>
                  <a:pt x="723444" y="177025"/>
                </a:cubicBezTo>
                <a:cubicBezTo>
                  <a:pt x="725223" y="178771"/>
                  <a:pt x="725223" y="181390"/>
                  <a:pt x="724334" y="183136"/>
                </a:cubicBezTo>
                <a:cubicBezTo>
                  <a:pt x="721665" y="187502"/>
                  <a:pt x="716326" y="186629"/>
                  <a:pt x="712768" y="184883"/>
                </a:cubicBezTo>
                <a:cubicBezTo>
                  <a:pt x="704760" y="180517"/>
                  <a:pt x="706540" y="168293"/>
                  <a:pt x="696753" y="165674"/>
                </a:cubicBezTo>
                <a:cubicBezTo>
                  <a:pt x="691415" y="165674"/>
                  <a:pt x="686077" y="167420"/>
                  <a:pt x="683408" y="163055"/>
                </a:cubicBezTo>
                <a:cubicBezTo>
                  <a:pt x="688746" y="161308"/>
                  <a:pt x="693194" y="160435"/>
                  <a:pt x="698533" y="159562"/>
                </a:cubicBezTo>
                <a:cubicBezTo>
                  <a:pt x="703871" y="163928"/>
                  <a:pt x="710099" y="159562"/>
                  <a:pt x="714547" y="156943"/>
                </a:cubicBezTo>
                <a:close/>
                <a:moveTo>
                  <a:pt x="778038" y="153768"/>
                </a:moveTo>
                <a:cubicBezTo>
                  <a:pt x="780710" y="153768"/>
                  <a:pt x="784272" y="154663"/>
                  <a:pt x="786053" y="157350"/>
                </a:cubicBezTo>
                <a:cubicBezTo>
                  <a:pt x="786053" y="161827"/>
                  <a:pt x="791396" y="158245"/>
                  <a:pt x="794958" y="160036"/>
                </a:cubicBezTo>
                <a:cubicBezTo>
                  <a:pt x="797630" y="160932"/>
                  <a:pt x="800302" y="163619"/>
                  <a:pt x="802083" y="166305"/>
                </a:cubicBezTo>
                <a:cubicBezTo>
                  <a:pt x="802083" y="169887"/>
                  <a:pt x="802083" y="173469"/>
                  <a:pt x="799411" y="176156"/>
                </a:cubicBezTo>
                <a:cubicBezTo>
                  <a:pt x="797630" y="177051"/>
                  <a:pt x="794068" y="178842"/>
                  <a:pt x="792287" y="177051"/>
                </a:cubicBezTo>
                <a:cubicBezTo>
                  <a:pt x="790506" y="175260"/>
                  <a:pt x="788725" y="172574"/>
                  <a:pt x="790506" y="170783"/>
                </a:cubicBezTo>
                <a:cubicBezTo>
                  <a:pt x="791396" y="169887"/>
                  <a:pt x="794068" y="170783"/>
                  <a:pt x="794068" y="168096"/>
                </a:cubicBezTo>
                <a:cubicBezTo>
                  <a:pt x="793177" y="166305"/>
                  <a:pt x="791396" y="166305"/>
                  <a:pt x="790506" y="168096"/>
                </a:cubicBezTo>
                <a:cubicBezTo>
                  <a:pt x="787834" y="168992"/>
                  <a:pt x="786053" y="171678"/>
                  <a:pt x="786944" y="173469"/>
                </a:cubicBezTo>
                <a:cubicBezTo>
                  <a:pt x="786944" y="177051"/>
                  <a:pt x="790506" y="181529"/>
                  <a:pt x="794068" y="181529"/>
                </a:cubicBezTo>
                <a:cubicBezTo>
                  <a:pt x="798521" y="184215"/>
                  <a:pt x="805645" y="172574"/>
                  <a:pt x="805645" y="182424"/>
                </a:cubicBezTo>
                <a:cubicBezTo>
                  <a:pt x="797630" y="183320"/>
                  <a:pt x="790506" y="185111"/>
                  <a:pt x="783381" y="188693"/>
                </a:cubicBezTo>
                <a:cubicBezTo>
                  <a:pt x="778038" y="184215"/>
                  <a:pt x="777148" y="177051"/>
                  <a:pt x="776257" y="170783"/>
                </a:cubicBezTo>
                <a:cubicBezTo>
                  <a:pt x="774476" y="166305"/>
                  <a:pt x="772695" y="161827"/>
                  <a:pt x="769133" y="158245"/>
                </a:cubicBezTo>
                <a:cubicBezTo>
                  <a:pt x="769133" y="154663"/>
                  <a:pt x="774476" y="154663"/>
                  <a:pt x="778038" y="153768"/>
                </a:cubicBezTo>
                <a:close/>
                <a:moveTo>
                  <a:pt x="799128" y="146964"/>
                </a:moveTo>
                <a:cubicBezTo>
                  <a:pt x="801885" y="144243"/>
                  <a:pt x="803723" y="149686"/>
                  <a:pt x="805562" y="150593"/>
                </a:cubicBezTo>
                <a:cubicBezTo>
                  <a:pt x="805562" y="150593"/>
                  <a:pt x="805562" y="150593"/>
                  <a:pt x="810157" y="155129"/>
                </a:cubicBezTo>
                <a:cubicBezTo>
                  <a:pt x="811995" y="158757"/>
                  <a:pt x="807400" y="160571"/>
                  <a:pt x="805562" y="163293"/>
                </a:cubicBezTo>
                <a:cubicBezTo>
                  <a:pt x="801885" y="162386"/>
                  <a:pt x="800966" y="156943"/>
                  <a:pt x="797290" y="156943"/>
                </a:cubicBezTo>
                <a:cubicBezTo>
                  <a:pt x="794533" y="153314"/>
                  <a:pt x="798209" y="149686"/>
                  <a:pt x="799128" y="146964"/>
                </a:cubicBezTo>
                <a:close/>
                <a:moveTo>
                  <a:pt x="818513" y="143530"/>
                </a:moveTo>
                <a:cubicBezTo>
                  <a:pt x="821270" y="142655"/>
                  <a:pt x="824027" y="145279"/>
                  <a:pt x="826785" y="147029"/>
                </a:cubicBezTo>
                <a:cubicBezTo>
                  <a:pt x="829542" y="149653"/>
                  <a:pt x="828623" y="155776"/>
                  <a:pt x="829542" y="158400"/>
                </a:cubicBezTo>
                <a:cubicBezTo>
                  <a:pt x="834137" y="157525"/>
                  <a:pt x="835975" y="161024"/>
                  <a:pt x="837814" y="164523"/>
                </a:cubicBezTo>
                <a:cubicBezTo>
                  <a:pt x="840571" y="175020"/>
                  <a:pt x="827704" y="168022"/>
                  <a:pt x="823108" y="172396"/>
                </a:cubicBezTo>
                <a:cubicBezTo>
                  <a:pt x="821270" y="172396"/>
                  <a:pt x="821270" y="170646"/>
                  <a:pt x="820351" y="168897"/>
                </a:cubicBezTo>
                <a:cubicBezTo>
                  <a:pt x="821270" y="168022"/>
                  <a:pt x="822189" y="165398"/>
                  <a:pt x="824027" y="166273"/>
                </a:cubicBezTo>
                <a:cubicBezTo>
                  <a:pt x="824947" y="166273"/>
                  <a:pt x="826785" y="168022"/>
                  <a:pt x="827704" y="166273"/>
                </a:cubicBezTo>
                <a:cubicBezTo>
                  <a:pt x="827704" y="165398"/>
                  <a:pt x="826785" y="163649"/>
                  <a:pt x="824947" y="162774"/>
                </a:cubicBezTo>
                <a:cubicBezTo>
                  <a:pt x="821270" y="162774"/>
                  <a:pt x="818513" y="164523"/>
                  <a:pt x="816675" y="167147"/>
                </a:cubicBezTo>
                <a:cubicBezTo>
                  <a:pt x="813918" y="171521"/>
                  <a:pt x="820351" y="175020"/>
                  <a:pt x="816675" y="177644"/>
                </a:cubicBezTo>
                <a:cubicBezTo>
                  <a:pt x="812999" y="180268"/>
                  <a:pt x="813918" y="183767"/>
                  <a:pt x="812999" y="185517"/>
                </a:cubicBezTo>
                <a:cubicBezTo>
                  <a:pt x="807484" y="181143"/>
                  <a:pt x="805646" y="175895"/>
                  <a:pt x="806565" y="169772"/>
                </a:cubicBezTo>
                <a:cubicBezTo>
                  <a:pt x="809322" y="161024"/>
                  <a:pt x="821270" y="154901"/>
                  <a:pt x="818513" y="143530"/>
                </a:cubicBezTo>
                <a:close/>
                <a:moveTo>
                  <a:pt x="305618" y="142655"/>
                </a:moveTo>
                <a:cubicBezTo>
                  <a:pt x="310956" y="142655"/>
                  <a:pt x="315404" y="146194"/>
                  <a:pt x="319853" y="149734"/>
                </a:cubicBezTo>
                <a:cubicBezTo>
                  <a:pt x="327860" y="146194"/>
                  <a:pt x="335867" y="150618"/>
                  <a:pt x="342095" y="155043"/>
                </a:cubicBezTo>
                <a:cubicBezTo>
                  <a:pt x="338536" y="158582"/>
                  <a:pt x="332308" y="155927"/>
                  <a:pt x="326080" y="156812"/>
                </a:cubicBezTo>
                <a:cubicBezTo>
                  <a:pt x="324301" y="158582"/>
                  <a:pt x="320742" y="157697"/>
                  <a:pt x="320742" y="160352"/>
                </a:cubicBezTo>
                <a:cubicBezTo>
                  <a:pt x="320742" y="165661"/>
                  <a:pt x="318073" y="170085"/>
                  <a:pt x="313625" y="171854"/>
                </a:cubicBezTo>
                <a:cubicBezTo>
                  <a:pt x="310956" y="171854"/>
                  <a:pt x="307397" y="172739"/>
                  <a:pt x="304728" y="170970"/>
                </a:cubicBezTo>
                <a:cubicBezTo>
                  <a:pt x="304728" y="169200"/>
                  <a:pt x="302948" y="167430"/>
                  <a:pt x="304728" y="164776"/>
                </a:cubicBezTo>
                <a:cubicBezTo>
                  <a:pt x="306507" y="160352"/>
                  <a:pt x="311845" y="164776"/>
                  <a:pt x="312735" y="159467"/>
                </a:cubicBezTo>
                <a:cubicBezTo>
                  <a:pt x="312735" y="156812"/>
                  <a:pt x="311845" y="152388"/>
                  <a:pt x="308287" y="151503"/>
                </a:cubicBezTo>
                <a:cubicBezTo>
                  <a:pt x="303838" y="150618"/>
                  <a:pt x="300279" y="154158"/>
                  <a:pt x="297610" y="155927"/>
                </a:cubicBezTo>
                <a:cubicBezTo>
                  <a:pt x="294052" y="163006"/>
                  <a:pt x="293162" y="170970"/>
                  <a:pt x="287824" y="177163"/>
                </a:cubicBezTo>
                <a:cubicBezTo>
                  <a:pt x="288713" y="180703"/>
                  <a:pt x="291382" y="185127"/>
                  <a:pt x="289603" y="188666"/>
                </a:cubicBezTo>
                <a:cubicBezTo>
                  <a:pt x="288713" y="192206"/>
                  <a:pt x="286044" y="193975"/>
                  <a:pt x="283375" y="194860"/>
                </a:cubicBezTo>
                <a:cubicBezTo>
                  <a:pt x="280706" y="195745"/>
                  <a:pt x="278037" y="196630"/>
                  <a:pt x="276258" y="194860"/>
                </a:cubicBezTo>
                <a:cubicBezTo>
                  <a:pt x="274478" y="193091"/>
                  <a:pt x="273589" y="190436"/>
                  <a:pt x="274478" y="187782"/>
                </a:cubicBezTo>
                <a:cubicBezTo>
                  <a:pt x="275368" y="185127"/>
                  <a:pt x="281596" y="187782"/>
                  <a:pt x="279816" y="183357"/>
                </a:cubicBezTo>
                <a:cubicBezTo>
                  <a:pt x="275368" y="180703"/>
                  <a:pt x="270030" y="183357"/>
                  <a:pt x="265581" y="182472"/>
                </a:cubicBezTo>
                <a:cubicBezTo>
                  <a:pt x="263802" y="182472"/>
                  <a:pt x="262912" y="181588"/>
                  <a:pt x="261133" y="180703"/>
                </a:cubicBezTo>
                <a:cubicBezTo>
                  <a:pt x="261133" y="178048"/>
                  <a:pt x="263802" y="176279"/>
                  <a:pt x="264692" y="174509"/>
                </a:cubicBezTo>
                <a:cubicBezTo>
                  <a:pt x="267361" y="174509"/>
                  <a:pt x="270030" y="174509"/>
                  <a:pt x="271809" y="176279"/>
                </a:cubicBezTo>
                <a:cubicBezTo>
                  <a:pt x="276258" y="174509"/>
                  <a:pt x="281596" y="174509"/>
                  <a:pt x="284265" y="170085"/>
                </a:cubicBezTo>
                <a:cubicBezTo>
                  <a:pt x="286044" y="167430"/>
                  <a:pt x="286934" y="163006"/>
                  <a:pt x="286044" y="159467"/>
                </a:cubicBezTo>
                <a:cubicBezTo>
                  <a:pt x="285155" y="158582"/>
                  <a:pt x="283375" y="156812"/>
                  <a:pt x="282486" y="155927"/>
                </a:cubicBezTo>
                <a:cubicBezTo>
                  <a:pt x="279816" y="156812"/>
                  <a:pt x="278037" y="161236"/>
                  <a:pt x="274478" y="159467"/>
                </a:cubicBezTo>
                <a:cubicBezTo>
                  <a:pt x="271809" y="157697"/>
                  <a:pt x="270030" y="155043"/>
                  <a:pt x="271809" y="151503"/>
                </a:cubicBezTo>
                <a:cubicBezTo>
                  <a:pt x="274478" y="149734"/>
                  <a:pt x="276258" y="146194"/>
                  <a:pt x="278927" y="146194"/>
                </a:cubicBezTo>
                <a:cubicBezTo>
                  <a:pt x="282486" y="147079"/>
                  <a:pt x="286934" y="147079"/>
                  <a:pt x="289603" y="150618"/>
                </a:cubicBezTo>
                <a:cubicBezTo>
                  <a:pt x="294941" y="147964"/>
                  <a:pt x="299390" y="143540"/>
                  <a:pt x="305618" y="142655"/>
                </a:cubicBezTo>
                <a:close/>
                <a:moveTo>
                  <a:pt x="250197" y="142655"/>
                </a:moveTo>
                <a:cubicBezTo>
                  <a:pt x="255489" y="142655"/>
                  <a:pt x="260780" y="144429"/>
                  <a:pt x="264308" y="149752"/>
                </a:cubicBezTo>
                <a:cubicBezTo>
                  <a:pt x="264308" y="152413"/>
                  <a:pt x="260780" y="150639"/>
                  <a:pt x="259898" y="151526"/>
                </a:cubicBezTo>
                <a:cubicBezTo>
                  <a:pt x="258134" y="153300"/>
                  <a:pt x="255489" y="154187"/>
                  <a:pt x="255489" y="155962"/>
                </a:cubicBezTo>
                <a:cubicBezTo>
                  <a:pt x="251079" y="161284"/>
                  <a:pt x="249315" y="170156"/>
                  <a:pt x="241378" y="171930"/>
                </a:cubicBezTo>
                <a:cubicBezTo>
                  <a:pt x="236086" y="172817"/>
                  <a:pt x="231676" y="170156"/>
                  <a:pt x="227267" y="171930"/>
                </a:cubicBezTo>
                <a:cubicBezTo>
                  <a:pt x="227267" y="171930"/>
                  <a:pt x="227267" y="171930"/>
                  <a:pt x="224621" y="171043"/>
                </a:cubicBezTo>
                <a:cubicBezTo>
                  <a:pt x="224621" y="169268"/>
                  <a:pt x="226385" y="166607"/>
                  <a:pt x="228149" y="164833"/>
                </a:cubicBezTo>
                <a:cubicBezTo>
                  <a:pt x="230794" y="165720"/>
                  <a:pt x="234322" y="165720"/>
                  <a:pt x="236968" y="163946"/>
                </a:cubicBezTo>
                <a:cubicBezTo>
                  <a:pt x="238732" y="163059"/>
                  <a:pt x="239614" y="160397"/>
                  <a:pt x="240496" y="157736"/>
                </a:cubicBezTo>
                <a:cubicBezTo>
                  <a:pt x="240496" y="155962"/>
                  <a:pt x="239614" y="155075"/>
                  <a:pt x="238732" y="154187"/>
                </a:cubicBezTo>
                <a:cubicBezTo>
                  <a:pt x="235204" y="155075"/>
                  <a:pt x="238732" y="158623"/>
                  <a:pt x="236086" y="159510"/>
                </a:cubicBezTo>
                <a:cubicBezTo>
                  <a:pt x="235204" y="161284"/>
                  <a:pt x="233440" y="162171"/>
                  <a:pt x="231676" y="161284"/>
                </a:cubicBezTo>
                <a:cubicBezTo>
                  <a:pt x="227267" y="160397"/>
                  <a:pt x="228149" y="155962"/>
                  <a:pt x="227267" y="153300"/>
                </a:cubicBezTo>
                <a:cubicBezTo>
                  <a:pt x="229913" y="147090"/>
                  <a:pt x="236968" y="147090"/>
                  <a:pt x="242260" y="147090"/>
                </a:cubicBezTo>
                <a:cubicBezTo>
                  <a:pt x="244023" y="143542"/>
                  <a:pt x="247551" y="143542"/>
                  <a:pt x="250197" y="142655"/>
                </a:cubicBezTo>
                <a:close/>
                <a:moveTo>
                  <a:pt x="230573" y="133130"/>
                </a:moveTo>
                <a:cubicBezTo>
                  <a:pt x="230573" y="133130"/>
                  <a:pt x="230573" y="133130"/>
                  <a:pt x="232359" y="133130"/>
                </a:cubicBezTo>
                <a:cubicBezTo>
                  <a:pt x="231466" y="136658"/>
                  <a:pt x="233252" y="140185"/>
                  <a:pt x="234145" y="143713"/>
                </a:cubicBezTo>
                <a:cubicBezTo>
                  <a:pt x="231466" y="146359"/>
                  <a:pt x="227001" y="145477"/>
                  <a:pt x="224323" y="149005"/>
                </a:cubicBezTo>
                <a:cubicBezTo>
                  <a:pt x="222537" y="148123"/>
                  <a:pt x="221644" y="145477"/>
                  <a:pt x="219858" y="142831"/>
                </a:cubicBezTo>
                <a:cubicBezTo>
                  <a:pt x="220751" y="137540"/>
                  <a:pt x="227894" y="136658"/>
                  <a:pt x="230573" y="133130"/>
                </a:cubicBezTo>
                <a:close/>
                <a:moveTo>
                  <a:pt x="747161" y="131398"/>
                </a:moveTo>
                <a:cubicBezTo>
                  <a:pt x="747919" y="132156"/>
                  <a:pt x="748785" y="133419"/>
                  <a:pt x="749650" y="133419"/>
                </a:cubicBezTo>
                <a:cubicBezTo>
                  <a:pt x="753980" y="136449"/>
                  <a:pt x="759175" y="134429"/>
                  <a:pt x="763505" y="134429"/>
                </a:cubicBezTo>
                <a:lnTo>
                  <a:pt x="764371" y="134429"/>
                </a:lnTo>
                <a:cubicBezTo>
                  <a:pt x="761773" y="138470"/>
                  <a:pt x="756578" y="139480"/>
                  <a:pt x="752248" y="138470"/>
                </a:cubicBezTo>
                <a:cubicBezTo>
                  <a:pt x="749650" y="137460"/>
                  <a:pt x="747053" y="135439"/>
                  <a:pt x="745321" y="132409"/>
                </a:cubicBezTo>
                <a:cubicBezTo>
                  <a:pt x="745754" y="130388"/>
                  <a:pt x="746403" y="130641"/>
                  <a:pt x="747161" y="131398"/>
                </a:cubicBezTo>
                <a:close/>
                <a:moveTo>
                  <a:pt x="209778" y="126780"/>
                </a:moveTo>
                <a:cubicBezTo>
                  <a:pt x="208865" y="140060"/>
                  <a:pt x="226208" y="148028"/>
                  <a:pt x="223470" y="162193"/>
                </a:cubicBezTo>
                <a:cubicBezTo>
                  <a:pt x="222557" y="166620"/>
                  <a:pt x="218906" y="171932"/>
                  <a:pt x="214342" y="172817"/>
                </a:cubicBezTo>
                <a:cubicBezTo>
                  <a:pt x="211603" y="171046"/>
                  <a:pt x="211603" y="166620"/>
                  <a:pt x="209778" y="163964"/>
                </a:cubicBezTo>
                <a:cubicBezTo>
                  <a:pt x="211603" y="160422"/>
                  <a:pt x="213429" y="155110"/>
                  <a:pt x="209778" y="151569"/>
                </a:cubicBezTo>
                <a:cubicBezTo>
                  <a:pt x="207039" y="149798"/>
                  <a:pt x="203388" y="149798"/>
                  <a:pt x="200650" y="149798"/>
                </a:cubicBezTo>
                <a:cubicBezTo>
                  <a:pt x="200650" y="149798"/>
                  <a:pt x="200650" y="149798"/>
                  <a:pt x="198824" y="150684"/>
                </a:cubicBezTo>
                <a:cubicBezTo>
                  <a:pt x="200650" y="152454"/>
                  <a:pt x="205214" y="152454"/>
                  <a:pt x="207039" y="155996"/>
                </a:cubicBezTo>
                <a:cubicBezTo>
                  <a:pt x="207952" y="157766"/>
                  <a:pt x="207039" y="159537"/>
                  <a:pt x="206126" y="161308"/>
                </a:cubicBezTo>
                <a:cubicBezTo>
                  <a:pt x="202475" y="162193"/>
                  <a:pt x="199737" y="158652"/>
                  <a:pt x="195173" y="159537"/>
                </a:cubicBezTo>
                <a:cubicBezTo>
                  <a:pt x="193347" y="158652"/>
                  <a:pt x="189696" y="159537"/>
                  <a:pt x="189696" y="155996"/>
                </a:cubicBezTo>
                <a:cubicBezTo>
                  <a:pt x="189696" y="151569"/>
                  <a:pt x="194260" y="145372"/>
                  <a:pt x="198824" y="143601"/>
                </a:cubicBezTo>
                <a:cubicBezTo>
                  <a:pt x="199737" y="140060"/>
                  <a:pt x="199737" y="136518"/>
                  <a:pt x="201562" y="133862"/>
                </a:cubicBezTo>
                <a:cubicBezTo>
                  <a:pt x="205214" y="132092"/>
                  <a:pt x="205214" y="126780"/>
                  <a:pt x="209778" y="126780"/>
                </a:cubicBezTo>
                <a:close/>
                <a:moveTo>
                  <a:pt x="801465" y="126063"/>
                </a:moveTo>
                <a:cubicBezTo>
                  <a:pt x="806863" y="129546"/>
                  <a:pt x="811360" y="134769"/>
                  <a:pt x="814059" y="140863"/>
                </a:cubicBezTo>
                <a:cubicBezTo>
                  <a:pt x="813160" y="145215"/>
                  <a:pt x="816758" y="147827"/>
                  <a:pt x="814059" y="152180"/>
                </a:cubicBezTo>
                <a:cubicBezTo>
                  <a:pt x="805064" y="150439"/>
                  <a:pt x="809561" y="140863"/>
                  <a:pt x="804164" y="136510"/>
                </a:cubicBezTo>
                <a:cubicBezTo>
                  <a:pt x="802365" y="136510"/>
                  <a:pt x="802365" y="133898"/>
                  <a:pt x="799666" y="134769"/>
                </a:cubicBezTo>
                <a:cubicBezTo>
                  <a:pt x="798767" y="136510"/>
                  <a:pt x="795168" y="137381"/>
                  <a:pt x="793369" y="136510"/>
                </a:cubicBezTo>
                <a:cubicBezTo>
                  <a:pt x="791570" y="134769"/>
                  <a:pt x="789771" y="132157"/>
                  <a:pt x="790670" y="129546"/>
                </a:cubicBezTo>
                <a:cubicBezTo>
                  <a:pt x="793369" y="126063"/>
                  <a:pt x="796967" y="125193"/>
                  <a:pt x="801465" y="126063"/>
                </a:cubicBezTo>
                <a:close/>
                <a:moveTo>
                  <a:pt x="279001" y="120203"/>
                </a:moveTo>
                <a:cubicBezTo>
                  <a:pt x="281132" y="119069"/>
                  <a:pt x="283150" y="118388"/>
                  <a:pt x="284945" y="121110"/>
                </a:cubicBezTo>
                <a:cubicBezTo>
                  <a:pt x="280459" y="125645"/>
                  <a:pt x="273281" y="128367"/>
                  <a:pt x="267000" y="125645"/>
                </a:cubicBezTo>
                <a:cubicBezTo>
                  <a:pt x="266102" y="124738"/>
                  <a:pt x="264308" y="124738"/>
                  <a:pt x="264308" y="122924"/>
                </a:cubicBezTo>
                <a:cubicBezTo>
                  <a:pt x="266102" y="118388"/>
                  <a:pt x="269692" y="122924"/>
                  <a:pt x="272383" y="122017"/>
                </a:cubicBezTo>
                <a:cubicBezTo>
                  <a:pt x="274626" y="122924"/>
                  <a:pt x="276870" y="121337"/>
                  <a:pt x="279001" y="120203"/>
                </a:cubicBezTo>
                <a:close/>
                <a:moveTo>
                  <a:pt x="768427" y="116714"/>
                </a:moveTo>
                <a:cubicBezTo>
                  <a:pt x="772837" y="114080"/>
                  <a:pt x="777246" y="118471"/>
                  <a:pt x="779892" y="121984"/>
                </a:cubicBezTo>
                <a:cubicBezTo>
                  <a:pt x="783420" y="130766"/>
                  <a:pt x="779892" y="138669"/>
                  <a:pt x="773719" y="145695"/>
                </a:cubicBezTo>
                <a:cubicBezTo>
                  <a:pt x="768427" y="150086"/>
                  <a:pt x="761371" y="151842"/>
                  <a:pt x="754316" y="151842"/>
                </a:cubicBezTo>
                <a:cubicBezTo>
                  <a:pt x="747260" y="155355"/>
                  <a:pt x="741969" y="148329"/>
                  <a:pt x="735795" y="149208"/>
                </a:cubicBezTo>
                <a:cubicBezTo>
                  <a:pt x="736677" y="151842"/>
                  <a:pt x="733149" y="152720"/>
                  <a:pt x="731386" y="154477"/>
                </a:cubicBezTo>
                <a:cubicBezTo>
                  <a:pt x="731386" y="154477"/>
                  <a:pt x="731386" y="154477"/>
                  <a:pt x="729622" y="154477"/>
                </a:cubicBezTo>
                <a:cubicBezTo>
                  <a:pt x="729622" y="154477"/>
                  <a:pt x="729622" y="154477"/>
                  <a:pt x="732268" y="150086"/>
                </a:cubicBezTo>
                <a:cubicBezTo>
                  <a:pt x="732268" y="147451"/>
                  <a:pt x="729622" y="148329"/>
                  <a:pt x="729622" y="146573"/>
                </a:cubicBezTo>
                <a:cubicBezTo>
                  <a:pt x="730504" y="144817"/>
                  <a:pt x="733149" y="142182"/>
                  <a:pt x="730504" y="140426"/>
                </a:cubicBezTo>
                <a:cubicBezTo>
                  <a:pt x="729622" y="139547"/>
                  <a:pt x="727858" y="137791"/>
                  <a:pt x="729622" y="136035"/>
                </a:cubicBezTo>
                <a:cubicBezTo>
                  <a:pt x="733149" y="136035"/>
                  <a:pt x="737559" y="132522"/>
                  <a:pt x="741087" y="135156"/>
                </a:cubicBezTo>
                <a:cubicBezTo>
                  <a:pt x="746379" y="140426"/>
                  <a:pt x="753434" y="143060"/>
                  <a:pt x="759608" y="140426"/>
                </a:cubicBezTo>
                <a:cubicBezTo>
                  <a:pt x="763135" y="138669"/>
                  <a:pt x="766663" y="137791"/>
                  <a:pt x="768427" y="134278"/>
                </a:cubicBezTo>
                <a:cubicBezTo>
                  <a:pt x="767545" y="130766"/>
                  <a:pt x="761371" y="129887"/>
                  <a:pt x="762253" y="124618"/>
                </a:cubicBezTo>
                <a:cubicBezTo>
                  <a:pt x="761371" y="121105"/>
                  <a:pt x="764899" y="118471"/>
                  <a:pt x="768427" y="116714"/>
                </a:cubicBezTo>
                <a:close/>
                <a:moveTo>
                  <a:pt x="226738" y="114080"/>
                </a:moveTo>
                <a:cubicBezTo>
                  <a:pt x="230442" y="114080"/>
                  <a:pt x="233220" y="115844"/>
                  <a:pt x="234146" y="120253"/>
                </a:cubicBezTo>
                <a:cubicBezTo>
                  <a:pt x="234146" y="122017"/>
                  <a:pt x="233220" y="123781"/>
                  <a:pt x="231368" y="124663"/>
                </a:cubicBezTo>
                <a:cubicBezTo>
                  <a:pt x="227664" y="124663"/>
                  <a:pt x="223033" y="124663"/>
                  <a:pt x="222107" y="128191"/>
                </a:cubicBezTo>
                <a:cubicBezTo>
                  <a:pt x="218403" y="131718"/>
                  <a:pt x="224886" y="137892"/>
                  <a:pt x="218403" y="137892"/>
                </a:cubicBezTo>
                <a:cubicBezTo>
                  <a:pt x="215625" y="137010"/>
                  <a:pt x="213773" y="134364"/>
                  <a:pt x="213773" y="131718"/>
                </a:cubicBezTo>
                <a:cubicBezTo>
                  <a:pt x="211921" y="127309"/>
                  <a:pt x="213773" y="122899"/>
                  <a:pt x="217477" y="119371"/>
                </a:cubicBezTo>
                <a:cubicBezTo>
                  <a:pt x="220255" y="117608"/>
                  <a:pt x="222107" y="114080"/>
                  <a:pt x="226738" y="114080"/>
                </a:cubicBezTo>
                <a:close/>
                <a:moveTo>
                  <a:pt x="257154" y="106010"/>
                </a:moveTo>
                <a:cubicBezTo>
                  <a:pt x="259446" y="106570"/>
                  <a:pt x="261411" y="108137"/>
                  <a:pt x="261847" y="110823"/>
                </a:cubicBezTo>
                <a:cubicBezTo>
                  <a:pt x="264467" y="113510"/>
                  <a:pt x="262720" y="117092"/>
                  <a:pt x="261847" y="119779"/>
                </a:cubicBezTo>
                <a:cubicBezTo>
                  <a:pt x="260101" y="120674"/>
                  <a:pt x="257482" y="123361"/>
                  <a:pt x="259228" y="125152"/>
                </a:cubicBezTo>
                <a:cubicBezTo>
                  <a:pt x="264467" y="129629"/>
                  <a:pt x="271451" y="132316"/>
                  <a:pt x="277563" y="129629"/>
                </a:cubicBezTo>
                <a:cubicBezTo>
                  <a:pt x="281929" y="129629"/>
                  <a:pt x="285421" y="125152"/>
                  <a:pt x="289787" y="123361"/>
                </a:cubicBezTo>
                <a:cubicBezTo>
                  <a:pt x="292406" y="125152"/>
                  <a:pt x="296772" y="123361"/>
                  <a:pt x="297645" y="126943"/>
                </a:cubicBezTo>
                <a:cubicBezTo>
                  <a:pt x="297645" y="126943"/>
                  <a:pt x="297645" y="126943"/>
                  <a:pt x="297645" y="127838"/>
                </a:cubicBezTo>
                <a:cubicBezTo>
                  <a:pt x="289787" y="135898"/>
                  <a:pt x="279309" y="139480"/>
                  <a:pt x="268832" y="139480"/>
                </a:cubicBezTo>
                <a:cubicBezTo>
                  <a:pt x="264467" y="138584"/>
                  <a:pt x="260974" y="137689"/>
                  <a:pt x="257482" y="135002"/>
                </a:cubicBezTo>
                <a:cubicBezTo>
                  <a:pt x="252243" y="132316"/>
                  <a:pt x="248750" y="126943"/>
                  <a:pt x="247004" y="120674"/>
                </a:cubicBezTo>
                <a:cubicBezTo>
                  <a:pt x="247004" y="115301"/>
                  <a:pt x="245258" y="110823"/>
                  <a:pt x="250497" y="107241"/>
                </a:cubicBezTo>
                <a:cubicBezTo>
                  <a:pt x="252243" y="105898"/>
                  <a:pt x="254862" y="105450"/>
                  <a:pt x="257154" y="106010"/>
                </a:cubicBezTo>
                <a:close/>
                <a:moveTo>
                  <a:pt x="298324" y="105414"/>
                </a:moveTo>
                <a:lnTo>
                  <a:pt x="300857" y="105720"/>
                </a:lnTo>
                <a:lnTo>
                  <a:pt x="299079" y="105820"/>
                </a:lnTo>
                <a:close/>
                <a:moveTo>
                  <a:pt x="511892" y="98205"/>
                </a:moveTo>
                <a:cubicBezTo>
                  <a:pt x="517911" y="99104"/>
                  <a:pt x="511032" y="103602"/>
                  <a:pt x="513611" y="107201"/>
                </a:cubicBezTo>
                <a:cubicBezTo>
                  <a:pt x="515331" y="111698"/>
                  <a:pt x="518771" y="115297"/>
                  <a:pt x="523070" y="117995"/>
                </a:cubicBezTo>
                <a:cubicBezTo>
                  <a:pt x="523070" y="121594"/>
                  <a:pt x="517911" y="121594"/>
                  <a:pt x="515331" y="123393"/>
                </a:cubicBezTo>
                <a:cubicBezTo>
                  <a:pt x="513611" y="125192"/>
                  <a:pt x="511032" y="125192"/>
                  <a:pt x="509312" y="123393"/>
                </a:cubicBezTo>
                <a:cubicBezTo>
                  <a:pt x="508452" y="120694"/>
                  <a:pt x="505013" y="122493"/>
                  <a:pt x="504153" y="119794"/>
                </a:cubicBezTo>
                <a:cubicBezTo>
                  <a:pt x="502433" y="120694"/>
                  <a:pt x="502433" y="117096"/>
                  <a:pt x="503293" y="116196"/>
                </a:cubicBezTo>
                <a:cubicBezTo>
                  <a:pt x="510172" y="113498"/>
                  <a:pt x="511892" y="105401"/>
                  <a:pt x="511892" y="98205"/>
                </a:cubicBezTo>
                <a:close/>
                <a:moveTo>
                  <a:pt x="759807" y="93442"/>
                </a:moveTo>
                <a:cubicBezTo>
                  <a:pt x="777593" y="93442"/>
                  <a:pt x="790043" y="105868"/>
                  <a:pt x="804271" y="115631"/>
                </a:cubicBezTo>
                <a:cubicBezTo>
                  <a:pt x="832729" y="136044"/>
                  <a:pt x="857629" y="162671"/>
                  <a:pt x="879861" y="189298"/>
                </a:cubicBezTo>
                <a:cubicBezTo>
                  <a:pt x="896758" y="207936"/>
                  <a:pt x="910986" y="229238"/>
                  <a:pt x="923436" y="251427"/>
                </a:cubicBezTo>
                <a:cubicBezTo>
                  <a:pt x="927883" y="260302"/>
                  <a:pt x="927883" y="272728"/>
                  <a:pt x="921658" y="281603"/>
                </a:cubicBezTo>
                <a:cubicBezTo>
                  <a:pt x="918101" y="285154"/>
                  <a:pt x="913654" y="287816"/>
                  <a:pt x="909208" y="288704"/>
                </a:cubicBezTo>
                <a:cubicBezTo>
                  <a:pt x="910097" y="284266"/>
                  <a:pt x="916322" y="283379"/>
                  <a:pt x="918990" y="279828"/>
                </a:cubicBezTo>
                <a:cubicBezTo>
                  <a:pt x="923436" y="273615"/>
                  <a:pt x="923436" y="266515"/>
                  <a:pt x="922547" y="259415"/>
                </a:cubicBezTo>
                <a:cubicBezTo>
                  <a:pt x="920769" y="254089"/>
                  <a:pt x="910986" y="238113"/>
                  <a:pt x="906540" y="231900"/>
                </a:cubicBezTo>
                <a:cubicBezTo>
                  <a:pt x="902983" y="225687"/>
                  <a:pt x="898536" y="220362"/>
                  <a:pt x="897647" y="218587"/>
                </a:cubicBezTo>
                <a:cubicBezTo>
                  <a:pt x="889643" y="206161"/>
                  <a:pt x="879861" y="195511"/>
                  <a:pt x="870968" y="183972"/>
                </a:cubicBezTo>
                <a:cubicBezTo>
                  <a:pt x="868300" y="182197"/>
                  <a:pt x="863854" y="176872"/>
                  <a:pt x="863854" y="176872"/>
                </a:cubicBezTo>
                <a:cubicBezTo>
                  <a:pt x="846957" y="159121"/>
                  <a:pt x="828282" y="140482"/>
                  <a:pt x="809607" y="125394"/>
                </a:cubicBezTo>
                <a:cubicBezTo>
                  <a:pt x="803382" y="122731"/>
                  <a:pt x="798936" y="115631"/>
                  <a:pt x="791821" y="112081"/>
                </a:cubicBezTo>
                <a:cubicBezTo>
                  <a:pt x="781150" y="103205"/>
                  <a:pt x="767810" y="96105"/>
                  <a:pt x="752692" y="99655"/>
                </a:cubicBezTo>
                <a:cubicBezTo>
                  <a:pt x="747357" y="101430"/>
                  <a:pt x="741132" y="103205"/>
                  <a:pt x="737574" y="108530"/>
                </a:cubicBezTo>
                <a:cubicBezTo>
                  <a:pt x="736685" y="108530"/>
                  <a:pt x="735796" y="106755"/>
                  <a:pt x="736685" y="105868"/>
                </a:cubicBezTo>
                <a:cubicBezTo>
                  <a:pt x="741132" y="96992"/>
                  <a:pt x="750914" y="94329"/>
                  <a:pt x="759807" y="93442"/>
                </a:cubicBezTo>
                <a:close/>
                <a:moveTo>
                  <a:pt x="281771" y="90985"/>
                </a:moveTo>
                <a:cubicBezTo>
                  <a:pt x="285299" y="92756"/>
                  <a:pt x="286181" y="97185"/>
                  <a:pt x="287945" y="99842"/>
                </a:cubicBezTo>
                <a:lnTo>
                  <a:pt x="298324" y="105414"/>
                </a:lnTo>
                <a:lnTo>
                  <a:pt x="288826" y="104270"/>
                </a:lnTo>
                <a:cubicBezTo>
                  <a:pt x="285299" y="100727"/>
                  <a:pt x="281771" y="96299"/>
                  <a:pt x="281771" y="91871"/>
                </a:cubicBezTo>
                <a:cubicBezTo>
                  <a:pt x="281771" y="91871"/>
                  <a:pt x="281771" y="91871"/>
                  <a:pt x="281771" y="90985"/>
                </a:cubicBezTo>
                <a:close/>
                <a:moveTo>
                  <a:pt x="583043" y="90267"/>
                </a:moveTo>
                <a:cubicBezTo>
                  <a:pt x="587453" y="91143"/>
                  <a:pt x="591863" y="92019"/>
                  <a:pt x="593626" y="96398"/>
                </a:cubicBezTo>
                <a:cubicBezTo>
                  <a:pt x="594508" y="98150"/>
                  <a:pt x="594508" y="99025"/>
                  <a:pt x="596272" y="99901"/>
                </a:cubicBezTo>
                <a:cubicBezTo>
                  <a:pt x="601564" y="98150"/>
                  <a:pt x="610383" y="96398"/>
                  <a:pt x="615675" y="101653"/>
                </a:cubicBezTo>
                <a:cubicBezTo>
                  <a:pt x="620085" y="106908"/>
                  <a:pt x="620085" y="113915"/>
                  <a:pt x="620085" y="120046"/>
                </a:cubicBezTo>
                <a:cubicBezTo>
                  <a:pt x="623613" y="124425"/>
                  <a:pt x="629786" y="127929"/>
                  <a:pt x="630668" y="134060"/>
                </a:cubicBezTo>
                <a:cubicBezTo>
                  <a:pt x="630668" y="136688"/>
                  <a:pt x="634196" y="138439"/>
                  <a:pt x="634196" y="141067"/>
                </a:cubicBezTo>
                <a:cubicBezTo>
                  <a:pt x="626258" y="141067"/>
                  <a:pt x="622731" y="132308"/>
                  <a:pt x="615675" y="130557"/>
                </a:cubicBezTo>
                <a:cubicBezTo>
                  <a:pt x="609501" y="133184"/>
                  <a:pt x="599800" y="135812"/>
                  <a:pt x="594508" y="130557"/>
                </a:cubicBezTo>
                <a:cubicBezTo>
                  <a:pt x="592744" y="128805"/>
                  <a:pt x="592744" y="126177"/>
                  <a:pt x="593626" y="123550"/>
                </a:cubicBezTo>
                <a:cubicBezTo>
                  <a:pt x="595390" y="121798"/>
                  <a:pt x="596272" y="120046"/>
                  <a:pt x="599800" y="120046"/>
                </a:cubicBezTo>
                <a:cubicBezTo>
                  <a:pt x="603328" y="119170"/>
                  <a:pt x="604210" y="127929"/>
                  <a:pt x="608619" y="122674"/>
                </a:cubicBezTo>
                <a:cubicBezTo>
                  <a:pt x="610383" y="120046"/>
                  <a:pt x="611265" y="114791"/>
                  <a:pt x="608619" y="111288"/>
                </a:cubicBezTo>
                <a:cubicBezTo>
                  <a:pt x="606856" y="108660"/>
                  <a:pt x="602446" y="108660"/>
                  <a:pt x="598918" y="108660"/>
                </a:cubicBezTo>
                <a:cubicBezTo>
                  <a:pt x="591863" y="109536"/>
                  <a:pt x="589217" y="118294"/>
                  <a:pt x="583043" y="120046"/>
                </a:cubicBezTo>
                <a:cubicBezTo>
                  <a:pt x="583043" y="120046"/>
                  <a:pt x="583043" y="120046"/>
                  <a:pt x="575988" y="120922"/>
                </a:cubicBezTo>
                <a:cubicBezTo>
                  <a:pt x="573342" y="124425"/>
                  <a:pt x="570696" y="128805"/>
                  <a:pt x="566286" y="129681"/>
                </a:cubicBezTo>
                <a:cubicBezTo>
                  <a:pt x="563640" y="129681"/>
                  <a:pt x="560994" y="128805"/>
                  <a:pt x="558349" y="127053"/>
                </a:cubicBezTo>
                <a:cubicBezTo>
                  <a:pt x="557467" y="124425"/>
                  <a:pt x="556585" y="120922"/>
                  <a:pt x="559231" y="120046"/>
                </a:cubicBezTo>
                <a:cubicBezTo>
                  <a:pt x="561876" y="118294"/>
                  <a:pt x="566286" y="122674"/>
                  <a:pt x="566286" y="118294"/>
                </a:cubicBezTo>
                <a:cubicBezTo>
                  <a:pt x="566286" y="113915"/>
                  <a:pt x="560113" y="113039"/>
                  <a:pt x="558349" y="110412"/>
                </a:cubicBezTo>
                <a:cubicBezTo>
                  <a:pt x="555703" y="108660"/>
                  <a:pt x="554821" y="105157"/>
                  <a:pt x="554821" y="102529"/>
                </a:cubicBezTo>
                <a:cubicBezTo>
                  <a:pt x="554821" y="102529"/>
                  <a:pt x="554821" y="102529"/>
                  <a:pt x="560113" y="102529"/>
                </a:cubicBezTo>
                <a:cubicBezTo>
                  <a:pt x="566286" y="106908"/>
                  <a:pt x="572460" y="113039"/>
                  <a:pt x="581279" y="110412"/>
                </a:cubicBezTo>
                <a:cubicBezTo>
                  <a:pt x="585689" y="110412"/>
                  <a:pt x="586571" y="106032"/>
                  <a:pt x="587453" y="103405"/>
                </a:cubicBezTo>
                <a:cubicBezTo>
                  <a:pt x="588335" y="100777"/>
                  <a:pt x="586571" y="99901"/>
                  <a:pt x="584807" y="98150"/>
                </a:cubicBezTo>
                <a:cubicBezTo>
                  <a:pt x="582161" y="99025"/>
                  <a:pt x="579515" y="102529"/>
                  <a:pt x="575988" y="99901"/>
                </a:cubicBezTo>
                <a:cubicBezTo>
                  <a:pt x="574224" y="99025"/>
                  <a:pt x="573342" y="96398"/>
                  <a:pt x="575106" y="94646"/>
                </a:cubicBezTo>
                <a:cubicBezTo>
                  <a:pt x="576869" y="92019"/>
                  <a:pt x="579515" y="90267"/>
                  <a:pt x="583043" y="90267"/>
                </a:cubicBezTo>
                <a:close/>
                <a:moveTo>
                  <a:pt x="557995" y="89535"/>
                </a:moveTo>
                <a:cubicBezTo>
                  <a:pt x="558789" y="92099"/>
                  <a:pt x="561170" y="93808"/>
                  <a:pt x="561170" y="97228"/>
                </a:cubicBezTo>
                <a:cubicBezTo>
                  <a:pt x="558789" y="99792"/>
                  <a:pt x="554820" y="98082"/>
                  <a:pt x="550852" y="98082"/>
                </a:cubicBezTo>
                <a:cubicBezTo>
                  <a:pt x="550058" y="95518"/>
                  <a:pt x="550852" y="92954"/>
                  <a:pt x="551645" y="90389"/>
                </a:cubicBezTo>
                <a:cubicBezTo>
                  <a:pt x="553233" y="89535"/>
                  <a:pt x="555614" y="88680"/>
                  <a:pt x="557995" y="89535"/>
                </a:cubicBezTo>
                <a:close/>
                <a:moveTo>
                  <a:pt x="467826" y="85505"/>
                </a:moveTo>
                <a:cubicBezTo>
                  <a:pt x="470366" y="85505"/>
                  <a:pt x="472906" y="86482"/>
                  <a:pt x="474599" y="87459"/>
                </a:cubicBezTo>
                <a:cubicBezTo>
                  <a:pt x="475446" y="90389"/>
                  <a:pt x="475446" y="93320"/>
                  <a:pt x="475446" y="96251"/>
                </a:cubicBezTo>
                <a:cubicBezTo>
                  <a:pt x="471213" y="98205"/>
                  <a:pt x="466979" y="93320"/>
                  <a:pt x="462746" y="92343"/>
                </a:cubicBezTo>
                <a:cubicBezTo>
                  <a:pt x="462746" y="88436"/>
                  <a:pt x="465286" y="86482"/>
                  <a:pt x="467826" y="85505"/>
                </a:cubicBezTo>
                <a:close/>
                <a:moveTo>
                  <a:pt x="438389" y="85277"/>
                </a:moveTo>
                <a:cubicBezTo>
                  <a:pt x="442129" y="84281"/>
                  <a:pt x="445869" y="85166"/>
                  <a:pt x="448509" y="89590"/>
                </a:cubicBezTo>
                <a:cubicBezTo>
                  <a:pt x="449389" y="92245"/>
                  <a:pt x="449389" y="94899"/>
                  <a:pt x="446749" y="96669"/>
                </a:cubicBezTo>
                <a:cubicBezTo>
                  <a:pt x="444989" y="98439"/>
                  <a:pt x="441469" y="97554"/>
                  <a:pt x="440589" y="96669"/>
                </a:cubicBezTo>
                <a:cubicBezTo>
                  <a:pt x="440589" y="96669"/>
                  <a:pt x="440589" y="96669"/>
                  <a:pt x="437949" y="94899"/>
                </a:cubicBezTo>
                <a:cubicBezTo>
                  <a:pt x="436189" y="95784"/>
                  <a:pt x="436189" y="98439"/>
                  <a:pt x="436189" y="99323"/>
                </a:cubicBezTo>
                <a:cubicBezTo>
                  <a:pt x="436189" y="102863"/>
                  <a:pt x="437949" y="105517"/>
                  <a:pt x="441469" y="107287"/>
                </a:cubicBezTo>
                <a:cubicBezTo>
                  <a:pt x="446749" y="109941"/>
                  <a:pt x="452029" y="109057"/>
                  <a:pt x="457310" y="107287"/>
                </a:cubicBezTo>
                <a:cubicBezTo>
                  <a:pt x="461710" y="104632"/>
                  <a:pt x="462590" y="96669"/>
                  <a:pt x="468750" y="98439"/>
                </a:cubicBezTo>
                <a:cubicBezTo>
                  <a:pt x="472270" y="100208"/>
                  <a:pt x="471390" y="103748"/>
                  <a:pt x="470510" y="105517"/>
                </a:cubicBezTo>
                <a:cubicBezTo>
                  <a:pt x="467870" y="110826"/>
                  <a:pt x="461710" y="112596"/>
                  <a:pt x="457310" y="117020"/>
                </a:cubicBezTo>
                <a:cubicBezTo>
                  <a:pt x="456430" y="117905"/>
                  <a:pt x="457310" y="119675"/>
                  <a:pt x="458190" y="120559"/>
                </a:cubicBezTo>
                <a:cubicBezTo>
                  <a:pt x="460830" y="120559"/>
                  <a:pt x="461710" y="116135"/>
                  <a:pt x="464350" y="118790"/>
                </a:cubicBezTo>
                <a:cubicBezTo>
                  <a:pt x="467870" y="119675"/>
                  <a:pt x="466990" y="123214"/>
                  <a:pt x="466990" y="125869"/>
                </a:cubicBezTo>
                <a:cubicBezTo>
                  <a:pt x="464350" y="131178"/>
                  <a:pt x="459070" y="127638"/>
                  <a:pt x="454670" y="127638"/>
                </a:cubicBezTo>
                <a:cubicBezTo>
                  <a:pt x="450269" y="124984"/>
                  <a:pt x="450269" y="119675"/>
                  <a:pt x="444989" y="118790"/>
                </a:cubicBezTo>
                <a:cubicBezTo>
                  <a:pt x="435309" y="118790"/>
                  <a:pt x="432669" y="107287"/>
                  <a:pt x="423869" y="107287"/>
                </a:cubicBezTo>
                <a:cubicBezTo>
                  <a:pt x="419469" y="107287"/>
                  <a:pt x="415069" y="109941"/>
                  <a:pt x="414189" y="114366"/>
                </a:cubicBezTo>
                <a:cubicBezTo>
                  <a:pt x="414189" y="116135"/>
                  <a:pt x="414189" y="120559"/>
                  <a:pt x="416829" y="122329"/>
                </a:cubicBezTo>
                <a:cubicBezTo>
                  <a:pt x="417709" y="123214"/>
                  <a:pt x="418589" y="124099"/>
                  <a:pt x="420349" y="123214"/>
                </a:cubicBezTo>
                <a:cubicBezTo>
                  <a:pt x="422109" y="119675"/>
                  <a:pt x="423869" y="117905"/>
                  <a:pt x="427389" y="116135"/>
                </a:cubicBezTo>
                <a:cubicBezTo>
                  <a:pt x="430029" y="119675"/>
                  <a:pt x="433549" y="123214"/>
                  <a:pt x="431789" y="127638"/>
                </a:cubicBezTo>
                <a:cubicBezTo>
                  <a:pt x="428269" y="132947"/>
                  <a:pt x="421229" y="132062"/>
                  <a:pt x="415069" y="132062"/>
                </a:cubicBezTo>
                <a:cubicBezTo>
                  <a:pt x="412428" y="129408"/>
                  <a:pt x="408028" y="125869"/>
                  <a:pt x="403628" y="127638"/>
                </a:cubicBezTo>
                <a:cubicBezTo>
                  <a:pt x="400988" y="132062"/>
                  <a:pt x="396588" y="134717"/>
                  <a:pt x="391308" y="134717"/>
                </a:cubicBezTo>
                <a:cubicBezTo>
                  <a:pt x="391308" y="132062"/>
                  <a:pt x="393948" y="131178"/>
                  <a:pt x="394828" y="128523"/>
                </a:cubicBezTo>
                <a:cubicBezTo>
                  <a:pt x="395708" y="123214"/>
                  <a:pt x="400988" y="121444"/>
                  <a:pt x="403628" y="117905"/>
                </a:cubicBezTo>
                <a:cubicBezTo>
                  <a:pt x="404508" y="111711"/>
                  <a:pt x="407148" y="104632"/>
                  <a:pt x="411548" y="100208"/>
                </a:cubicBezTo>
                <a:cubicBezTo>
                  <a:pt x="415069" y="96669"/>
                  <a:pt x="421229" y="97554"/>
                  <a:pt x="425629" y="98439"/>
                </a:cubicBezTo>
                <a:cubicBezTo>
                  <a:pt x="428269" y="97554"/>
                  <a:pt x="427389" y="94014"/>
                  <a:pt x="428269" y="92245"/>
                </a:cubicBezTo>
                <a:cubicBezTo>
                  <a:pt x="430909" y="89148"/>
                  <a:pt x="434649" y="86272"/>
                  <a:pt x="438389" y="85277"/>
                </a:cubicBezTo>
                <a:close/>
                <a:moveTo>
                  <a:pt x="678069" y="83917"/>
                </a:moveTo>
                <a:cubicBezTo>
                  <a:pt x="680666" y="83917"/>
                  <a:pt x="680666" y="88191"/>
                  <a:pt x="683264" y="89900"/>
                </a:cubicBezTo>
                <a:cubicBezTo>
                  <a:pt x="686728" y="92465"/>
                  <a:pt x="691057" y="89900"/>
                  <a:pt x="694521" y="91610"/>
                </a:cubicBezTo>
                <a:cubicBezTo>
                  <a:pt x="693655" y="94174"/>
                  <a:pt x="691057" y="94174"/>
                  <a:pt x="688460" y="95029"/>
                </a:cubicBezTo>
                <a:cubicBezTo>
                  <a:pt x="684130" y="95029"/>
                  <a:pt x="681532" y="93319"/>
                  <a:pt x="678935" y="89900"/>
                </a:cubicBezTo>
                <a:cubicBezTo>
                  <a:pt x="678069" y="88191"/>
                  <a:pt x="675471" y="84772"/>
                  <a:pt x="678069" y="83917"/>
                </a:cubicBezTo>
                <a:close/>
                <a:moveTo>
                  <a:pt x="260236" y="82131"/>
                </a:moveTo>
                <a:cubicBezTo>
                  <a:pt x="265923" y="80823"/>
                  <a:pt x="271945" y="80656"/>
                  <a:pt x="278412" y="82215"/>
                </a:cubicBezTo>
                <a:cubicBezTo>
                  <a:pt x="283765" y="83106"/>
                  <a:pt x="290009" y="87559"/>
                  <a:pt x="292686" y="93794"/>
                </a:cubicBezTo>
                <a:cubicBezTo>
                  <a:pt x="292686" y="94685"/>
                  <a:pt x="294470" y="96467"/>
                  <a:pt x="292686" y="98248"/>
                </a:cubicBezTo>
                <a:cubicBezTo>
                  <a:pt x="289117" y="93794"/>
                  <a:pt x="284657" y="86669"/>
                  <a:pt x="277520" y="83996"/>
                </a:cubicBezTo>
                <a:cubicBezTo>
                  <a:pt x="271276" y="83106"/>
                  <a:pt x="264139" y="83996"/>
                  <a:pt x="257894" y="85778"/>
                </a:cubicBezTo>
                <a:cubicBezTo>
                  <a:pt x="238268" y="96467"/>
                  <a:pt x="219534" y="110718"/>
                  <a:pt x="200801" y="124079"/>
                </a:cubicBezTo>
                <a:cubicBezTo>
                  <a:pt x="177606" y="145456"/>
                  <a:pt x="152628" y="167724"/>
                  <a:pt x="132110" y="191774"/>
                </a:cubicBezTo>
                <a:cubicBezTo>
                  <a:pt x="122297" y="205135"/>
                  <a:pt x="111592" y="218496"/>
                  <a:pt x="101779" y="232747"/>
                </a:cubicBezTo>
                <a:cubicBezTo>
                  <a:pt x="100887" y="234529"/>
                  <a:pt x="92858" y="255015"/>
                  <a:pt x="105347" y="266595"/>
                </a:cubicBezTo>
                <a:cubicBezTo>
                  <a:pt x="108023" y="268376"/>
                  <a:pt x="112484" y="267486"/>
                  <a:pt x="114268" y="271048"/>
                </a:cubicBezTo>
                <a:cubicBezTo>
                  <a:pt x="114268" y="272830"/>
                  <a:pt x="112484" y="272830"/>
                  <a:pt x="111592" y="272830"/>
                </a:cubicBezTo>
                <a:cubicBezTo>
                  <a:pt x="104455" y="271939"/>
                  <a:pt x="99995" y="266595"/>
                  <a:pt x="97318" y="261250"/>
                </a:cubicBezTo>
                <a:cubicBezTo>
                  <a:pt x="92858" y="246999"/>
                  <a:pt x="96426" y="238092"/>
                  <a:pt x="99995" y="229184"/>
                </a:cubicBezTo>
                <a:cubicBezTo>
                  <a:pt x="103563" y="222059"/>
                  <a:pt x="108916" y="215824"/>
                  <a:pt x="113376" y="209588"/>
                </a:cubicBezTo>
                <a:cubicBezTo>
                  <a:pt x="122297" y="198900"/>
                  <a:pt x="129434" y="188211"/>
                  <a:pt x="138354" y="177522"/>
                </a:cubicBezTo>
                <a:cubicBezTo>
                  <a:pt x="162441" y="152582"/>
                  <a:pt x="187419" y="128533"/>
                  <a:pt x="215074" y="108937"/>
                </a:cubicBezTo>
                <a:cubicBezTo>
                  <a:pt x="229124" y="100252"/>
                  <a:pt x="243175" y="86056"/>
                  <a:pt x="260236" y="82131"/>
                </a:cubicBezTo>
                <a:close/>
                <a:moveTo>
                  <a:pt x="767447" y="80937"/>
                </a:moveTo>
                <a:cubicBezTo>
                  <a:pt x="778121" y="81828"/>
                  <a:pt x="786126" y="88956"/>
                  <a:pt x="795021" y="91629"/>
                </a:cubicBezTo>
                <a:cubicBezTo>
                  <a:pt x="819038" y="109449"/>
                  <a:pt x="839496" y="128160"/>
                  <a:pt x="860844" y="148653"/>
                </a:cubicBezTo>
                <a:cubicBezTo>
                  <a:pt x="885750" y="174493"/>
                  <a:pt x="907098" y="200332"/>
                  <a:pt x="926666" y="230626"/>
                </a:cubicBezTo>
                <a:cubicBezTo>
                  <a:pt x="934672" y="245773"/>
                  <a:pt x="945346" y="264485"/>
                  <a:pt x="937340" y="282305"/>
                </a:cubicBezTo>
                <a:cubicBezTo>
                  <a:pt x="933782" y="291215"/>
                  <a:pt x="925777" y="300125"/>
                  <a:pt x="915993" y="302798"/>
                </a:cubicBezTo>
                <a:cubicBezTo>
                  <a:pt x="912435" y="302798"/>
                  <a:pt x="907987" y="304580"/>
                  <a:pt x="904429" y="302798"/>
                </a:cubicBezTo>
                <a:cubicBezTo>
                  <a:pt x="903540" y="300125"/>
                  <a:pt x="903540" y="296561"/>
                  <a:pt x="905319" y="293888"/>
                </a:cubicBezTo>
                <a:cubicBezTo>
                  <a:pt x="912435" y="292997"/>
                  <a:pt x="920440" y="288542"/>
                  <a:pt x="923998" y="282305"/>
                </a:cubicBezTo>
                <a:cubicBezTo>
                  <a:pt x="935561" y="262702"/>
                  <a:pt x="921330" y="243100"/>
                  <a:pt x="911545" y="227062"/>
                </a:cubicBezTo>
                <a:cubicBezTo>
                  <a:pt x="902650" y="214588"/>
                  <a:pt x="894645" y="203005"/>
                  <a:pt x="884860" y="191422"/>
                </a:cubicBezTo>
                <a:cubicBezTo>
                  <a:pt x="883081" y="189640"/>
                  <a:pt x="867070" y="170929"/>
                  <a:pt x="866181" y="169147"/>
                </a:cubicBezTo>
                <a:cubicBezTo>
                  <a:pt x="859065" y="160237"/>
                  <a:pt x="850170" y="153109"/>
                  <a:pt x="843054" y="145980"/>
                </a:cubicBezTo>
                <a:cubicBezTo>
                  <a:pt x="827043" y="130833"/>
                  <a:pt x="810143" y="115686"/>
                  <a:pt x="792353" y="103212"/>
                </a:cubicBezTo>
                <a:cubicBezTo>
                  <a:pt x="779010" y="94302"/>
                  <a:pt x="763000" y="85392"/>
                  <a:pt x="746989" y="91629"/>
                </a:cubicBezTo>
                <a:cubicBezTo>
                  <a:pt x="740762" y="94302"/>
                  <a:pt x="733646" y="98757"/>
                  <a:pt x="731867" y="106776"/>
                </a:cubicBezTo>
                <a:cubicBezTo>
                  <a:pt x="731867" y="106776"/>
                  <a:pt x="731867" y="106776"/>
                  <a:pt x="730978" y="113013"/>
                </a:cubicBezTo>
                <a:cubicBezTo>
                  <a:pt x="727420" y="113904"/>
                  <a:pt x="722972" y="115686"/>
                  <a:pt x="718525" y="113013"/>
                </a:cubicBezTo>
                <a:cubicBezTo>
                  <a:pt x="716746" y="103212"/>
                  <a:pt x="724751" y="93411"/>
                  <a:pt x="732757" y="88065"/>
                </a:cubicBezTo>
                <a:cubicBezTo>
                  <a:pt x="743431" y="81828"/>
                  <a:pt x="754994" y="79155"/>
                  <a:pt x="767447" y="80937"/>
                </a:cubicBezTo>
                <a:close/>
                <a:moveTo>
                  <a:pt x="689912" y="80583"/>
                </a:moveTo>
                <a:cubicBezTo>
                  <a:pt x="690683" y="82488"/>
                  <a:pt x="690904" y="85822"/>
                  <a:pt x="691345" y="87726"/>
                </a:cubicBezTo>
                <a:cubicBezTo>
                  <a:pt x="688699" y="88679"/>
                  <a:pt x="686054" y="87726"/>
                  <a:pt x="684290" y="84869"/>
                </a:cubicBezTo>
                <a:cubicBezTo>
                  <a:pt x="683408" y="83917"/>
                  <a:pt x="683408" y="82012"/>
                  <a:pt x="685172" y="82012"/>
                </a:cubicBezTo>
                <a:cubicBezTo>
                  <a:pt x="687817" y="78202"/>
                  <a:pt x="689140" y="78678"/>
                  <a:pt x="689912" y="80583"/>
                </a:cubicBezTo>
                <a:close/>
                <a:moveTo>
                  <a:pt x="665260" y="79155"/>
                </a:moveTo>
                <a:cubicBezTo>
                  <a:pt x="674280" y="80954"/>
                  <a:pt x="670672" y="91749"/>
                  <a:pt x="677888" y="95347"/>
                </a:cubicBezTo>
                <a:cubicBezTo>
                  <a:pt x="684201" y="100744"/>
                  <a:pt x="693221" y="98046"/>
                  <a:pt x="699535" y="95347"/>
                </a:cubicBezTo>
                <a:cubicBezTo>
                  <a:pt x="701339" y="96247"/>
                  <a:pt x="702241" y="98046"/>
                  <a:pt x="704045" y="98945"/>
                </a:cubicBezTo>
                <a:cubicBezTo>
                  <a:pt x="698633" y="104343"/>
                  <a:pt x="690515" y="106142"/>
                  <a:pt x="682397" y="106142"/>
                </a:cubicBezTo>
                <a:cubicBezTo>
                  <a:pt x="677888" y="104343"/>
                  <a:pt x="674280" y="100744"/>
                  <a:pt x="669770" y="97146"/>
                </a:cubicBezTo>
                <a:cubicBezTo>
                  <a:pt x="667966" y="92648"/>
                  <a:pt x="666162" y="88151"/>
                  <a:pt x="664358" y="82753"/>
                </a:cubicBezTo>
                <a:cubicBezTo>
                  <a:pt x="664358" y="81854"/>
                  <a:pt x="664358" y="80054"/>
                  <a:pt x="665260" y="79155"/>
                </a:cubicBezTo>
                <a:close/>
                <a:moveTo>
                  <a:pt x="350766" y="75980"/>
                </a:moveTo>
                <a:cubicBezTo>
                  <a:pt x="350766" y="75980"/>
                  <a:pt x="350766" y="75980"/>
                  <a:pt x="351621" y="77766"/>
                </a:cubicBezTo>
                <a:cubicBezTo>
                  <a:pt x="349911" y="81337"/>
                  <a:pt x="348202" y="85802"/>
                  <a:pt x="343073" y="86695"/>
                </a:cubicBezTo>
                <a:cubicBezTo>
                  <a:pt x="339654" y="87588"/>
                  <a:pt x="332815" y="90267"/>
                  <a:pt x="330251" y="84909"/>
                </a:cubicBezTo>
                <a:cubicBezTo>
                  <a:pt x="329396" y="84016"/>
                  <a:pt x="329396" y="83123"/>
                  <a:pt x="330251" y="83123"/>
                </a:cubicBezTo>
                <a:cubicBezTo>
                  <a:pt x="332815" y="81337"/>
                  <a:pt x="333670" y="85802"/>
                  <a:pt x="336234" y="84909"/>
                </a:cubicBezTo>
                <a:cubicBezTo>
                  <a:pt x="343073" y="86695"/>
                  <a:pt x="347347" y="79552"/>
                  <a:pt x="350766" y="75980"/>
                </a:cubicBezTo>
                <a:close/>
                <a:moveTo>
                  <a:pt x="364137" y="72805"/>
                </a:moveTo>
                <a:cubicBezTo>
                  <a:pt x="365908" y="78289"/>
                  <a:pt x="363252" y="83773"/>
                  <a:pt x="360596" y="89257"/>
                </a:cubicBezTo>
                <a:cubicBezTo>
                  <a:pt x="355284" y="97483"/>
                  <a:pt x="346431" y="102967"/>
                  <a:pt x="337577" y="100225"/>
                </a:cubicBezTo>
                <a:cubicBezTo>
                  <a:pt x="330495" y="99311"/>
                  <a:pt x="325183" y="95655"/>
                  <a:pt x="319871" y="91085"/>
                </a:cubicBezTo>
                <a:cubicBezTo>
                  <a:pt x="319871" y="89257"/>
                  <a:pt x="320756" y="88343"/>
                  <a:pt x="321642" y="88343"/>
                </a:cubicBezTo>
                <a:cubicBezTo>
                  <a:pt x="328724" y="86515"/>
                  <a:pt x="333151" y="95655"/>
                  <a:pt x="340233" y="92913"/>
                </a:cubicBezTo>
                <a:cubicBezTo>
                  <a:pt x="348201" y="91999"/>
                  <a:pt x="353513" y="84687"/>
                  <a:pt x="356169" y="78289"/>
                </a:cubicBezTo>
                <a:cubicBezTo>
                  <a:pt x="357055" y="73719"/>
                  <a:pt x="361481" y="74633"/>
                  <a:pt x="364137" y="72805"/>
                </a:cubicBezTo>
                <a:close/>
                <a:moveTo>
                  <a:pt x="533389" y="69630"/>
                </a:moveTo>
                <a:cubicBezTo>
                  <a:pt x="538946" y="71429"/>
                  <a:pt x="543576" y="77726"/>
                  <a:pt x="545428" y="83124"/>
                </a:cubicBezTo>
                <a:cubicBezTo>
                  <a:pt x="550058" y="93919"/>
                  <a:pt x="542650" y="102015"/>
                  <a:pt x="543576" y="112810"/>
                </a:cubicBezTo>
                <a:cubicBezTo>
                  <a:pt x="543576" y="112810"/>
                  <a:pt x="543576" y="112810"/>
                  <a:pt x="544502" y="122705"/>
                </a:cubicBezTo>
                <a:cubicBezTo>
                  <a:pt x="540798" y="123605"/>
                  <a:pt x="538020" y="121806"/>
                  <a:pt x="534315" y="120906"/>
                </a:cubicBezTo>
                <a:cubicBezTo>
                  <a:pt x="530611" y="111910"/>
                  <a:pt x="516721" y="113709"/>
                  <a:pt x="516721" y="102015"/>
                </a:cubicBezTo>
                <a:cubicBezTo>
                  <a:pt x="516721" y="98417"/>
                  <a:pt x="520425" y="94818"/>
                  <a:pt x="524129" y="94818"/>
                </a:cubicBezTo>
                <a:cubicBezTo>
                  <a:pt x="526907" y="94818"/>
                  <a:pt x="529685" y="94818"/>
                  <a:pt x="529685" y="98417"/>
                </a:cubicBezTo>
                <a:cubicBezTo>
                  <a:pt x="531537" y="102015"/>
                  <a:pt x="524129" y="101115"/>
                  <a:pt x="526907" y="104714"/>
                </a:cubicBezTo>
                <a:cubicBezTo>
                  <a:pt x="529685" y="102914"/>
                  <a:pt x="533389" y="102914"/>
                  <a:pt x="533389" y="99316"/>
                </a:cubicBezTo>
                <a:cubicBezTo>
                  <a:pt x="534315" y="96617"/>
                  <a:pt x="533389" y="93919"/>
                  <a:pt x="531537" y="93019"/>
                </a:cubicBezTo>
                <a:cubicBezTo>
                  <a:pt x="529685" y="91220"/>
                  <a:pt x="526907" y="91220"/>
                  <a:pt x="525981" y="90320"/>
                </a:cubicBezTo>
                <a:cubicBezTo>
                  <a:pt x="529685" y="84023"/>
                  <a:pt x="533389" y="77726"/>
                  <a:pt x="533389" y="69630"/>
                </a:cubicBezTo>
                <a:close/>
                <a:moveTo>
                  <a:pt x="494269" y="69630"/>
                </a:moveTo>
                <a:cubicBezTo>
                  <a:pt x="498804" y="69630"/>
                  <a:pt x="495176" y="75824"/>
                  <a:pt x="496990" y="78478"/>
                </a:cubicBezTo>
                <a:lnTo>
                  <a:pt x="503340" y="89096"/>
                </a:lnTo>
                <a:cubicBezTo>
                  <a:pt x="501526" y="89096"/>
                  <a:pt x="498804" y="89096"/>
                  <a:pt x="496990" y="89981"/>
                </a:cubicBezTo>
                <a:cubicBezTo>
                  <a:pt x="494269" y="90866"/>
                  <a:pt x="492454" y="92636"/>
                  <a:pt x="491547" y="95290"/>
                </a:cubicBezTo>
                <a:cubicBezTo>
                  <a:pt x="492454" y="98829"/>
                  <a:pt x="492454" y="103254"/>
                  <a:pt x="496990" y="104138"/>
                </a:cubicBezTo>
                <a:cubicBezTo>
                  <a:pt x="498804" y="104138"/>
                  <a:pt x="499712" y="103254"/>
                  <a:pt x="500619" y="102369"/>
                </a:cubicBezTo>
                <a:cubicBezTo>
                  <a:pt x="500619" y="101484"/>
                  <a:pt x="498804" y="101484"/>
                  <a:pt x="497897" y="100599"/>
                </a:cubicBezTo>
                <a:cubicBezTo>
                  <a:pt x="496990" y="98829"/>
                  <a:pt x="494269" y="97060"/>
                  <a:pt x="496990" y="94405"/>
                </a:cubicBezTo>
                <a:cubicBezTo>
                  <a:pt x="497897" y="93520"/>
                  <a:pt x="500619" y="92636"/>
                  <a:pt x="503340" y="93520"/>
                </a:cubicBezTo>
                <a:cubicBezTo>
                  <a:pt x="506062" y="96175"/>
                  <a:pt x="508783" y="98829"/>
                  <a:pt x="508783" y="103254"/>
                </a:cubicBezTo>
                <a:cubicBezTo>
                  <a:pt x="507876" y="107678"/>
                  <a:pt x="504247" y="111217"/>
                  <a:pt x="499712" y="113872"/>
                </a:cubicBezTo>
                <a:cubicBezTo>
                  <a:pt x="496083" y="112987"/>
                  <a:pt x="494269" y="116526"/>
                  <a:pt x="492454" y="119181"/>
                </a:cubicBezTo>
                <a:cubicBezTo>
                  <a:pt x="488826" y="120950"/>
                  <a:pt x="486104" y="123605"/>
                  <a:pt x="481569" y="122720"/>
                </a:cubicBezTo>
                <a:cubicBezTo>
                  <a:pt x="477940" y="119181"/>
                  <a:pt x="483383" y="115641"/>
                  <a:pt x="482476" y="111217"/>
                </a:cubicBezTo>
                <a:cubicBezTo>
                  <a:pt x="483383" y="103254"/>
                  <a:pt x="477033" y="96175"/>
                  <a:pt x="478847" y="88211"/>
                </a:cubicBezTo>
                <a:cubicBezTo>
                  <a:pt x="480662" y="80248"/>
                  <a:pt x="487012" y="72284"/>
                  <a:pt x="494269" y="69630"/>
                </a:cubicBezTo>
                <a:close/>
                <a:moveTo>
                  <a:pt x="722500" y="68042"/>
                </a:moveTo>
                <a:cubicBezTo>
                  <a:pt x="730715" y="68042"/>
                  <a:pt x="739843" y="70763"/>
                  <a:pt x="745320" y="77113"/>
                </a:cubicBezTo>
                <a:cubicBezTo>
                  <a:pt x="745320" y="78928"/>
                  <a:pt x="743494" y="78928"/>
                  <a:pt x="742581" y="78928"/>
                </a:cubicBezTo>
                <a:cubicBezTo>
                  <a:pt x="739843" y="78020"/>
                  <a:pt x="738930" y="75299"/>
                  <a:pt x="736192" y="74392"/>
                </a:cubicBezTo>
                <a:cubicBezTo>
                  <a:pt x="729802" y="71670"/>
                  <a:pt x="723413" y="70763"/>
                  <a:pt x="717023" y="73485"/>
                </a:cubicBezTo>
                <a:cubicBezTo>
                  <a:pt x="714285" y="74392"/>
                  <a:pt x="712459" y="80742"/>
                  <a:pt x="708808" y="78020"/>
                </a:cubicBezTo>
                <a:cubicBezTo>
                  <a:pt x="709721" y="70763"/>
                  <a:pt x="717023" y="68949"/>
                  <a:pt x="722500" y="68042"/>
                </a:cubicBezTo>
                <a:close/>
                <a:moveTo>
                  <a:pt x="337333" y="68042"/>
                </a:moveTo>
                <a:cubicBezTo>
                  <a:pt x="339714" y="70721"/>
                  <a:pt x="342889" y="73399"/>
                  <a:pt x="345270" y="75185"/>
                </a:cubicBezTo>
                <a:cubicBezTo>
                  <a:pt x="344476" y="78757"/>
                  <a:pt x="341301" y="81436"/>
                  <a:pt x="338920" y="82329"/>
                </a:cubicBezTo>
                <a:cubicBezTo>
                  <a:pt x="337333" y="81436"/>
                  <a:pt x="334952" y="81436"/>
                  <a:pt x="334158" y="79650"/>
                </a:cubicBezTo>
                <a:cubicBezTo>
                  <a:pt x="335745" y="76078"/>
                  <a:pt x="336539" y="71614"/>
                  <a:pt x="337333" y="68042"/>
                </a:cubicBezTo>
                <a:close/>
                <a:moveTo>
                  <a:pt x="275985" y="65063"/>
                </a:moveTo>
                <a:cubicBezTo>
                  <a:pt x="282984" y="65732"/>
                  <a:pt x="289650" y="68185"/>
                  <a:pt x="294538" y="73089"/>
                </a:cubicBezTo>
                <a:cubicBezTo>
                  <a:pt x="302537" y="78440"/>
                  <a:pt x="305203" y="86466"/>
                  <a:pt x="308758" y="94492"/>
                </a:cubicBezTo>
                <a:cubicBezTo>
                  <a:pt x="308758" y="97168"/>
                  <a:pt x="308758" y="98951"/>
                  <a:pt x="306980" y="100735"/>
                </a:cubicBezTo>
                <a:cubicBezTo>
                  <a:pt x="305203" y="101626"/>
                  <a:pt x="300759" y="101626"/>
                  <a:pt x="298093" y="100735"/>
                </a:cubicBezTo>
                <a:cubicBezTo>
                  <a:pt x="296315" y="96276"/>
                  <a:pt x="296315" y="91817"/>
                  <a:pt x="293649" y="87358"/>
                </a:cubicBezTo>
                <a:cubicBezTo>
                  <a:pt x="286539" y="79332"/>
                  <a:pt x="275874" y="73089"/>
                  <a:pt x="265209" y="75765"/>
                </a:cubicBezTo>
                <a:cubicBezTo>
                  <a:pt x="247434" y="77548"/>
                  <a:pt x="234991" y="90925"/>
                  <a:pt x="219883" y="98951"/>
                </a:cubicBezTo>
                <a:cubicBezTo>
                  <a:pt x="178111" y="129272"/>
                  <a:pt x="138117" y="167618"/>
                  <a:pt x="107900" y="209532"/>
                </a:cubicBezTo>
                <a:cubicBezTo>
                  <a:pt x="104345" y="216666"/>
                  <a:pt x="96346" y="222017"/>
                  <a:pt x="95457" y="230043"/>
                </a:cubicBezTo>
                <a:cubicBezTo>
                  <a:pt x="90125" y="242528"/>
                  <a:pt x="88347" y="259472"/>
                  <a:pt x="99012" y="270173"/>
                </a:cubicBezTo>
                <a:cubicBezTo>
                  <a:pt x="103456" y="274632"/>
                  <a:pt x="110566" y="276415"/>
                  <a:pt x="116787" y="276415"/>
                </a:cubicBezTo>
                <a:cubicBezTo>
                  <a:pt x="116787" y="279091"/>
                  <a:pt x="120342" y="281766"/>
                  <a:pt x="117676" y="284442"/>
                </a:cubicBezTo>
                <a:cubicBezTo>
                  <a:pt x="109677" y="287117"/>
                  <a:pt x="99012" y="286225"/>
                  <a:pt x="92791" y="279983"/>
                </a:cubicBezTo>
                <a:cubicBezTo>
                  <a:pt x="84792" y="271065"/>
                  <a:pt x="78571" y="259472"/>
                  <a:pt x="79460" y="246987"/>
                </a:cubicBezTo>
                <a:cubicBezTo>
                  <a:pt x="81237" y="237177"/>
                  <a:pt x="86570" y="225584"/>
                  <a:pt x="87458" y="223800"/>
                </a:cubicBezTo>
                <a:cubicBezTo>
                  <a:pt x="100790" y="195263"/>
                  <a:pt x="124786" y="169402"/>
                  <a:pt x="147005" y="146215"/>
                </a:cubicBezTo>
                <a:cubicBezTo>
                  <a:pt x="165669" y="129272"/>
                  <a:pt x="182555" y="112328"/>
                  <a:pt x="202996" y="97168"/>
                </a:cubicBezTo>
                <a:cubicBezTo>
                  <a:pt x="219883" y="85574"/>
                  <a:pt x="234991" y="71306"/>
                  <a:pt x="255433" y="67739"/>
                </a:cubicBezTo>
                <a:cubicBezTo>
                  <a:pt x="261654" y="65509"/>
                  <a:pt x="268986" y="64395"/>
                  <a:pt x="275985" y="65063"/>
                </a:cubicBezTo>
                <a:close/>
                <a:moveTo>
                  <a:pt x="522494" y="64867"/>
                </a:moveTo>
                <a:cubicBezTo>
                  <a:pt x="525091" y="67609"/>
                  <a:pt x="526823" y="69437"/>
                  <a:pt x="527689" y="73093"/>
                </a:cubicBezTo>
                <a:cubicBezTo>
                  <a:pt x="529421" y="82233"/>
                  <a:pt x="521628" y="89545"/>
                  <a:pt x="515566" y="95029"/>
                </a:cubicBezTo>
                <a:cubicBezTo>
                  <a:pt x="507773" y="90459"/>
                  <a:pt x="502578" y="82233"/>
                  <a:pt x="500846" y="73093"/>
                </a:cubicBezTo>
                <a:cubicBezTo>
                  <a:pt x="501712" y="70351"/>
                  <a:pt x="502578" y="68523"/>
                  <a:pt x="505175" y="66695"/>
                </a:cubicBezTo>
                <a:cubicBezTo>
                  <a:pt x="506041" y="66695"/>
                  <a:pt x="507773" y="65781"/>
                  <a:pt x="509505" y="66695"/>
                </a:cubicBezTo>
                <a:cubicBezTo>
                  <a:pt x="507773" y="70351"/>
                  <a:pt x="507773" y="75835"/>
                  <a:pt x="509505" y="79491"/>
                </a:cubicBezTo>
                <a:cubicBezTo>
                  <a:pt x="511237" y="83147"/>
                  <a:pt x="515566" y="83147"/>
                  <a:pt x="519030" y="81319"/>
                </a:cubicBezTo>
                <a:cubicBezTo>
                  <a:pt x="519896" y="79491"/>
                  <a:pt x="522494" y="78577"/>
                  <a:pt x="521628" y="75835"/>
                </a:cubicBezTo>
                <a:cubicBezTo>
                  <a:pt x="519030" y="74921"/>
                  <a:pt x="516432" y="80405"/>
                  <a:pt x="513835" y="77663"/>
                </a:cubicBezTo>
                <a:cubicBezTo>
                  <a:pt x="511237" y="75835"/>
                  <a:pt x="510371" y="72179"/>
                  <a:pt x="512103" y="69437"/>
                </a:cubicBezTo>
                <a:cubicBezTo>
                  <a:pt x="514700" y="65781"/>
                  <a:pt x="518164" y="65781"/>
                  <a:pt x="522494" y="64867"/>
                </a:cubicBezTo>
                <a:close/>
                <a:moveTo>
                  <a:pt x="602072" y="63280"/>
                </a:moveTo>
                <a:cubicBezTo>
                  <a:pt x="603940" y="63280"/>
                  <a:pt x="603006" y="65959"/>
                  <a:pt x="604874" y="67745"/>
                </a:cubicBezTo>
                <a:cubicBezTo>
                  <a:pt x="607675" y="72209"/>
                  <a:pt x="614212" y="71316"/>
                  <a:pt x="615146" y="76674"/>
                </a:cubicBezTo>
                <a:cubicBezTo>
                  <a:pt x="609543" y="77567"/>
                  <a:pt x="604874" y="71316"/>
                  <a:pt x="601139" y="67745"/>
                </a:cubicBezTo>
                <a:cubicBezTo>
                  <a:pt x="602072" y="65959"/>
                  <a:pt x="599271" y="64173"/>
                  <a:pt x="602072" y="63280"/>
                </a:cubicBezTo>
                <a:close/>
                <a:moveTo>
                  <a:pt x="427821" y="61057"/>
                </a:moveTo>
                <a:cubicBezTo>
                  <a:pt x="426974" y="65290"/>
                  <a:pt x="423588" y="68677"/>
                  <a:pt x="420201" y="70370"/>
                </a:cubicBezTo>
                <a:cubicBezTo>
                  <a:pt x="418508" y="71217"/>
                  <a:pt x="416814" y="71217"/>
                  <a:pt x="415121" y="71217"/>
                </a:cubicBezTo>
                <a:cubicBezTo>
                  <a:pt x="415121" y="66137"/>
                  <a:pt x="420201" y="67830"/>
                  <a:pt x="422741" y="64444"/>
                </a:cubicBezTo>
                <a:cubicBezTo>
                  <a:pt x="423588" y="62750"/>
                  <a:pt x="425281" y="58517"/>
                  <a:pt x="427821" y="61057"/>
                </a:cubicBezTo>
                <a:close/>
                <a:moveTo>
                  <a:pt x="556222" y="60204"/>
                </a:moveTo>
                <a:cubicBezTo>
                  <a:pt x="558566" y="60414"/>
                  <a:pt x="561021" y="61047"/>
                  <a:pt x="563254" y="61047"/>
                </a:cubicBezTo>
                <a:cubicBezTo>
                  <a:pt x="563254" y="61047"/>
                  <a:pt x="563254" y="61047"/>
                  <a:pt x="567718" y="64420"/>
                </a:cubicBezTo>
                <a:cubicBezTo>
                  <a:pt x="573076" y="65264"/>
                  <a:pt x="577541" y="67794"/>
                  <a:pt x="580220" y="72010"/>
                </a:cubicBezTo>
                <a:cubicBezTo>
                  <a:pt x="580220" y="72010"/>
                  <a:pt x="580220" y="72010"/>
                  <a:pt x="580220" y="74540"/>
                </a:cubicBezTo>
                <a:cubicBezTo>
                  <a:pt x="568611" y="74540"/>
                  <a:pt x="562361" y="85504"/>
                  <a:pt x="550752" y="84661"/>
                </a:cubicBezTo>
                <a:cubicBezTo>
                  <a:pt x="548073" y="77070"/>
                  <a:pt x="542716" y="72010"/>
                  <a:pt x="537358" y="66950"/>
                </a:cubicBezTo>
                <a:cubicBezTo>
                  <a:pt x="539144" y="66107"/>
                  <a:pt x="540930" y="63577"/>
                  <a:pt x="544502" y="64420"/>
                </a:cubicBezTo>
                <a:cubicBezTo>
                  <a:pt x="542716" y="68637"/>
                  <a:pt x="545394" y="72010"/>
                  <a:pt x="548073" y="74540"/>
                </a:cubicBezTo>
                <a:cubicBezTo>
                  <a:pt x="549859" y="76227"/>
                  <a:pt x="553431" y="77070"/>
                  <a:pt x="556110" y="76227"/>
                </a:cubicBezTo>
                <a:cubicBezTo>
                  <a:pt x="557896" y="74540"/>
                  <a:pt x="559682" y="72854"/>
                  <a:pt x="559682" y="70324"/>
                </a:cubicBezTo>
                <a:cubicBezTo>
                  <a:pt x="558789" y="68637"/>
                  <a:pt x="557896" y="67794"/>
                  <a:pt x="556110" y="66107"/>
                </a:cubicBezTo>
                <a:cubicBezTo>
                  <a:pt x="553431" y="66950"/>
                  <a:pt x="557896" y="72854"/>
                  <a:pt x="553431" y="72854"/>
                </a:cubicBezTo>
                <a:cubicBezTo>
                  <a:pt x="550752" y="73697"/>
                  <a:pt x="548966" y="72010"/>
                  <a:pt x="548073" y="69480"/>
                </a:cubicBezTo>
                <a:cubicBezTo>
                  <a:pt x="547180" y="66950"/>
                  <a:pt x="548073" y="64420"/>
                  <a:pt x="549859" y="61890"/>
                </a:cubicBezTo>
                <a:cubicBezTo>
                  <a:pt x="551645" y="60204"/>
                  <a:pt x="553878" y="59993"/>
                  <a:pt x="556222" y="60204"/>
                </a:cubicBezTo>
                <a:close/>
                <a:moveTo>
                  <a:pt x="303201" y="57327"/>
                </a:moveTo>
                <a:cubicBezTo>
                  <a:pt x="307989" y="56850"/>
                  <a:pt x="312778" y="58517"/>
                  <a:pt x="315824" y="63280"/>
                </a:cubicBezTo>
                <a:cubicBezTo>
                  <a:pt x="316695" y="64232"/>
                  <a:pt x="316695" y="65184"/>
                  <a:pt x="316695" y="66137"/>
                </a:cubicBezTo>
                <a:cubicBezTo>
                  <a:pt x="313213" y="68042"/>
                  <a:pt x="311472" y="63280"/>
                  <a:pt x="308860" y="62327"/>
                </a:cubicBezTo>
                <a:cubicBezTo>
                  <a:pt x="302766" y="61375"/>
                  <a:pt x="297543" y="63280"/>
                  <a:pt x="292320" y="67089"/>
                </a:cubicBezTo>
                <a:cubicBezTo>
                  <a:pt x="291449" y="67089"/>
                  <a:pt x="289708" y="66137"/>
                  <a:pt x="290578" y="64232"/>
                </a:cubicBezTo>
                <a:cubicBezTo>
                  <a:pt x="293625" y="60422"/>
                  <a:pt x="298413" y="57803"/>
                  <a:pt x="303201" y="57327"/>
                </a:cubicBezTo>
                <a:close/>
                <a:moveTo>
                  <a:pt x="719414" y="55056"/>
                </a:moveTo>
                <a:cubicBezTo>
                  <a:pt x="726824" y="54167"/>
                  <a:pt x="734459" y="55278"/>
                  <a:pt x="740746" y="58390"/>
                </a:cubicBezTo>
                <a:cubicBezTo>
                  <a:pt x="748830" y="61946"/>
                  <a:pt x="755117" y="69058"/>
                  <a:pt x="759608" y="75281"/>
                </a:cubicBezTo>
                <a:cubicBezTo>
                  <a:pt x="759608" y="75281"/>
                  <a:pt x="759608" y="75281"/>
                  <a:pt x="758710" y="77059"/>
                </a:cubicBezTo>
                <a:cubicBezTo>
                  <a:pt x="754219" y="75281"/>
                  <a:pt x="749728" y="79726"/>
                  <a:pt x="747931" y="75281"/>
                </a:cubicBezTo>
                <a:cubicBezTo>
                  <a:pt x="739848" y="65502"/>
                  <a:pt x="725477" y="62835"/>
                  <a:pt x="713800" y="66391"/>
                </a:cubicBezTo>
                <a:cubicBezTo>
                  <a:pt x="710208" y="68169"/>
                  <a:pt x="708411" y="70836"/>
                  <a:pt x="705717" y="74392"/>
                </a:cubicBezTo>
                <a:cubicBezTo>
                  <a:pt x="704819" y="77059"/>
                  <a:pt x="704819" y="81504"/>
                  <a:pt x="706615" y="84171"/>
                </a:cubicBezTo>
                <a:cubicBezTo>
                  <a:pt x="711106" y="85949"/>
                  <a:pt x="717393" y="79726"/>
                  <a:pt x="720088" y="86838"/>
                </a:cubicBezTo>
                <a:cubicBezTo>
                  <a:pt x="720986" y="89505"/>
                  <a:pt x="720088" y="92172"/>
                  <a:pt x="718291" y="93061"/>
                </a:cubicBezTo>
                <a:cubicBezTo>
                  <a:pt x="716495" y="96617"/>
                  <a:pt x="712004" y="95728"/>
                  <a:pt x="709310" y="95728"/>
                </a:cubicBezTo>
                <a:cubicBezTo>
                  <a:pt x="703920" y="95728"/>
                  <a:pt x="698531" y="91283"/>
                  <a:pt x="694939" y="85949"/>
                </a:cubicBezTo>
                <a:cubicBezTo>
                  <a:pt x="691346" y="77948"/>
                  <a:pt x="694040" y="69947"/>
                  <a:pt x="699430" y="63724"/>
                </a:cubicBezTo>
                <a:cubicBezTo>
                  <a:pt x="704819" y="58834"/>
                  <a:pt x="712004" y="55945"/>
                  <a:pt x="719414" y="55056"/>
                </a:cubicBezTo>
                <a:close/>
                <a:moveTo>
                  <a:pt x="635778" y="54659"/>
                </a:moveTo>
                <a:cubicBezTo>
                  <a:pt x="636783" y="53667"/>
                  <a:pt x="637677" y="53667"/>
                  <a:pt x="637677" y="56753"/>
                </a:cubicBezTo>
                <a:cubicBezTo>
                  <a:pt x="634996" y="63809"/>
                  <a:pt x="632314" y="72628"/>
                  <a:pt x="637677" y="79684"/>
                </a:cubicBezTo>
                <a:cubicBezTo>
                  <a:pt x="640358" y="84094"/>
                  <a:pt x="644826" y="89385"/>
                  <a:pt x="650188" y="92031"/>
                </a:cubicBezTo>
                <a:cubicBezTo>
                  <a:pt x="650188" y="95559"/>
                  <a:pt x="649295" y="99087"/>
                  <a:pt x="650188" y="102614"/>
                </a:cubicBezTo>
                <a:cubicBezTo>
                  <a:pt x="652870" y="111434"/>
                  <a:pt x="659126" y="119371"/>
                  <a:pt x="667169" y="125545"/>
                </a:cubicBezTo>
                <a:cubicBezTo>
                  <a:pt x="677000" y="132600"/>
                  <a:pt x="692193" y="131718"/>
                  <a:pt x="702023" y="125545"/>
                </a:cubicBezTo>
                <a:cubicBezTo>
                  <a:pt x="702023" y="125545"/>
                  <a:pt x="702023" y="125545"/>
                  <a:pt x="714535" y="115843"/>
                </a:cubicBezTo>
                <a:cubicBezTo>
                  <a:pt x="722578" y="120253"/>
                  <a:pt x="732409" y="117607"/>
                  <a:pt x="738665" y="113198"/>
                </a:cubicBezTo>
                <a:cubicBezTo>
                  <a:pt x="741346" y="109670"/>
                  <a:pt x="744027" y="105260"/>
                  <a:pt x="748496" y="105260"/>
                </a:cubicBezTo>
                <a:cubicBezTo>
                  <a:pt x="745815" y="114080"/>
                  <a:pt x="736878" y="117607"/>
                  <a:pt x="728834" y="120253"/>
                </a:cubicBezTo>
                <a:cubicBezTo>
                  <a:pt x="724366" y="120253"/>
                  <a:pt x="720791" y="122017"/>
                  <a:pt x="716323" y="120253"/>
                </a:cubicBezTo>
                <a:cubicBezTo>
                  <a:pt x="706492" y="128191"/>
                  <a:pt x="695767" y="137892"/>
                  <a:pt x="682362" y="135246"/>
                </a:cubicBezTo>
                <a:cubicBezTo>
                  <a:pt x="667169" y="134364"/>
                  <a:pt x="653763" y="124663"/>
                  <a:pt x="647507" y="111434"/>
                </a:cubicBezTo>
                <a:cubicBezTo>
                  <a:pt x="645720" y="105260"/>
                  <a:pt x="644826" y="99968"/>
                  <a:pt x="644826" y="93795"/>
                </a:cubicBezTo>
                <a:cubicBezTo>
                  <a:pt x="642145" y="90267"/>
                  <a:pt x="637677" y="88503"/>
                  <a:pt x="635889" y="84094"/>
                </a:cubicBezTo>
                <a:cubicBezTo>
                  <a:pt x="631421" y="77038"/>
                  <a:pt x="627846" y="66455"/>
                  <a:pt x="633208" y="58517"/>
                </a:cubicBezTo>
                <a:cubicBezTo>
                  <a:pt x="633655" y="57635"/>
                  <a:pt x="634772" y="55651"/>
                  <a:pt x="635778" y="54659"/>
                </a:cubicBezTo>
                <a:close/>
                <a:moveTo>
                  <a:pt x="700190" y="53074"/>
                </a:moveTo>
                <a:cubicBezTo>
                  <a:pt x="702004" y="52167"/>
                  <a:pt x="704726" y="53074"/>
                  <a:pt x="705633" y="54888"/>
                </a:cubicBezTo>
                <a:cubicBezTo>
                  <a:pt x="704726" y="56703"/>
                  <a:pt x="702911" y="57610"/>
                  <a:pt x="701097" y="58517"/>
                </a:cubicBezTo>
                <a:cubicBezTo>
                  <a:pt x="700190" y="57610"/>
                  <a:pt x="699283" y="54888"/>
                  <a:pt x="700190" y="53074"/>
                </a:cubicBezTo>
                <a:close/>
                <a:moveTo>
                  <a:pt x="559116" y="46951"/>
                </a:moveTo>
                <a:cubicBezTo>
                  <a:pt x="560984" y="46044"/>
                  <a:pt x="565653" y="44230"/>
                  <a:pt x="567521" y="46951"/>
                </a:cubicBezTo>
                <a:cubicBezTo>
                  <a:pt x="565653" y="49673"/>
                  <a:pt x="564719" y="53301"/>
                  <a:pt x="562852" y="56023"/>
                </a:cubicBezTo>
                <a:lnTo>
                  <a:pt x="552580" y="56930"/>
                </a:lnTo>
                <a:cubicBezTo>
                  <a:pt x="551646" y="53301"/>
                  <a:pt x="555381" y="48766"/>
                  <a:pt x="559116" y="46951"/>
                </a:cubicBezTo>
                <a:close/>
                <a:moveTo>
                  <a:pt x="394659" y="46703"/>
                </a:moveTo>
                <a:cubicBezTo>
                  <a:pt x="395541" y="45817"/>
                  <a:pt x="396423" y="45817"/>
                  <a:pt x="396423" y="46703"/>
                </a:cubicBezTo>
                <a:cubicBezTo>
                  <a:pt x="400833" y="52902"/>
                  <a:pt x="399951" y="59987"/>
                  <a:pt x="399951" y="67073"/>
                </a:cubicBezTo>
                <a:cubicBezTo>
                  <a:pt x="398187" y="76815"/>
                  <a:pt x="390250" y="83014"/>
                  <a:pt x="382312" y="86557"/>
                </a:cubicBezTo>
                <a:cubicBezTo>
                  <a:pt x="381430" y="89214"/>
                  <a:pt x="382312" y="90985"/>
                  <a:pt x="382312" y="93642"/>
                </a:cubicBezTo>
                <a:cubicBezTo>
                  <a:pt x="379666" y="106041"/>
                  <a:pt x="371729" y="117555"/>
                  <a:pt x="360264" y="123754"/>
                </a:cubicBezTo>
                <a:cubicBezTo>
                  <a:pt x="346153" y="129954"/>
                  <a:pt x="331160" y="125526"/>
                  <a:pt x="319694" y="117555"/>
                </a:cubicBezTo>
                <a:cubicBezTo>
                  <a:pt x="319694" y="117555"/>
                  <a:pt x="319694" y="117555"/>
                  <a:pt x="310875" y="106927"/>
                </a:cubicBezTo>
                <a:lnTo>
                  <a:pt x="300857" y="105720"/>
                </a:lnTo>
                <a:lnTo>
                  <a:pt x="310875" y="105156"/>
                </a:lnTo>
                <a:cubicBezTo>
                  <a:pt x="311757" y="104270"/>
                  <a:pt x="314403" y="102499"/>
                  <a:pt x="315285" y="104270"/>
                </a:cubicBezTo>
                <a:cubicBezTo>
                  <a:pt x="319694" y="113126"/>
                  <a:pt x="328514" y="120212"/>
                  <a:pt x="338215" y="121983"/>
                </a:cubicBezTo>
                <a:cubicBezTo>
                  <a:pt x="353208" y="124640"/>
                  <a:pt x="365555" y="117555"/>
                  <a:pt x="373493" y="105156"/>
                </a:cubicBezTo>
                <a:cubicBezTo>
                  <a:pt x="374375" y="98956"/>
                  <a:pt x="377021" y="92756"/>
                  <a:pt x="377021" y="86557"/>
                </a:cubicBezTo>
                <a:cubicBezTo>
                  <a:pt x="378784" y="83900"/>
                  <a:pt x="382312" y="83014"/>
                  <a:pt x="385840" y="81243"/>
                </a:cubicBezTo>
                <a:cubicBezTo>
                  <a:pt x="390250" y="77700"/>
                  <a:pt x="393777" y="73272"/>
                  <a:pt x="395541" y="67958"/>
                </a:cubicBezTo>
                <a:cubicBezTo>
                  <a:pt x="395541" y="62644"/>
                  <a:pt x="399951" y="57330"/>
                  <a:pt x="395541" y="52016"/>
                </a:cubicBezTo>
                <a:cubicBezTo>
                  <a:pt x="394659" y="50245"/>
                  <a:pt x="393777" y="48474"/>
                  <a:pt x="394659" y="46703"/>
                </a:cubicBezTo>
                <a:close/>
                <a:moveTo>
                  <a:pt x="462137" y="45112"/>
                </a:moveTo>
                <a:cubicBezTo>
                  <a:pt x="466697" y="44230"/>
                  <a:pt x="470345" y="45112"/>
                  <a:pt x="473993" y="46876"/>
                </a:cubicBezTo>
                <a:cubicBezTo>
                  <a:pt x="473993" y="49521"/>
                  <a:pt x="476729" y="51285"/>
                  <a:pt x="474905" y="53049"/>
                </a:cubicBezTo>
                <a:cubicBezTo>
                  <a:pt x="473081" y="53049"/>
                  <a:pt x="469433" y="53049"/>
                  <a:pt x="468521" y="54813"/>
                </a:cubicBezTo>
                <a:cubicBezTo>
                  <a:pt x="470345" y="57459"/>
                  <a:pt x="474905" y="54813"/>
                  <a:pt x="477641" y="56577"/>
                </a:cubicBezTo>
                <a:cubicBezTo>
                  <a:pt x="479464" y="58341"/>
                  <a:pt x="481288" y="60105"/>
                  <a:pt x="482200" y="62750"/>
                </a:cubicBezTo>
                <a:cubicBezTo>
                  <a:pt x="481288" y="65396"/>
                  <a:pt x="479464" y="68924"/>
                  <a:pt x="476729" y="69806"/>
                </a:cubicBezTo>
                <a:cubicBezTo>
                  <a:pt x="474905" y="69806"/>
                  <a:pt x="473081" y="69806"/>
                  <a:pt x="471257" y="68924"/>
                </a:cubicBezTo>
                <a:cubicBezTo>
                  <a:pt x="469433" y="67160"/>
                  <a:pt x="473081" y="63632"/>
                  <a:pt x="470345" y="62750"/>
                </a:cubicBezTo>
                <a:cubicBezTo>
                  <a:pt x="468521" y="63632"/>
                  <a:pt x="467609" y="64514"/>
                  <a:pt x="467609" y="66278"/>
                </a:cubicBezTo>
                <a:cubicBezTo>
                  <a:pt x="466697" y="69806"/>
                  <a:pt x="469433" y="70688"/>
                  <a:pt x="471257" y="73334"/>
                </a:cubicBezTo>
                <a:cubicBezTo>
                  <a:pt x="475817" y="74216"/>
                  <a:pt x="480376" y="72452"/>
                  <a:pt x="483112" y="68924"/>
                </a:cubicBezTo>
                <a:cubicBezTo>
                  <a:pt x="484024" y="67160"/>
                  <a:pt x="484936" y="64514"/>
                  <a:pt x="486760" y="63632"/>
                </a:cubicBezTo>
                <a:cubicBezTo>
                  <a:pt x="488584" y="63632"/>
                  <a:pt x="490408" y="65396"/>
                  <a:pt x="491320" y="66278"/>
                </a:cubicBezTo>
                <a:cubicBezTo>
                  <a:pt x="486760" y="70688"/>
                  <a:pt x="478553" y="75098"/>
                  <a:pt x="477641" y="83035"/>
                </a:cubicBezTo>
                <a:cubicBezTo>
                  <a:pt x="475817" y="83917"/>
                  <a:pt x="473081" y="83035"/>
                  <a:pt x="471257" y="83035"/>
                </a:cubicBezTo>
                <a:cubicBezTo>
                  <a:pt x="463049" y="81271"/>
                  <a:pt x="457578" y="75098"/>
                  <a:pt x="449370" y="74216"/>
                </a:cubicBezTo>
                <a:cubicBezTo>
                  <a:pt x="448458" y="70688"/>
                  <a:pt x="450282" y="68042"/>
                  <a:pt x="452106" y="66278"/>
                </a:cubicBezTo>
                <a:cubicBezTo>
                  <a:pt x="456666" y="61869"/>
                  <a:pt x="463961" y="62750"/>
                  <a:pt x="466697" y="56577"/>
                </a:cubicBezTo>
                <a:cubicBezTo>
                  <a:pt x="463049" y="53931"/>
                  <a:pt x="460313" y="50403"/>
                  <a:pt x="460313" y="46876"/>
                </a:cubicBezTo>
                <a:cubicBezTo>
                  <a:pt x="460313" y="45994"/>
                  <a:pt x="461225" y="45112"/>
                  <a:pt x="462137" y="45112"/>
                </a:cubicBezTo>
                <a:close/>
                <a:moveTo>
                  <a:pt x="329509" y="43172"/>
                </a:moveTo>
                <a:cubicBezTo>
                  <a:pt x="330757" y="42907"/>
                  <a:pt x="331664" y="43701"/>
                  <a:pt x="330757" y="46347"/>
                </a:cubicBezTo>
                <a:cubicBezTo>
                  <a:pt x="330757" y="48463"/>
                  <a:pt x="330757" y="49522"/>
                  <a:pt x="330757" y="50580"/>
                </a:cubicBezTo>
                <a:cubicBezTo>
                  <a:pt x="328035" y="49522"/>
                  <a:pt x="327128" y="48463"/>
                  <a:pt x="326221" y="46347"/>
                </a:cubicBezTo>
                <a:cubicBezTo>
                  <a:pt x="326675" y="44759"/>
                  <a:pt x="328262" y="43436"/>
                  <a:pt x="329509" y="43172"/>
                </a:cubicBezTo>
                <a:close/>
                <a:moveTo>
                  <a:pt x="600899" y="41576"/>
                </a:moveTo>
                <a:cubicBezTo>
                  <a:pt x="602466" y="41021"/>
                  <a:pt x="604033" y="40799"/>
                  <a:pt x="605377" y="42131"/>
                </a:cubicBezTo>
                <a:cubicBezTo>
                  <a:pt x="608959" y="43906"/>
                  <a:pt x="610750" y="46570"/>
                  <a:pt x="611645" y="49234"/>
                </a:cubicBezTo>
                <a:cubicBezTo>
                  <a:pt x="613436" y="53674"/>
                  <a:pt x="610750" y="56337"/>
                  <a:pt x="607168" y="58113"/>
                </a:cubicBezTo>
                <a:cubicBezTo>
                  <a:pt x="603586" y="59889"/>
                  <a:pt x="600899" y="53674"/>
                  <a:pt x="598213" y="58113"/>
                </a:cubicBezTo>
                <a:cubicBezTo>
                  <a:pt x="597317" y="60777"/>
                  <a:pt x="598213" y="64329"/>
                  <a:pt x="599108" y="67880"/>
                </a:cubicBezTo>
                <a:cubicBezTo>
                  <a:pt x="603586" y="74096"/>
                  <a:pt x="608959" y="78535"/>
                  <a:pt x="616123" y="81199"/>
                </a:cubicBezTo>
                <a:cubicBezTo>
                  <a:pt x="618809" y="82975"/>
                  <a:pt x="619705" y="87414"/>
                  <a:pt x="621496" y="90078"/>
                </a:cubicBezTo>
                <a:cubicBezTo>
                  <a:pt x="617914" y="91854"/>
                  <a:pt x="613436" y="88302"/>
                  <a:pt x="609854" y="88302"/>
                </a:cubicBezTo>
                <a:cubicBezTo>
                  <a:pt x="598213" y="82087"/>
                  <a:pt x="588362" y="72320"/>
                  <a:pt x="586571" y="59001"/>
                </a:cubicBezTo>
                <a:cubicBezTo>
                  <a:pt x="586571" y="52786"/>
                  <a:pt x="590153" y="46570"/>
                  <a:pt x="596422" y="43019"/>
                </a:cubicBezTo>
                <a:cubicBezTo>
                  <a:pt x="597765" y="43019"/>
                  <a:pt x="599332" y="42131"/>
                  <a:pt x="600899" y="41576"/>
                </a:cubicBezTo>
                <a:close/>
                <a:moveTo>
                  <a:pt x="662121" y="41055"/>
                </a:moveTo>
                <a:cubicBezTo>
                  <a:pt x="669625" y="41055"/>
                  <a:pt x="677130" y="44683"/>
                  <a:pt x="679944" y="51941"/>
                </a:cubicBezTo>
                <a:cubicBezTo>
                  <a:pt x="680882" y="53755"/>
                  <a:pt x="681820" y="57383"/>
                  <a:pt x="679944" y="60105"/>
                </a:cubicBezTo>
                <a:cubicBezTo>
                  <a:pt x="679944" y="60105"/>
                  <a:pt x="679944" y="60105"/>
                  <a:pt x="679006" y="59198"/>
                </a:cubicBezTo>
                <a:cubicBezTo>
                  <a:pt x="677130" y="53755"/>
                  <a:pt x="674316" y="46498"/>
                  <a:pt x="667749" y="45591"/>
                </a:cubicBezTo>
                <a:cubicBezTo>
                  <a:pt x="664935" y="43776"/>
                  <a:pt x="661183" y="47405"/>
                  <a:pt x="661183" y="42869"/>
                </a:cubicBezTo>
                <a:cubicBezTo>
                  <a:pt x="661183" y="41962"/>
                  <a:pt x="661183" y="41962"/>
                  <a:pt x="662121" y="41055"/>
                </a:cubicBezTo>
                <a:close/>
                <a:moveTo>
                  <a:pt x="630154" y="41055"/>
                </a:moveTo>
                <a:cubicBezTo>
                  <a:pt x="632839" y="41055"/>
                  <a:pt x="632839" y="43731"/>
                  <a:pt x="633733" y="45516"/>
                </a:cubicBezTo>
                <a:cubicBezTo>
                  <a:pt x="635523" y="48192"/>
                  <a:pt x="632839" y="50869"/>
                  <a:pt x="631049" y="52653"/>
                </a:cubicBezTo>
                <a:cubicBezTo>
                  <a:pt x="630154" y="52653"/>
                  <a:pt x="627470" y="52653"/>
                  <a:pt x="627470" y="54437"/>
                </a:cubicBezTo>
                <a:cubicBezTo>
                  <a:pt x="629260" y="58898"/>
                  <a:pt x="626575" y="62466"/>
                  <a:pt x="626575" y="67819"/>
                </a:cubicBezTo>
                <a:cubicBezTo>
                  <a:pt x="626575" y="78525"/>
                  <a:pt x="632839" y="86554"/>
                  <a:pt x="640892" y="94584"/>
                </a:cubicBezTo>
                <a:cubicBezTo>
                  <a:pt x="640892" y="103505"/>
                  <a:pt x="642681" y="111535"/>
                  <a:pt x="648050" y="118672"/>
                </a:cubicBezTo>
                <a:cubicBezTo>
                  <a:pt x="648050" y="118672"/>
                  <a:pt x="648050" y="118672"/>
                  <a:pt x="657892" y="129378"/>
                </a:cubicBezTo>
                <a:cubicBezTo>
                  <a:pt x="669524" y="138299"/>
                  <a:pt x="686525" y="140976"/>
                  <a:pt x="699946" y="135623"/>
                </a:cubicBezTo>
                <a:cubicBezTo>
                  <a:pt x="707105" y="133838"/>
                  <a:pt x="710684" y="125809"/>
                  <a:pt x="717842" y="123133"/>
                </a:cubicBezTo>
                <a:cubicBezTo>
                  <a:pt x="730369" y="124917"/>
                  <a:pt x="743790" y="119564"/>
                  <a:pt x="750054" y="108858"/>
                </a:cubicBezTo>
                <a:cubicBezTo>
                  <a:pt x="752738" y="107074"/>
                  <a:pt x="751843" y="101721"/>
                  <a:pt x="755422" y="101721"/>
                </a:cubicBezTo>
                <a:cubicBezTo>
                  <a:pt x="759001" y="100829"/>
                  <a:pt x="761686" y="100829"/>
                  <a:pt x="764370" y="101721"/>
                </a:cubicBezTo>
                <a:cubicBezTo>
                  <a:pt x="763475" y="107966"/>
                  <a:pt x="760791" y="115103"/>
                  <a:pt x="755422" y="119564"/>
                </a:cubicBezTo>
                <a:cubicBezTo>
                  <a:pt x="751843" y="124917"/>
                  <a:pt x="745580" y="126701"/>
                  <a:pt x="740211" y="130270"/>
                </a:cubicBezTo>
                <a:cubicBezTo>
                  <a:pt x="733053" y="131162"/>
                  <a:pt x="726790" y="133838"/>
                  <a:pt x="719631" y="134730"/>
                </a:cubicBezTo>
                <a:cubicBezTo>
                  <a:pt x="707999" y="146328"/>
                  <a:pt x="691894" y="149005"/>
                  <a:pt x="675788" y="147221"/>
                </a:cubicBezTo>
                <a:cubicBezTo>
                  <a:pt x="669524" y="145436"/>
                  <a:pt x="663261" y="143652"/>
                  <a:pt x="657892" y="140083"/>
                </a:cubicBezTo>
                <a:cubicBezTo>
                  <a:pt x="642681" y="131162"/>
                  <a:pt x="633733" y="115103"/>
                  <a:pt x="631049" y="98152"/>
                </a:cubicBezTo>
                <a:cubicBezTo>
                  <a:pt x="622996" y="91015"/>
                  <a:pt x="618522" y="80309"/>
                  <a:pt x="617628" y="70496"/>
                </a:cubicBezTo>
                <a:cubicBezTo>
                  <a:pt x="616733" y="58898"/>
                  <a:pt x="622101" y="49084"/>
                  <a:pt x="630154" y="41055"/>
                </a:cubicBezTo>
                <a:close/>
                <a:moveTo>
                  <a:pt x="304264" y="40356"/>
                </a:moveTo>
                <a:cubicBezTo>
                  <a:pt x="313936" y="39467"/>
                  <a:pt x="322728" y="47468"/>
                  <a:pt x="328883" y="54580"/>
                </a:cubicBezTo>
                <a:cubicBezTo>
                  <a:pt x="331520" y="60803"/>
                  <a:pt x="334158" y="67915"/>
                  <a:pt x="330641" y="74138"/>
                </a:cubicBezTo>
                <a:cubicBezTo>
                  <a:pt x="328003" y="79472"/>
                  <a:pt x="323607" y="83917"/>
                  <a:pt x="317453" y="83028"/>
                </a:cubicBezTo>
                <a:cubicBezTo>
                  <a:pt x="314815" y="83028"/>
                  <a:pt x="312177" y="81250"/>
                  <a:pt x="310419" y="78583"/>
                </a:cubicBezTo>
                <a:cubicBezTo>
                  <a:pt x="309539" y="76805"/>
                  <a:pt x="309539" y="75027"/>
                  <a:pt x="310419" y="74138"/>
                </a:cubicBezTo>
                <a:cubicBezTo>
                  <a:pt x="312177" y="70582"/>
                  <a:pt x="316573" y="69693"/>
                  <a:pt x="320090" y="69693"/>
                </a:cubicBezTo>
                <a:cubicBezTo>
                  <a:pt x="321849" y="70582"/>
                  <a:pt x="322728" y="68804"/>
                  <a:pt x="322728" y="67915"/>
                </a:cubicBezTo>
                <a:cubicBezTo>
                  <a:pt x="322728" y="61692"/>
                  <a:pt x="318332" y="57247"/>
                  <a:pt x="313056" y="54580"/>
                </a:cubicBezTo>
                <a:cubicBezTo>
                  <a:pt x="313056" y="54580"/>
                  <a:pt x="313056" y="54580"/>
                  <a:pt x="305143" y="51913"/>
                </a:cubicBezTo>
                <a:cubicBezTo>
                  <a:pt x="296351" y="53691"/>
                  <a:pt x="290196" y="58136"/>
                  <a:pt x="284042" y="62581"/>
                </a:cubicBezTo>
                <a:cubicBezTo>
                  <a:pt x="281404" y="61692"/>
                  <a:pt x="277887" y="62581"/>
                  <a:pt x="277008" y="59914"/>
                </a:cubicBezTo>
                <a:cubicBezTo>
                  <a:pt x="281404" y="47468"/>
                  <a:pt x="292834" y="43912"/>
                  <a:pt x="304264" y="40356"/>
                </a:cubicBezTo>
                <a:close/>
                <a:moveTo>
                  <a:pt x="425071" y="38638"/>
                </a:moveTo>
                <a:cubicBezTo>
                  <a:pt x="427462" y="38096"/>
                  <a:pt x="430070" y="38313"/>
                  <a:pt x="432243" y="38746"/>
                </a:cubicBezTo>
                <a:cubicBezTo>
                  <a:pt x="436590" y="39612"/>
                  <a:pt x="439198" y="43941"/>
                  <a:pt x="441806" y="47405"/>
                </a:cubicBezTo>
                <a:cubicBezTo>
                  <a:pt x="445283" y="56930"/>
                  <a:pt x="441806" y="69053"/>
                  <a:pt x="434851" y="75114"/>
                </a:cubicBezTo>
                <a:cubicBezTo>
                  <a:pt x="427896" y="82041"/>
                  <a:pt x="419203" y="85505"/>
                  <a:pt x="409640" y="84639"/>
                </a:cubicBezTo>
                <a:cubicBezTo>
                  <a:pt x="408771" y="81175"/>
                  <a:pt x="413118" y="78578"/>
                  <a:pt x="413987" y="75114"/>
                </a:cubicBezTo>
                <a:cubicBezTo>
                  <a:pt x="419203" y="74248"/>
                  <a:pt x="425288" y="72516"/>
                  <a:pt x="428766" y="67321"/>
                </a:cubicBezTo>
                <a:cubicBezTo>
                  <a:pt x="431374" y="63857"/>
                  <a:pt x="433112" y="59528"/>
                  <a:pt x="433112" y="55198"/>
                </a:cubicBezTo>
                <a:cubicBezTo>
                  <a:pt x="430504" y="52600"/>
                  <a:pt x="423550" y="56930"/>
                  <a:pt x="420942" y="51734"/>
                </a:cubicBezTo>
                <a:cubicBezTo>
                  <a:pt x="419203" y="50003"/>
                  <a:pt x="417464" y="45673"/>
                  <a:pt x="419203" y="43075"/>
                </a:cubicBezTo>
                <a:cubicBezTo>
                  <a:pt x="420507" y="40478"/>
                  <a:pt x="422680" y="39179"/>
                  <a:pt x="425071" y="38638"/>
                </a:cubicBezTo>
                <a:close/>
                <a:moveTo>
                  <a:pt x="698330" y="37880"/>
                </a:moveTo>
                <a:cubicBezTo>
                  <a:pt x="707326" y="37880"/>
                  <a:pt x="715422" y="41452"/>
                  <a:pt x="719920" y="49488"/>
                </a:cubicBezTo>
                <a:cubicBezTo>
                  <a:pt x="718121" y="52167"/>
                  <a:pt x="714522" y="51274"/>
                  <a:pt x="710924" y="52167"/>
                </a:cubicBezTo>
                <a:cubicBezTo>
                  <a:pt x="707326" y="51274"/>
                  <a:pt x="703728" y="47702"/>
                  <a:pt x="698330" y="47702"/>
                </a:cubicBezTo>
                <a:cubicBezTo>
                  <a:pt x="699230" y="44130"/>
                  <a:pt x="692933" y="39666"/>
                  <a:pt x="698330" y="37880"/>
                </a:cubicBezTo>
                <a:close/>
                <a:moveTo>
                  <a:pt x="514153" y="34891"/>
                </a:moveTo>
                <a:cubicBezTo>
                  <a:pt x="515040" y="34004"/>
                  <a:pt x="517701" y="33117"/>
                  <a:pt x="518588" y="34891"/>
                </a:cubicBezTo>
                <a:cubicBezTo>
                  <a:pt x="523911" y="41101"/>
                  <a:pt x="531008" y="47311"/>
                  <a:pt x="528347" y="56182"/>
                </a:cubicBezTo>
                <a:cubicBezTo>
                  <a:pt x="527459" y="58843"/>
                  <a:pt x="525685" y="61505"/>
                  <a:pt x="523024" y="61505"/>
                </a:cubicBezTo>
                <a:cubicBezTo>
                  <a:pt x="523911" y="57956"/>
                  <a:pt x="525685" y="52633"/>
                  <a:pt x="521250" y="49085"/>
                </a:cubicBezTo>
                <a:cubicBezTo>
                  <a:pt x="518588" y="47311"/>
                  <a:pt x="515040" y="45537"/>
                  <a:pt x="512378" y="47311"/>
                </a:cubicBezTo>
                <a:cubicBezTo>
                  <a:pt x="510604" y="47311"/>
                  <a:pt x="508830" y="49972"/>
                  <a:pt x="507943" y="51746"/>
                </a:cubicBezTo>
                <a:cubicBezTo>
                  <a:pt x="507943" y="52633"/>
                  <a:pt x="508830" y="54408"/>
                  <a:pt x="510604" y="55295"/>
                </a:cubicBezTo>
                <a:cubicBezTo>
                  <a:pt x="514153" y="54408"/>
                  <a:pt x="510604" y="49972"/>
                  <a:pt x="514153" y="49972"/>
                </a:cubicBezTo>
                <a:cubicBezTo>
                  <a:pt x="516814" y="49085"/>
                  <a:pt x="518588" y="52633"/>
                  <a:pt x="520363" y="54408"/>
                </a:cubicBezTo>
                <a:cubicBezTo>
                  <a:pt x="521250" y="56182"/>
                  <a:pt x="519475" y="57956"/>
                  <a:pt x="518588" y="59730"/>
                </a:cubicBezTo>
                <a:cubicBezTo>
                  <a:pt x="515927" y="61505"/>
                  <a:pt x="513266" y="63279"/>
                  <a:pt x="510604" y="63279"/>
                </a:cubicBezTo>
                <a:cubicBezTo>
                  <a:pt x="507943" y="61505"/>
                  <a:pt x="503507" y="61505"/>
                  <a:pt x="502620" y="57956"/>
                </a:cubicBezTo>
                <a:cubicBezTo>
                  <a:pt x="500846" y="52633"/>
                  <a:pt x="501733" y="47311"/>
                  <a:pt x="504394" y="43762"/>
                </a:cubicBezTo>
                <a:cubicBezTo>
                  <a:pt x="507056" y="39327"/>
                  <a:pt x="511491" y="38440"/>
                  <a:pt x="514153" y="34891"/>
                </a:cubicBezTo>
                <a:close/>
                <a:moveTo>
                  <a:pt x="364208" y="34579"/>
                </a:moveTo>
                <a:cubicBezTo>
                  <a:pt x="366589" y="33641"/>
                  <a:pt x="368857" y="33406"/>
                  <a:pt x="370671" y="35282"/>
                </a:cubicBezTo>
                <a:cubicBezTo>
                  <a:pt x="369764" y="38096"/>
                  <a:pt x="366135" y="36220"/>
                  <a:pt x="363414" y="38096"/>
                </a:cubicBezTo>
                <a:lnTo>
                  <a:pt x="357064" y="43724"/>
                </a:lnTo>
                <a:cubicBezTo>
                  <a:pt x="356157" y="46539"/>
                  <a:pt x="356157" y="50291"/>
                  <a:pt x="354342" y="52167"/>
                </a:cubicBezTo>
                <a:cubicBezTo>
                  <a:pt x="352528" y="51229"/>
                  <a:pt x="351621" y="50291"/>
                  <a:pt x="351621" y="49353"/>
                </a:cubicBezTo>
                <a:cubicBezTo>
                  <a:pt x="351621" y="44663"/>
                  <a:pt x="354342" y="40910"/>
                  <a:pt x="357064" y="38096"/>
                </a:cubicBezTo>
                <a:cubicBezTo>
                  <a:pt x="359332" y="37158"/>
                  <a:pt x="361826" y="35517"/>
                  <a:pt x="364208" y="34579"/>
                </a:cubicBezTo>
                <a:close/>
                <a:moveTo>
                  <a:pt x="406143" y="34015"/>
                </a:moveTo>
                <a:cubicBezTo>
                  <a:pt x="406143" y="34015"/>
                  <a:pt x="406143" y="34015"/>
                  <a:pt x="411529" y="42993"/>
                </a:cubicBezTo>
                <a:cubicBezTo>
                  <a:pt x="414222" y="47482"/>
                  <a:pt x="414222" y="52869"/>
                  <a:pt x="415120" y="58257"/>
                </a:cubicBezTo>
                <a:cubicBezTo>
                  <a:pt x="413325" y="71724"/>
                  <a:pt x="407041" y="83396"/>
                  <a:pt x="396268" y="92375"/>
                </a:cubicBezTo>
                <a:cubicBezTo>
                  <a:pt x="394473" y="99557"/>
                  <a:pt x="392678" y="106740"/>
                  <a:pt x="389985" y="113923"/>
                </a:cubicBezTo>
                <a:cubicBezTo>
                  <a:pt x="387292" y="115719"/>
                  <a:pt x="385496" y="120208"/>
                  <a:pt x="383701" y="122901"/>
                </a:cubicBezTo>
                <a:cubicBezTo>
                  <a:pt x="370235" y="134573"/>
                  <a:pt x="352282" y="142654"/>
                  <a:pt x="333430" y="139062"/>
                </a:cubicBezTo>
                <a:cubicBezTo>
                  <a:pt x="329839" y="139062"/>
                  <a:pt x="328044" y="135471"/>
                  <a:pt x="323556" y="136369"/>
                </a:cubicBezTo>
                <a:cubicBezTo>
                  <a:pt x="316374" y="132778"/>
                  <a:pt x="310988" y="127391"/>
                  <a:pt x="305602" y="122003"/>
                </a:cubicBezTo>
                <a:cubicBezTo>
                  <a:pt x="302909" y="121106"/>
                  <a:pt x="302011" y="122003"/>
                  <a:pt x="299318" y="122003"/>
                </a:cubicBezTo>
                <a:cubicBezTo>
                  <a:pt x="293932" y="120208"/>
                  <a:pt x="287648" y="119310"/>
                  <a:pt x="283159" y="115719"/>
                </a:cubicBezTo>
                <a:cubicBezTo>
                  <a:pt x="277773" y="110331"/>
                  <a:pt x="273285" y="105842"/>
                  <a:pt x="268796" y="99557"/>
                </a:cubicBezTo>
                <a:cubicBezTo>
                  <a:pt x="268796" y="95068"/>
                  <a:pt x="264308" y="92375"/>
                  <a:pt x="266103" y="87885"/>
                </a:cubicBezTo>
                <a:cubicBezTo>
                  <a:pt x="268796" y="86090"/>
                  <a:pt x="271489" y="86988"/>
                  <a:pt x="274183" y="86988"/>
                </a:cubicBezTo>
                <a:cubicBezTo>
                  <a:pt x="276876" y="97762"/>
                  <a:pt x="283159" y="108536"/>
                  <a:pt x="293932" y="111229"/>
                </a:cubicBezTo>
                <a:cubicBezTo>
                  <a:pt x="299318" y="112127"/>
                  <a:pt x="303806" y="113025"/>
                  <a:pt x="308295" y="111229"/>
                </a:cubicBezTo>
                <a:cubicBezTo>
                  <a:pt x="312783" y="115719"/>
                  <a:pt x="316374" y="122003"/>
                  <a:pt x="322658" y="124697"/>
                </a:cubicBezTo>
                <a:cubicBezTo>
                  <a:pt x="331635" y="129186"/>
                  <a:pt x="343305" y="132778"/>
                  <a:pt x="354077" y="129186"/>
                </a:cubicBezTo>
                <a:cubicBezTo>
                  <a:pt x="368440" y="125595"/>
                  <a:pt x="380110" y="112127"/>
                  <a:pt x="384598" y="98660"/>
                </a:cubicBezTo>
                <a:cubicBezTo>
                  <a:pt x="385496" y="94170"/>
                  <a:pt x="383701" y="87885"/>
                  <a:pt x="389087" y="86090"/>
                </a:cubicBezTo>
                <a:cubicBezTo>
                  <a:pt x="396268" y="82498"/>
                  <a:pt x="400757" y="74418"/>
                  <a:pt x="403450" y="68133"/>
                </a:cubicBezTo>
                <a:cubicBezTo>
                  <a:pt x="404348" y="57359"/>
                  <a:pt x="404348" y="48380"/>
                  <a:pt x="398064" y="39402"/>
                </a:cubicBezTo>
                <a:cubicBezTo>
                  <a:pt x="400757" y="37606"/>
                  <a:pt x="402552" y="33117"/>
                  <a:pt x="406143" y="34015"/>
                </a:cubicBezTo>
                <a:close/>
                <a:moveTo>
                  <a:pt x="325745" y="31703"/>
                </a:moveTo>
                <a:cubicBezTo>
                  <a:pt x="328856" y="30587"/>
                  <a:pt x="332190" y="30587"/>
                  <a:pt x="335746" y="32820"/>
                </a:cubicBezTo>
                <a:cubicBezTo>
                  <a:pt x="335746" y="40856"/>
                  <a:pt x="326856" y="39070"/>
                  <a:pt x="322411" y="42642"/>
                </a:cubicBezTo>
                <a:cubicBezTo>
                  <a:pt x="320633" y="40856"/>
                  <a:pt x="313521" y="40856"/>
                  <a:pt x="317077" y="37284"/>
                </a:cubicBezTo>
                <a:cubicBezTo>
                  <a:pt x="319744" y="35052"/>
                  <a:pt x="322633" y="32820"/>
                  <a:pt x="325745" y="31703"/>
                </a:cubicBezTo>
                <a:close/>
                <a:moveTo>
                  <a:pt x="557996" y="27838"/>
                </a:moveTo>
                <a:cubicBezTo>
                  <a:pt x="557996" y="32268"/>
                  <a:pt x="554367" y="36698"/>
                  <a:pt x="553460" y="41129"/>
                </a:cubicBezTo>
                <a:cubicBezTo>
                  <a:pt x="551646" y="46445"/>
                  <a:pt x="551646" y="52647"/>
                  <a:pt x="547110" y="57078"/>
                </a:cubicBezTo>
                <a:cubicBezTo>
                  <a:pt x="542574" y="61508"/>
                  <a:pt x="536224" y="63280"/>
                  <a:pt x="529875" y="63280"/>
                </a:cubicBezTo>
                <a:cubicBezTo>
                  <a:pt x="529875" y="63280"/>
                  <a:pt x="529875" y="63280"/>
                  <a:pt x="528967" y="63280"/>
                </a:cubicBezTo>
                <a:cubicBezTo>
                  <a:pt x="528967" y="63280"/>
                  <a:pt x="528967" y="63280"/>
                  <a:pt x="533503" y="55305"/>
                </a:cubicBezTo>
                <a:cubicBezTo>
                  <a:pt x="538039" y="54419"/>
                  <a:pt x="541667" y="53533"/>
                  <a:pt x="544389" y="50875"/>
                </a:cubicBezTo>
                <a:cubicBezTo>
                  <a:pt x="545296" y="47331"/>
                  <a:pt x="544389" y="42901"/>
                  <a:pt x="541667" y="40243"/>
                </a:cubicBezTo>
                <a:cubicBezTo>
                  <a:pt x="540760" y="40243"/>
                  <a:pt x="540760" y="39357"/>
                  <a:pt x="539853" y="39357"/>
                </a:cubicBezTo>
                <a:cubicBezTo>
                  <a:pt x="539853" y="42015"/>
                  <a:pt x="541667" y="45559"/>
                  <a:pt x="540760" y="48217"/>
                </a:cubicBezTo>
                <a:cubicBezTo>
                  <a:pt x="538039" y="49103"/>
                  <a:pt x="536224" y="52647"/>
                  <a:pt x="533503" y="50875"/>
                </a:cubicBezTo>
                <a:cubicBezTo>
                  <a:pt x="531689" y="46445"/>
                  <a:pt x="528967" y="42015"/>
                  <a:pt x="526246" y="38471"/>
                </a:cubicBezTo>
                <a:cubicBezTo>
                  <a:pt x="527153" y="35812"/>
                  <a:pt x="529875" y="34040"/>
                  <a:pt x="531689" y="32268"/>
                </a:cubicBezTo>
                <a:cubicBezTo>
                  <a:pt x="536224" y="31382"/>
                  <a:pt x="540760" y="34926"/>
                  <a:pt x="543482" y="31382"/>
                </a:cubicBezTo>
                <a:cubicBezTo>
                  <a:pt x="547110" y="26952"/>
                  <a:pt x="552553" y="25180"/>
                  <a:pt x="557996" y="27838"/>
                </a:cubicBezTo>
                <a:close/>
                <a:moveTo>
                  <a:pt x="456899" y="27561"/>
                </a:moveTo>
                <a:cubicBezTo>
                  <a:pt x="460212" y="28582"/>
                  <a:pt x="463417" y="30623"/>
                  <a:pt x="466409" y="33344"/>
                </a:cubicBezTo>
                <a:cubicBezTo>
                  <a:pt x="468119" y="36066"/>
                  <a:pt x="470683" y="37880"/>
                  <a:pt x="470683" y="41508"/>
                </a:cubicBezTo>
                <a:cubicBezTo>
                  <a:pt x="466409" y="44230"/>
                  <a:pt x="464699" y="37880"/>
                  <a:pt x="460425" y="36973"/>
                </a:cubicBezTo>
                <a:cubicBezTo>
                  <a:pt x="457006" y="36973"/>
                  <a:pt x="454442" y="34251"/>
                  <a:pt x="451877" y="36973"/>
                </a:cubicBezTo>
                <a:cubicBezTo>
                  <a:pt x="450168" y="38787"/>
                  <a:pt x="450168" y="42416"/>
                  <a:pt x="447603" y="41508"/>
                </a:cubicBezTo>
                <a:cubicBezTo>
                  <a:pt x="444184" y="38787"/>
                  <a:pt x="437346" y="44230"/>
                  <a:pt x="439056" y="36973"/>
                </a:cubicBezTo>
                <a:cubicBezTo>
                  <a:pt x="442475" y="36066"/>
                  <a:pt x="441620" y="28808"/>
                  <a:pt x="446749" y="27901"/>
                </a:cubicBezTo>
                <a:cubicBezTo>
                  <a:pt x="450168" y="26541"/>
                  <a:pt x="453587" y="26541"/>
                  <a:pt x="456899" y="27561"/>
                </a:cubicBezTo>
                <a:close/>
                <a:moveTo>
                  <a:pt x="576592" y="26994"/>
                </a:moveTo>
                <a:cubicBezTo>
                  <a:pt x="581128" y="26994"/>
                  <a:pt x="583849" y="31530"/>
                  <a:pt x="585664" y="35158"/>
                </a:cubicBezTo>
                <a:cubicBezTo>
                  <a:pt x="585664" y="37880"/>
                  <a:pt x="586571" y="41508"/>
                  <a:pt x="583849" y="43323"/>
                </a:cubicBezTo>
                <a:cubicBezTo>
                  <a:pt x="582035" y="43323"/>
                  <a:pt x="578407" y="44230"/>
                  <a:pt x="577499" y="42416"/>
                </a:cubicBezTo>
                <a:cubicBezTo>
                  <a:pt x="573871" y="40601"/>
                  <a:pt x="577499" y="36066"/>
                  <a:pt x="574778" y="34251"/>
                </a:cubicBezTo>
                <a:cubicBezTo>
                  <a:pt x="568428" y="34251"/>
                  <a:pt x="563892" y="37880"/>
                  <a:pt x="560264" y="43323"/>
                </a:cubicBezTo>
                <a:cubicBezTo>
                  <a:pt x="559357" y="43323"/>
                  <a:pt x="557542" y="44230"/>
                  <a:pt x="557542" y="43323"/>
                </a:cubicBezTo>
                <a:cubicBezTo>
                  <a:pt x="554821" y="37880"/>
                  <a:pt x="561171" y="35158"/>
                  <a:pt x="561171" y="30623"/>
                </a:cubicBezTo>
                <a:cubicBezTo>
                  <a:pt x="564799" y="26087"/>
                  <a:pt x="571149" y="25180"/>
                  <a:pt x="576592" y="26994"/>
                </a:cubicBezTo>
                <a:close/>
                <a:moveTo>
                  <a:pt x="474335" y="26066"/>
                </a:moveTo>
                <a:cubicBezTo>
                  <a:pt x="480447" y="25180"/>
                  <a:pt x="484812" y="28724"/>
                  <a:pt x="489178" y="31382"/>
                </a:cubicBezTo>
                <a:cubicBezTo>
                  <a:pt x="492670" y="29610"/>
                  <a:pt x="497036" y="30496"/>
                  <a:pt x="499655" y="32268"/>
                </a:cubicBezTo>
                <a:cubicBezTo>
                  <a:pt x="501402" y="34926"/>
                  <a:pt x="504021" y="37585"/>
                  <a:pt x="501402" y="41129"/>
                </a:cubicBezTo>
                <a:cubicBezTo>
                  <a:pt x="499655" y="43787"/>
                  <a:pt x="498782" y="48217"/>
                  <a:pt x="494417" y="48217"/>
                </a:cubicBezTo>
                <a:cubicBezTo>
                  <a:pt x="491797" y="48217"/>
                  <a:pt x="490051" y="47331"/>
                  <a:pt x="489178" y="44673"/>
                </a:cubicBezTo>
                <a:cubicBezTo>
                  <a:pt x="488305" y="40243"/>
                  <a:pt x="495290" y="43787"/>
                  <a:pt x="492670" y="39357"/>
                </a:cubicBezTo>
                <a:cubicBezTo>
                  <a:pt x="491797" y="38471"/>
                  <a:pt x="489178" y="38471"/>
                  <a:pt x="487432" y="40243"/>
                </a:cubicBezTo>
                <a:cubicBezTo>
                  <a:pt x="484812" y="41129"/>
                  <a:pt x="485685" y="44673"/>
                  <a:pt x="486558" y="46445"/>
                </a:cubicBezTo>
                <a:cubicBezTo>
                  <a:pt x="488305" y="49103"/>
                  <a:pt x="490924" y="52647"/>
                  <a:pt x="496163" y="51761"/>
                </a:cubicBezTo>
                <a:cubicBezTo>
                  <a:pt x="497036" y="55305"/>
                  <a:pt x="498782" y="57964"/>
                  <a:pt x="499655" y="61508"/>
                </a:cubicBezTo>
                <a:cubicBezTo>
                  <a:pt x="492670" y="63280"/>
                  <a:pt x="486558" y="60622"/>
                  <a:pt x="483066" y="55305"/>
                </a:cubicBezTo>
                <a:cubicBezTo>
                  <a:pt x="476954" y="46445"/>
                  <a:pt x="476954" y="35812"/>
                  <a:pt x="469096" y="28724"/>
                </a:cubicBezTo>
                <a:cubicBezTo>
                  <a:pt x="469969" y="26066"/>
                  <a:pt x="472588" y="26952"/>
                  <a:pt x="474335" y="26066"/>
                </a:cubicBezTo>
                <a:close/>
                <a:moveTo>
                  <a:pt x="664783" y="25973"/>
                </a:moveTo>
                <a:cubicBezTo>
                  <a:pt x="667954" y="26540"/>
                  <a:pt x="671015" y="27674"/>
                  <a:pt x="674077" y="28128"/>
                </a:cubicBezTo>
                <a:cubicBezTo>
                  <a:pt x="681075" y="31756"/>
                  <a:pt x="688948" y="34478"/>
                  <a:pt x="691572" y="41735"/>
                </a:cubicBezTo>
                <a:cubicBezTo>
                  <a:pt x="695071" y="48992"/>
                  <a:pt x="697695" y="58063"/>
                  <a:pt x="693321" y="66228"/>
                </a:cubicBezTo>
                <a:cubicBezTo>
                  <a:pt x="690697" y="72578"/>
                  <a:pt x="687198" y="79835"/>
                  <a:pt x="678451" y="79835"/>
                </a:cubicBezTo>
                <a:cubicBezTo>
                  <a:pt x="674077" y="80742"/>
                  <a:pt x="669703" y="77113"/>
                  <a:pt x="666204" y="75299"/>
                </a:cubicBezTo>
                <a:cubicBezTo>
                  <a:pt x="663580" y="71670"/>
                  <a:pt x="663580" y="67135"/>
                  <a:pt x="665330" y="63506"/>
                </a:cubicBezTo>
                <a:cubicBezTo>
                  <a:pt x="665330" y="61692"/>
                  <a:pt x="668829" y="61692"/>
                  <a:pt x="670578" y="60785"/>
                </a:cubicBezTo>
                <a:cubicBezTo>
                  <a:pt x="675827" y="59878"/>
                  <a:pt x="674077" y="67135"/>
                  <a:pt x="678451" y="66228"/>
                </a:cubicBezTo>
                <a:cubicBezTo>
                  <a:pt x="682824" y="63506"/>
                  <a:pt x="683699" y="57156"/>
                  <a:pt x="682824" y="51713"/>
                </a:cubicBezTo>
                <a:cubicBezTo>
                  <a:pt x="681950" y="45363"/>
                  <a:pt x="677576" y="42642"/>
                  <a:pt x="672328" y="39013"/>
                </a:cubicBezTo>
                <a:cubicBezTo>
                  <a:pt x="667954" y="36292"/>
                  <a:pt x="660081" y="39920"/>
                  <a:pt x="658332" y="34478"/>
                </a:cubicBezTo>
                <a:cubicBezTo>
                  <a:pt x="658332" y="31756"/>
                  <a:pt x="654833" y="29942"/>
                  <a:pt x="654833" y="27220"/>
                </a:cubicBezTo>
                <a:cubicBezTo>
                  <a:pt x="658332" y="25406"/>
                  <a:pt x="661612" y="25406"/>
                  <a:pt x="664783" y="25973"/>
                </a:cubicBezTo>
                <a:close/>
                <a:moveTo>
                  <a:pt x="378608" y="21652"/>
                </a:moveTo>
                <a:cubicBezTo>
                  <a:pt x="378608" y="25179"/>
                  <a:pt x="375052" y="27825"/>
                  <a:pt x="373274" y="30471"/>
                </a:cubicBezTo>
                <a:cubicBezTo>
                  <a:pt x="365273" y="29589"/>
                  <a:pt x="357272" y="32235"/>
                  <a:pt x="351938" y="37526"/>
                </a:cubicBezTo>
                <a:cubicBezTo>
                  <a:pt x="349271" y="43700"/>
                  <a:pt x="343937" y="49874"/>
                  <a:pt x="347493" y="56047"/>
                </a:cubicBezTo>
                <a:cubicBezTo>
                  <a:pt x="351938" y="59575"/>
                  <a:pt x="354605" y="52519"/>
                  <a:pt x="358161" y="53401"/>
                </a:cubicBezTo>
                <a:cubicBezTo>
                  <a:pt x="361717" y="55165"/>
                  <a:pt x="365273" y="56929"/>
                  <a:pt x="365273" y="61339"/>
                </a:cubicBezTo>
                <a:cubicBezTo>
                  <a:pt x="365273" y="65748"/>
                  <a:pt x="360828" y="69276"/>
                  <a:pt x="356383" y="71040"/>
                </a:cubicBezTo>
                <a:cubicBezTo>
                  <a:pt x="350160" y="72804"/>
                  <a:pt x="343937" y="68394"/>
                  <a:pt x="339492" y="63985"/>
                </a:cubicBezTo>
                <a:cubicBezTo>
                  <a:pt x="335047" y="56929"/>
                  <a:pt x="334158" y="46346"/>
                  <a:pt x="336825" y="38408"/>
                </a:cubicBezTo>
                <a:cubicBezTo>
                  <a:pt x="345715" y="24297"/>
                  <a:pt x="362606" y="17242"/>
                  <a:pt x="378608" y="21652"/>
                </a:cubicBezTo>
                <a:close/>
                <a:moveTo>
                  <a:pt x="462591" y="658"/>
                </a:moveTo>
                <a:cubicBezTo>
                  <a:pt x="483964" y="-220"/>
                  <a:pt x="503556" y="-220"/>
                  <a:pt x="525820" y="658"/>
                </a:cubicBezTo>
                <a:cubicBezTo>
                  <a:pt x="530272" y="-220"/>
                  <a:pt x="536506" y="658"/>
                  <a:pt x="541849" y="658"/>
                </a:cubicBezTo>
                <a:cubicBezTo>
                  <a:pt x="548974" y="2414"/>
                  <a:pt x="557879" y="1536"/>
                  <a:pt x="566785" y="3293"/>
                </a:cubicBezTo>
                <a:cubicBezTo>
                  <a:pt x="587267" y="5927"/>
                  <a:pt x="605078" y="8562"/>
                  <a:pt x="624670" y="13831"/>
                </a:cubicBezTo>
                <a:cubicBezTo>
                  <a:pt x="639810" y="18222"/>
                  <a:pt x="654949" y="29638"/>
                  <a:pt x="658511" y="45446"/>
                </a:cubicBezTo>
                <a:cubicBezTo>
                  <a:pt x="661183" y="56862"/>
                  <a:pt x="658511" y="68279"/>
                  <a:pt x="651387" y="77061"/>
                </a:cubicBezTo>
                <a:cubicBezTo>
                  <a:pt x="648715" y="77939"/>
                  <a:pt x="646934" y="82330"/>
                  <a:pt x="644262" y="81452"/>
                </a:cubicBezTo>
                <a:cubicBezTo>
                  <a:pt x="642481" y="78817"/>
                  <a:pt x="638919" y="75304"/>
                  <a:pt x="641591" y="71792"/>
                </a:cubicBezTo>
                <a:cubicBezTo>
                  <a:pt x="649606" y="63010"/>
                  <a:pt x="650496" y="49837"/>
                  <a:pt x="645153" y="40177"/>
                </a:cubicBezTo>
                <a:cubicBezTo>
                  <a:pt x="632685" y="21735"/>
                  <a:pt x="609531" y="24369"/>
                  <a:pt x="590830" y="18222"/>
                </a:cubicBezTo>
                <a:cubicBezTo>
                  <a:pt x="574800" y="16466"/>
                  <a:pt x="557879" y="13831"/>
                  <a:pt x="542740" y="12953"/>
                </a:cubicBezTo>
                <a:cubicBezTo>
                  <a:pt x="521367" y="11196"/>
                  <a:pt x="499994" y="10318"/>
                  <a:pt x="478620" y="12075"/>
                </a:cubicBezTo>
                <a:cubicBezTo>
                  <a:pt x="478620" y="12075"/>
                  <a:pt x="478620" y="12075"/>
                  <a:pt x="468824" y="12075"/>
                </a:cubicBezTo>
                <a:cubicBezTo>
                  <a:pt x="467043" y="12075"/>
                  <a:pt x="467043" y="13831"/>
                  <a:pt x="467934" y="14709"/>
                </a:cubicBezTo>
                <a:cubicBezTo>
                  <a:pt x="488416" y="14709"/>
                  <a:pt x="509790" y="13831"/>
                  <a:pt x="531163" y="14709"/>
                </a:cubicBezTo>
                <a:cubicBezTo>
                  <a:pt x="546302" y="15587"/>
                  <a:pt x="562332" y="16466"/>
                  <a:pt x="577471" y="19100"/>
                </a:cubicBezTo>
                <a:cubicBezTo>
                  <a:pt x="592611" y="20856"/>
                  <a:pt x="605969" y="25247"/>
                  <a:pt x="620218" y="27882"/>
                </a:cubicBezTo>
                <a:cubicBezTo>
                  <a:pt x="624670" y="23491"/>
                  <a:pt x="627342" y="31395"/>
                  <a:pt x="631795" y="32273"/>
                </a:cubicBezTo>
                <a:cubicBezTo>
                  <a:pt x="639810" y="34029"/>
                  <a:pt x="643372" y="43689"/>
                  <a:pt x="645153" y="51593"/>
                </a:cubicBezTo>
                <a:cubicBezTo>
                  <a:pt x="644262" y="56862"/>
                  <a:pt x="644262" y="63888"/>
                  <a:pt x="639810" y="68279"/>
                </a:cubicBezTo>
                <a:cubicBezTo>
                  <a:pt x="638029" y="63010"/>
                  <a:pt x="642481" y="58619"/>
                  <a:pt x="641591" y="53350"/>
                </a:cubicBezTo>
                <a:cubicBezTo>
                  <a:pt x="641591" y="45446"/>
                  <a:pt x="635357" y="38420"/>
                  <a:pt x="629123" y="34029"/>
                </a:cubicBezTo>
                <a:cubicBezTo>
                  <a:pt x="626451" y="34029"/>
                  <a:pt x="622889" y="36664"/>
                  <a:pt x="620218" y="34029"/>
                </a:cubicBezTo>
                <a:cubicBezTo>
                  <a:pt x="620218" y="34029"/>
                  <a:pt x="620218" y="34029"/>
                  <a:pt x="618437" y="31395"/>
                </a:cubicBezTo>
                <a:cubicBezTo>
                  <a:pt x="596173" y="26126"/>
                  <a:pt x="572128" y="22613"/>
                  <a:pt x="549864" y="20856"/>
                </a:cubicBezTo>
                <a:cubicBezTo>
                  <a:pt x="545412" y="19978"/>
                  <a:pt x="540959" y="20856"/>
                  <a:pt x="536506" y="19100"/>
                </a:cubicBezTo>
                <a:cubicBezTo>
                  <a:pt x="519586" y="19100"/>
                  <a:pt x="503556" y="18222"/>
                  <a:pt x="488416" y="19100"/>
                </a:cubicBezTo>
                <a:cubicBezTo>
                  <a:pt x="473277" y="18222"/>
                  <a:pt x="458138" y="20856"/>
                  <a:pt x="442998" y="22613"/>
                </a:cubicBezTo>
                <a:cubicBezTo>
                  <a:pt x="438546" y="23491"/>
                  <a:pt x="433202" y="22613"/>
                  <a:pt x="428750" y="25247"/>
                </a:cubicBezTo>
                <a:cubicBezTo>
                  <a:pt x="423406" y="24369"/>
                  <a:pt x="418063" y="26126"/>
                  <a:pt x="413610" y="27004"/>
                </a:cubicBezTo>
                <a:cubicBezTo>
                  <a:pt x="405595" y="27882"/>
                  <a:pt x="396690" y="33151"/>
                  <a:pt x="393128" y="41055"/>
                </a:cubicBezTo>
                <a:cubicBezTo>
                  <a:pt x="389566" y="46324"/>
                  <a:pt x="390456" y="53350"/>
                  <a:pt x="393128" y="58619"/>
                </a:cubicBezTo>
                <a:cubicBezTo>
                  <a:pt x="393128" y="60375"/>
                  <a:pt x="393128" y="62131"/>
                  <a:pt x="392237" y="63888"/>
                </a:cubicBezTo>
                <a:cubicBezTo>
                  <a:pt x="387784" y="62131"/>
                  <a:pt x="386003" y="55984"/>
                  <a:pt x="386003" y="51593"/>
                </a:cubicBezTo>
                <a:cubicBezTo>
                  <a:pt x="386003" y="41933"/>
                  <a:pt x="393128" y="34029"/>
                  <a:pt x="400252" y="27882"/>
                </a:cubicBezTo>
                <a:cubicBezTo>
                  <a:pt x="416282" y="19978"/>
                  <a:pt x="434984" y="19100"/>
                  <a:pt x="452795" y="16466"/>
                </a:cubicBezTo>
                <a:cubicBezTo>
                  <a:pt x="452795" y="16466"/>
                  <a:pt x="452795" y="16466"/>
                  <a:pt x="465262" y="16466"/>
                </a:cubicBezTo>
                <a:cubicBezTo>
                  <a:pt x="465262" y="15587"/>
                  <a:pt x="465262" y="14709"/>
                  <a:pt x="465262" y="13831"/>
                </a:cubicBezTo>
                <a:cubicBezTo>
                  <a:pt x="461700" y="11196"/>
                  <a:pt x="458138" y="13831"/>
                  <a:pt x="453685" y="13831"/>
                </a:cubicBezTo>
                <a:cubicBezTo>
                  <a:pt x="435874" y="13831"/>
                  <a:pt x="418954" y="17344"/>
                  <a:pt x="402033" y="22613"/>
                </a:cubicBezTo>
                <a:cubicBezTo>
                  <a:pt x="390456" y="28760"/>
                  <a:pt x="379770" y="42811"/>
                  <a:pt x="382441" y="55984"/>
                </a:cubicBezTo>
                <a:cubicBezTo>
                  <a:pt x="383332" y="61253"/>
                  <a:pt x="386003" y="65644"/>
                  <a:pt x="390456" y="69157"/>
                </a:cubicBezTo>
                <a:cubicBezTo>
                  <a:pt x="391347" y="71792"/>
                  <a:pt x="388675" y="73548"/>
                  <a:pt x="386894" y="75304"/>
                </a:cubicBezTo>
                <a:cubicBezTo>
                  <a:pt x="380660" y="77061"/>
                  <a:pt x="377988" y="69157"/>
                  <a:pt x="373536" y="65644"/>
                </a:cubicBezTo>
                <a:cubicBezTo>
                  <a:pt x="373536" y="65644"/>
                  <a:pt x="373536" y="65644"/>
                  <a:pt x="374426" y="63010"/>
                </a:cubicBezTo>
                <a:cubicBezTo>
                  <a:pt x="370864" y="62131"/>
                  <a:pt x="371755" y="56862"/>
                  <a:pt x="369973" y="52471"/>
                </a:cubicBezTo>
                <a:cubicBezTo>
                  <a:pt x="369083" y="40177"/>
                  <a:pt x="377098" y="30517"/>
                  <a:pt x="385113" y="21735"/>
                </a:cubicBezTo>
                <a:cubicBezTo>
                  <a:pt x="391347" y="16466"/>
                  <a:pt x="397580" y="12075"/>
                  <a:pt x="404705" y="11196"/>
                </a:cubicBezTo>
                <a:cubicBezTo>
                  <a:pt x="422516" y="4171"/>
                  <a:pt x="442998" y="3293"/>
                  <a:pt x="462591" y="65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lIns="0" tIns="0" rIns="0" bIns="72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>
                <a:solidFill>
                  <a:schemeClr val="accent2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二</a:t>
            </a:r>
            <a:endParaRPr lang="zh-CN" altLang="en-US" sz="2800">
              <a:solidFill>
                <a:schemeClr val="accent2">
                  <a:lumMod val="7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073910" y="3432810"/>
            <a:ext cx="628586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lIns="108000" tIns="36000" rIns="108000" bIns="36000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通过四则运算测试系统项目的练习，我们学会了如何团队合作，沟通交流，之前只是自己单打独斗，但现在明白了</a:t>
            </a:r>
            <a:r>
              <a:rPr lang="en-US" altLang="zh-CN" dirty="0" smtClean="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1+1&gt;2</a:t>
            </a:r>
            <a:r>
              <a:rPr lang="zh-CN" altLang="en-US" dirty="0" smtClean="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的道理</a:t>
            </a:r>
            <a:endParaRPr lang="zh-CN" altLang="en-US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26" name="任意多边形 25"/>
          <p:cNvSpPr/>
          <p:nvPr/>
        </p:nvSpPr>
        <p:spPr bwMode="auto">
          <a:xfrm>
            <a:off x="1067435" y="3302635"/>
            <a:ext cx="1025525" cy="1096010"/>
          </a:xfrm>
          <a:custGeom>
            <a:avLst/>
            <a:gdLst>
              <a:gd name="connsiteX0" fmla="*/ 436463 w 1008497"/>
              <a:gd name="connsiteY0" fmla="*/ 964265 h 1007842"/>
              <a:gd name="connsiteX1" fmla="*/ 440873 w 1008497"/>
              <a:gd name="connsiteY1" fmla="*/ 967758 h 1007842"/>
              <a:gd name="connsiteX2" fmla="*/ 443519 w 1008497"/>
              <a:gd name="connsiteY2" fmla="*/ 973869 h 1007842"/>
              <a:gd name="connsiteX3" fmla="*/ 453220 w 1008497"/>
              <a:gd name="connsiteY3" fmla="*/ 969504 h 1007842"/>
              <a:gd name="connsiteX4" fmla="*/ 456748 w 1008497"/>
              <a:gd name="connsiteY4" fmla="*/ 966011 h 1007842"/>
              <a:gd name="connsiteX5" fmla="*/ 461158 w 1008497"/>
              <a:gd name="connsiteY5" fmla="*/ 966011 h 1007842"/>
              <a:gd name="connsiteX6" fmla="*/ 454984 w 1008497"/>
              <a:gd name="connsiteY6" fmla="*/ 976489 h 1007842"/>
              <a:gd name="connsiteX7" fmla="*/ 447047 w 1008497"/>
              <a:gd name="connsiteY7" fmla="*/ 980854 h 1007842"/>
              <a:gd name="connsiteX8" fmla="*/ 430290 w 1008497"/>
              <a:gd name="connsiteY8" fmla="*/ 972996 h 1007842"/>
              <a:gd name="connsiteX9" fmla="*/ 431172 w 1008497"/>
              <a:gd name="connsiteY9" fmla="*/ 966011 h 1007842"/>
              <a:gd name="connsiteX10" fmla="*/ 436463 w 1008497"/>
              <a:gd name="connsiteY10" fmla="*/ 964265 h 1007842"/>
              <a:gd name="connsiteX11" fmla="*/ 564971 w 1008497"/>
              <a:gd name="connsiteY11" fmla="*/ 963392 h 1007842"/>
              <a:gd name="connsiteX12" fmla="*/ 571369 w 1008497"/>
              <a:gd name="connsiteY12" fmla="*/ 967758 h 1007842"/>
              <a:gd name="connsiteX13" fmla="*/ 569541 w 1008497"/>
              <a:gd name="connsiteY13" fmla="*/ 977362 h 1007842"/>
              <a:gd name="connsiteX14" fmla="*/ 545777 w 1008497"/>
              <a:gd name="connsiteY14" fmla="*/ 975616 h 1007842"/>
              <a:gd name="connsiteX15" fmla="*/ 542121 w 1008497"/>
              <a:gd name="connsiteY15" fmla="*/ 966885 h 1007842"/>
              <a:gd name="connsiteX16" fmla="*/ 550347 w 1008497"/>
              <a:gd name="connsiteY16" fmla="*/ 970377 h 1007842"/>
              <a:gd name="connsiteX17" fmla="*/ 559487 w 1008497"/>
              <a:gd name="connsiteY17" fmla="*/ 972123 h 1007842"/>
              <a:gd name="connsiteX18" fmla="*/ 564971 w 1008497"/>
              <a:gd name="connsiteY18" fmla="*/ 963392 h 1007842"/>
              <a:gd name="connsiteX19" fmla="*/ 694974 w 1008497"/>
              <a:gd name="connsiteY19" fmla="*/ 958630 h 1007842"/>
              <a:gd name="connsiteX20" fmla="*/ 701324 w 1008497"/>
              <a:gd name="connsiteY20" fmla="*/ 963095 h 1007842"/>
              <a:gd name="connsiteX21" fmla="*/ 679553 w 1008497"/>
              <a:gd name="connsiteY21" fmla="*/ 972024 h 1007842"/>
              <a:gd name="connsiteX22" fmla="*/ 681367 w 1008497"/>
              <a:gd name="connsiteY22" fmla="*/ 964881 h 1007842"/>
              <a:gd name="connsiteX23" fmla="*/ 694974 w 1008497"/>
              <a:gd name="connsiteY23" fmla="*/ 958630 h 1007842"/>
              <a:gd name="connsiteX24" fmla="*/ 300027 w 1008497"/>
              <a:gd name="connsiteY24" fmla="*/ 958630 h 1007842"/>
              <a:gd name="connsiteX25" fmla="*/ 305583 w 1008497"/>
              <a:gd name="connsiteY25" fmla="*/ 962863 h 1007842"/>
              <a:gd name="connsiteX26" fmla="*/ 316696 w 1008497"/>
              <a:gd name="connsiteY26" fmla="*/ 970483 h 1007842"/>
              <a:gd name="connsiteX27" fmla="*/ 302805 w 1008497"/>
              <a:gd name="connsiteY27" fmla="*/ 969637 h 1007842"/>
              <a:gd name="connsiteX28" fmla="*/ 294471 w 1008497"/>
              <a:gd name="connsiteY28" fmla="*/ 961170 h 1007842"/>
              <a:gd name="connsiteX29" fmla="*/ 300027 w 1008497"/>
              <a:gd name="connsiteY29" fmla="*/ 958630 h 1007842"/>
              <a:gd name="connsiteX30" fmla="*/ 546966 w 1008497"/>
              <a:gd name="connsiteY30" fmla="*/ 954463 h 1007842"/>
              <a:gd name="connsiteX31" fmla="*/ 553233 w 1008497"/>
              <a:gd name="connsiteY31" fmla="*/ 959582 h 1007842"/>
              <a:gd name="connsiteX32" fmla="*/ 540700 w 1008497"/>
              <a:gd name="connsiteY32" fmla="*/ 961487 h 1007842"/>
              <a:gd name="connsiteX33" fmla="*/ 538193 w 1008497"/>
              <a:gd name="connsiteY33" fmla="*/ 955772 h 1007842"/>
              <a:gd name="connsiteX34" fmla="*/ 546966 w 1008497"/>
              <a:gd name="connsiteY34" fmla="*/ 954463 h 1007842"/>
              <a:gd name="connsiteX35" fmla="*/ 455088 w 1008497"/>
              <a:gd name="connsiteY35" fmla="*/ 951670 h 1007842"/>
              <a:gd name="connsiteX36" fmla="*/ 463493 w 1008497"/>
              <a:gd name="connsiteY36" fmla="*/ 952647 h 1007842"/>
              <a:gd name="connsiteX37" fmla="*/ 464333 w 1008497"/>
              <a:gd name="connsiteY37" fmla="*/ 953624 h 1007842"/>
              <a:gd name="connsiteX38" fmla="*/ 459290 w 1008497"/>
              <a:gd name="connsiteY38" fmla="*/ 961439 h 1007842"/>
              <a:gd name="connsiteX39" fmla="*/ 450046 w 1008497"/>
              <a:gd name="connsiteY39" fmla="*/ 960462 h 1007842"/>
              <a:gd name="connsiteX40" fmla="*/ 455088 w 1008497"/>
              <a:gd name="connsiteY40" fmla="*/ 951670 h 1007842"/>
              <a:gd name="connsiteX41" fmla="*/ 685172 w 1008497"/>
              <a:gd name="connsiteY41" fmla="*/ 950692 h 1007842"/>
              <a:gd name="connsiteX42" fmla="*/ 691345 w 1008497"/>
              <a:gd name="connsiteY42" fmla="*/ 955102 h 1007842"/>
              <a:gd name="connsiteX43" fmla="*/ 686935 w 1008497"/>
              <a:gd name="connsiteY43" fmla="*/ 958629 h 1007842"/>
              <a:gd name="connsiteX44" fmla="*/ 685172 w 1008497"/>
              <a:gd name="connsiteY44" fmla="*/ 958629 h 1007842"/>
              <a:gd name="connsiteX45" fmla="*/ 685172 w 1008497"/>
              <a:gd name="connsiteY45" fmla="*/ 950692 h 1007842"/>
              <a:gd name="connsiteX46" fmla="*/ 664811 w 1008497"/>
              <a:gd name="connsiteY46" fmla="*/ 950692 h 1007842"/>
              <a:gd name="connsiteX47" fmla="*/ 665719 w 1008497"/>
              <a:gd name="connsiteY47" fmla="*/ 959511 h 1007842"/>
              <a:gd name="connsiteX48" fmla="*/ 652111 w 1008497"/>
              <a:gd name="connsiteY48" fmla="*/ 972740 h 1007842"/>
              <a:gd name="connsiteX49" fmla="*/ 642133 w 1008497"/>
              <a:gd name="connsiteY49" fmla="*/ 973622 h 1007842"/>
              <a:gd name="connsiteX50" fmla="*/ 644854 w 1008497"/>
              <a:gd name="connsiteY50" fmla="*/ 969213 h 1007842"/>
              <a:gd name="connsiteX51" fmla="*/ 661183 w 1008497"/>
              <a:gd name="connsiteY51" fmla="*/ 960393 h 1007842"/>
              <a:gd name="connsiteX52" fmla="*/ 664811 w 1008497"/>
              <a:gd name="connsiteY52" fmla="*/ 950692 h 1007842"/>
              <a:gd name="connsiteX53" fmla="*/ 333650 w 1008497"/>
              <a:gd name="connsiteY53" fmla="*/ 950692 h 1007842"/>
              <a:gd name="connsiteX54" fmla="*/ 346096 w 1008497"/>
              <a:gd name="connsiteY54" fmla="*/ 966114 h 1007842"/>
              <a:gd name="connsiteX55" fmla="*/ 352319 w 1008497"/>
              <a:gd name="connsiteY55" fmla="*/ 966114 h 1007842"/>
              <a:gd name="connsiteX56" fmla="*/ 352319 w 1008497"/>
              <a:gd name="connsiteY56" fmla="*/ 968835 h 1007842"/>
              <a:gd name="connsiteX57" fmla="*/ 336317 w 1008497"/>
              <a:gd name="connsiteY57" fmla="*/ 963392 h 1007842"/>
              <a:gd name="connsiteX58" fmla="*/ 333650 w 1008497"/>
              <a:gd name="connsiteY58" fmla="*/ 950692 h 1007842"/>
              <a:gd name="connsiteX59" fmla="*/ 310663 w 1008497"/>
              <a:gd name="connsiteY59" fmla="*/ 950692 h 1007842"/>
              <a:gd name="connsiteX60" fmla="*/ 312568 w 1008497"/>
              <a:gd name="connsiteY60" fmla="*/ 958312 h 1007842"/>
              <a:gd name="connsiteX61" fmla="*/ 307806 w 1008497"/>
              <a:gd name="connsiteY61" fmla="*/ 958312 h 1007842"/>
              <a:gd name="connsiteX62" fmla="*/ 310663 w 1008497"/>
              <a:gd name="connsiteY62" fmla="*/ 950692 h 1007842"/>
              <a:gd name="connsiteX63" fmla="*/ 513772 w 1008497"/>
              <a:gd name="connsiteY63" fmla="*/ 944536 h 1007842"/>
              <a:gd name="connsiteX64" fmla="*/ 522844 w 1008497"/>
              <a:gd name="connsiteY64" fmla="*/ 945427 h 1007842"/>
              <a:gd name="connsiteX65" fmla="*/ 540986 w 1008497"/>
              <a:gd name="connsiteY65" fmla="*/ 973924 h 1007842"/>
              <a:gd name="connsiteX66" fmla="*/ 541894 w 1008497"/>
              <a:gd name="connsiteY66" fmla="*/ 978377 h 1007842"/>
              <a:gd name="connsiteX67" fmla="*/ 527379 w 1008497"/>
              <a:gd name="connsiteY67" fmla="*/ 975705 h 1007842"/>
              <a:gd name="connsiteX68" fmla="*/ 514679 w 1008497"/>
              <a:gd name="connsiteY68" fmla="*/ 974814 h 1007842"/>
              <a:gd name="connsiteX69" fmla="*/ 512865 w 1008497"/>
              <a:gd name="connsiteY69" fmla="*/ 966800 h 1007842"/>
              <a:gd name="connsiteX70" fmla="*/ 519215 w 1008497"/>
              <a:gd name="connsiteY70" fmla="*/ 960566 h 1007842"/>
              <a:gd name="connsiteX71" fmla="*/ 523751 w 1008497"/>
              <a:gd name="connsiteY71" fmla="*/ 965019 h 1007842"/>
              <a:gd name="connsiteX72" fmla="*/ 524658 w 1008497"/>
              <a:gd name="connsiteY72" fmla="*/ 966800 h 1007842"/>
              <a:gd name="connsiteX73" fmla="*/ 527379 w 1008497"/>
              <a:gd name="connsiteY73" fmla="*/ 962347 h 1007842"/>
              <a:gd name="connsiteX74" fmla="*/ 521937 w 1008497"/>
              <a:gd name="connsiteY74" fmla="*/ 956113 h 1007842"/>
              <a:gd name="connsiteX75" fmla="*/ 516494 w 1008497"/>
              <a:gd name="connsiteY75" fmla="*/ 955223 h 1007842"/>
              <a:gd name="connsiteX76" fmla="*/ 513772 w 1008497"/>
              <a:gd name="connsiteY76" fmla="*/ 944536 h 1007842"/>
              <a:gd name="connsiteX77" fmla="*/ 501826 w 1008497"/>
              <a:gd name="connsiteY77" fmla="*/ 944342 h 1007842"/>
              <a:gd name="connsiteX78" fmla="*/ 509810 w 1008497"/>
              <a:gd name="connsiteY78" fmla="*/ 946974 h 1007842"/>
              <a:gd name="connsiteX79" fmla="*/ 511584 w 1008497"/>
              <a:gd name="connsiteY79" fmla="*/ 964520 h 1007842"/>
              <a:gd name="connsiteX80" fmla="*/ 500939 w 1008497"/>
              <a:gd name="connsiteY80" fmla="*/ 977679 h 1007842"/>
              <a:gd name="connsiteX81" fmla="*/ 492068 w 1008497"/>
              <a:gd name="connsiteY81" fmla="*/ 969784 h 1007842"/>
              <a:gd name="connsiteX82" fmla="*/ 486745 w 1008497"/>
              <a:gd name="connsiteY82" fmla="*/ 961888 h 1007842"/>
              <a:gd name="connsiteX83" fmla="*/ 487632 w 1008497"/>
              <a:gd name="connsiteY83" fmla="*/ 949606 h 1007842"/>
              <a:gd name="connsiteX84" fmla="*/ 491181 w 1008497"/>
              <a:gd name="connsiteY84" fmla="*/ 947851 h 1007842"/>
              <a:gd name="connsiteX85" fmla="*/ 492955 w 1008497"/>
              <a:gd name="connsiteY85" fmla="*/ 957501 h 1007842"/>
              <a:gd name="connsiteX86" fmla="*/ 498278 w 1008497"/>
              <a:gd name="connsiteY86" fmla="*/ 960133 h 1007842"/>
              <a:gd name="connsiteX87" fmla="*/ 504488 w 1008497"/>
              <a:gd name="connsiteY87" fmla="*/ 956624 h 1007842"/>
              <a:gd name="connsiteX88" fmla="*/ 503600 w 1008497"/>
              <a:gd name="connsiteY88" fmla="*/ 953992 h 1007842"/>
              <a:gd name="connsiteX89" fmla="*/ 500052 w 1008497"/>
              <a:gd name="connsiteY89" fmla="*/ 956624 h 1007842"/>
              <a:gd name="connsiteX90" fmla="*/ 495616 w 1008497"/>
              <a:gd name="connsiteY90" fmla="*/ 951360 h 1007842"/>
              <a:gd name="connsiteX91" fmla="*/ 501826 w 1008497"/>
              <a:gd name="connsiteY91" fmla="*/ 944342 h 1007842"/>
              <a:gd name="connsiteX92" fmla="*/ 480261 w 1008497"/>
              <a:gd name="connsiteY92" fmla="*/ 943621 h 1007842"/>
              <a:gd name="connsiteX93" fmla="*/ 486558 w 1008497"/>
              <a:gd name="connsiteY93" fmla="*/ 945353 h 1007842"/>
              <a:gd name="connsiteX94" fmla="*/ 476663 w 1008497"/>
              <a:gd name="connsiteY94" fmla="*/ 955744 h 1007842"/>
              <a:gd name="connsiteX95" fmla="*/ 473064 w 1008497"/>
              <a:gd name="connsiteY95" fmla="*/ 965269 h 1007842"/>
              <a:gd name="connsiteX96" fmla="*/ 476663 w 1008497"/>
              <a:gd name="connsiteY96" fmla="*/ 968732 h 1007842"/>
              <a:gd name="connsiteX97" fmla="*/ 477562 w 1008497"/>
              <a:gd name="connsiteY97" fmla="*/ 960073 h 1007842"/>
              <a:gd name="connsiteX98" fmla="*/ 481161 w 1008497"/>
              <a:gd name="connsiteY98" fmla="*/ 959207 h 1007842"/>
              <a:gd name="connsiteX99" fmla="*/ 482960 w 1008497"/>
              <a:gd name="connsiteY99" fmla="*/ 965269 h 1007842"/>
              <a:gd name="connsiteX100" fmla="*/ 486558 w 1008497"/>
              <a:gd name="connsiteY100" fmla="*/ 973062 h 1007842"/>
              <a:gd name="connsiteX101" fmla="*/ 475763 w 1008497"/>
              <a:gd name="connsiteY101" fmla="*/ 974794 h 1007842"/>
              <a:gd name="connsiteX102" fmla="*/ 460471 w 1008497"/>
              <a:gd name="connsiteY102" fmla="*/ 979123 h 1007842"/>
              <a:gd name="connsiteX103" fmla="*/ 464069 w 1008497"/>
              <a:gd name="connsiteY103" fmla="*/ 970464 h 1007842"/>
              <a:gd name="connsiteX104" fmla="*/ 480261 w 1008497"/>
              <a:gd name="connsiteY104" fmla="*/ 943621 h 1007842"/>
              <a:gd name="connsiteX105" fmla="*/ 372827 w 1008497"/>
              <a:gd name="connsiteY105" fmla="*/ 942755 h 1007842"/>
              <a:gd name="connsiteX106" fmla="*/ 371050 w 1008497"/>
              <a:gd name="connsiteY106" fmla="*/ 957015 h 1007842"/>
              <a:gd name="connsiteX107" fmla="*/ 383490 w 1008497"/>
              <a:gd name="connsiteY107" fmla="*/ 973057 h 1007842"/>
              <a:gd name="connsiteX108" fmla="*/ 408370 w 1008497"/>
              <a:gd name="connsiteY108" fmla="*/ 979295 h 1007842"/>
              <a:gd name="connsiteX109" fmla="*/ 440358 w 1008497"/>
              <a:gd name="connsiteY109" fmla="*/ 984643 h 1007842"/>
              <a:gd name="connsiteX110" fmla="*/ 461684 w 1008497"/>
              <a:gd name="connsiteY110" fmla="*/ 987317 h 1007842"/>
              <a:gd name="connsiteX111" fmla="*/ 564758 w 1008497"/>
              <a:gd name="connsiteY111" fmla="*/ 984643 h 1007842"/>
              <a:gd name="connsiteX112" fmla="*/ 571866 w 1008497"/>
              <a:gd name="connsiteY112" fmla="*/ 983752 h 1007842"/>
              <a:gd name="connsiteX113" fmla="*/ 617183 w 1008497"/>
              <a:gd name="connsiteY113" fmla="*/ 968601 h 1007842"/>
              <a:gd name="connsiteX114" fmla="*/ 617183 w 1008497"/>
              <a:gd name="connsiteY114" fmla="*/ 967710 h 1007842"/>
              <a:gd name="connsiteX115" fmla="*/ 623403 w 1008497"/>
              <a:gd name="connsiteY115" fmla="*/ 944538 h 1007842"/>
              <a:gd name="connsiteX116" fmla="*/ 626069 w 1008497"/>
              <a:gd name="connsiteY116" fmla="*/ 951667 h 1007842"/>
              <a:gd name="connsiteX117" fmla="*/ 603855 w 1008497"/>
              <a:gd name="connsiteY117" fmla="*/ 981078 h 1007842"/>
              <a:gd name="connsiteX118" fmla="*/ 580752 w 1008497"/>
              <a:gd name="connsiteY118" fmla="*/ 986425 h 1007842"/>
              <a:gd name="connsiteX119" fmla="*/ 520329 w 1008497"/>
              <a:gd name="connsiteY119" fmla="*/ 992664 h 1007842"/>
              <a:gd name="connsiteX120" fmla="*/ 466127 w 1008497"/>
              <a:gd name="connsiteY120" fmla="*/ 991773 h 1007842"/>
              <a:gd name="connsiteX121" fmla="*/ 382602 w 1008497"/>
              <a:gd name="connsiteY121" fmla="*/ 976622 h 1007842"/>
              <a:gd name="connsiteX122" fmla="*/ 367496 w 1008497"/>
              <a:gd name="connsiteY122" fmla="*/ 952559 h 1007842"/>
              <a:gd name="connsiteX123" fmla="*/ 372827 w 1008497"/>
              <a:gd name="connsiteY123" fmla="*/ 942755 h 1007842"/>
              <a:gd name="connsiteX124" fmla="*/ 724309 w 1008497"/>
              <a:gd name="connsiteY124" fmla="*/ 936771 h 1007842"/>
              <a:gd name="connsiteX125" fmla="*/ 727858 w 1008497"/>
              <a:gd name="connsiteY125" fmla="*/ 937748 h 1007842"/>
              <a:gd name="connsiteX126" fmla="*/ 711890 w 1008497"/>
              <a:gd name="connsiteY126" fmla="*/ 947517 h 1007842"/>
              <a:gd name="connsiteX127" fmla="*/ 701244 w 1008497"/>
              <a:gd name="connsiteY127" fmla="*/ 944586 h 1007842"/>
              <a:gd name="connsiteX128" fmla="*/ 698583 w 1008497"/>
              <a:gd name="connsiteY128" fmla="*/ 937748 h 1007842"/>
              <a:gd name="connsiteX129" fmla="*/ 705680 w 1008497"/>
              <a:gd name="connsiteY129" fmla="*/ 942633 h 1007842"/>
              <a:gd name="connsiteX130" fmla="*/ 724309 w 1008497"/>
              <a:gd name="connsiteY130" fmla="*/ 936771 h 1007842"/>
              <a:gd name="connsiteX131" fmla="*/ 271432 w 1008497"/>
              <a:gd name="connsiteY131" fmla="*/ 935611 h 1007842"/>
              <a:gd name="connsiteX132" fmla="*/ 274468 w 1008497"/>
              <a:gd name="connsiteY132" fmla="*/ 937199 h 1007842"/>
              <a:gd name="connsiteX133" fmla="*/ 294259 w 1008497"/>
              <a:gd name="connsiteY133" fmla="*/ 935611 h 1007842"/>
              <a:gd name="connsiteX134" fmla="*/ 296058 w 1008497"/>
              <a:gd name="connsiteY134" fmla="*/ 937199 h 1007842"/>
              <a:gd name="connsiteX135" fmla="*/ 296058 w 1008497"/>
              <a:gd name="connsiteY135" fmla="*/ 938786 h 1007842"/>
              <a:gd name="connsiteX136" fmla="*/ 274468 w 1008497"/>
              <a:gd name="connsiteY136" fmla="*/ 940374 h 1007842"/>
              <a:gd name="connsiteX137" fmla="*/ 269071 w 1008497"/>
              <a:gd name="connsiteY137" fmla="*/ 936405 h 1007842"/>
              <a:gd name="connsiteX138" fmla="*/ 271432 w 1008497"/>
              <a:gd name="connsiteY138" fmla="*/ 935611 h 1007842"/>
              <a:gd name="connsiteX139" fmla="*/ 663925 w 1008497"/>
              <a:gd name="connsiteY139" fmla="*/ 933428 h 1007842"/>
              <a:gd name="connsiteX140" fmla="*/ 676451 w 1008497"/>
              <a:gd name="connsiteY140" fmla="*/ 942358 h 1007842"/>
              <a:gd name="connsiteX141" fmla="*/ 676451 w 1008497"/>
              <a:gd name="connsiteY141" fmla="*/ 969147 h 1007842"/>
              <a:gd name="connsiteX142" fmla="*/ 657661 w 1008497"/>
              <a:gd name="connsiteY142" fmla="*/ 985220 h 1007842"/>
              <a:gd name="connsiteX143" fmla="*/ 633503 w 1008497"/>
              <a:gd name="connsiteY143" fmla="*/ 986113 h 1007842"/>
              <a:gd name="connsiteX144" fmla="*/ 632608 w 1008497"/>
              <a:gd name="connsiteY144" fmla="*/ 985220 h 1007842"/>
              <a:gd name="connsiteX145" fmla="*/ 638871 w 1008497"/>
              <a:gd name="connsiteY145" fmla="*/ 978077 h 1007842"/>
              <a:gd name="connsiteX146" fmla="*/ 667504 w 1008497"/>
              <a:gd name="connsiteY146" fmla="*/ 964682 h 1007842"/>
              <a:gd name="connsiteX147" fmla="*/ 667504 w 1008497"/>
              <a:gd name="connsiteY147" fmla="*/ 945037 h 1007842"/>
              <a:gd name="connsiteX148" fmla="*/ 663030 w 1008497"/>
              <a:gd name="connsiteY148" fmla="*/ 944144 h 1007842"/>
              <a:gd name="connsiteX149" fmla="*/ 661240 w 1008497"/>
              <a:gd name="connsiteY149" fmla="*/ 949502 h 1007842"/>
              <a:gd name="connsiteX150" fmla="*/ 652293 w 1008497"/>
              <a:gd name="connsiteY150" fmla="*/ 953966 h 1007842"/>
              <a:gd name="connsiteX151" fmla="*/ 646029 w 1008497"/>
              <a:gd name="connsiteY151" fmla="*/ 946823 h 1007842"/>
              <a:gd name="connsiteX152" fmla="*/ 647819 w 1008497"/>
              <a:gd name="connsiteY152" fmla="*/ 935214 h 1007842"/>
              <a:gd name="connsiteX153" fmla="*/ 663925 w 1008497"/>
              <a:gd name="connsiteY153" fmla="*/ 933428 h 1007842"/>
              <a:gd name="connsiteX154" fmla="*/ 601526 w 1008497"/>
              <a:gd name="connsiteY154" fmla="*/ 933230 h 1007842"/>
              <a:gd name="connsiteX155" fmla="*/ 602445 w 1008497"/>
              <a:gd name="connsiteY155" fmla="*/ 934137 h 1007842"/>
              <a:gd name="connsiteX156" fmla="*/ 591416 w 1008497"/>
              <a:gd name="connsiteY156" fmla="*/ 940487 h 1007842"/>
              <a:gd name="connsiteX157" fmla="*/ 586821 w 1008497"/>
              <a:gd name="connsiteY157" fmla="*/ 945930 h 1007842"/>
              <a:gd name="connsiteX158" fmla="*/ 587740 w 1008497"/>
              <a:gd name="connsiteY158" fmla="*/ 939580 h 1007842"/>
              <a:gd name="connsiteX159" fmla="*/ 601526 w 1008497"/>
              <a:gd name="connsiteY159" fmla="*/ 933230 h 1007842"/>
              <a:gd name="connsiteX160" fmla="*/ 398872 w 1008497"/>
              <a:gd name="connsiteY160" fmla="*/ 933230 h 1007842"/>
              <a:gd name="connsiteX161" fmla="*/ 411946 w 1008497"/>
              <a:gd name="connsiteY161" fmla="*/ 944838 h 1007842"/>
              <a:gd name="connsiteX162" fmla="*/ 410078 w 1008497"/>
              <a:gd name="connsiteY162" fmla="*/ 947517 h 1007842"/>
              <a:gd name="connsiteX163" fmla="*/ 407277 w 1008497"/>
              <a:gd name="connsiteY163" fmla="*/ 943052 h 1007842"/>
              <a:gd name="connsiteX164" fmla="*/ 398872 w 1008497"/>
              <a:gd name="connsiteY164" fmla="*/ 933230 h 1007842"/>
              <a:gd name="connsiteX165" fmla="*/ 341265 w 1008497"/>
              <a:gd name="connsiteY165" fmla="*/ 929431 h 1007842"/>
              <a:gd name="connsiteX166" fmla="*/ 350363 w 1008497"/>
              <a:gd name="connsiteY166" fmla="*/ 937526 h 1007842"/>
              <a:gd name="connsiteX167" fmla="*/ 347667 w 1008497"/>
              <a:gd name="connsiteY167" fmla="*/ 947284 h 1007842"/>
              <a:gd name="connsiteX168" fmla="*/ 339580 w 1008497"/>
              <a:gd name="connsiteY168" fmla="*/ 949058 h 1007842"/>
              <a:gd name="connsiteX169" fmla="*/ 332391 w 1008497"/>
              <a:gd name="connsiteY169" fmla="*/ 944623 h 1007842"/>
              <a:gd name="connsiteX170" fmla="*/ 327898 w 1008497"/>
              <a:gd name="connsiteY170" fmla="*/ 958817 h 1007842"/>
              <a:gd name="connsiteX171" fmla="*/ 348566 w 1008497"/>
              <a:gd name="connsiteY171" fmla="*/ 973011 h 1007842"/>
              <a:gd name="connsiteX172" fmla="*/ 361146 w 1008497"/>
              <a:gd name="connsiteY172" fmla="*/ 981882 h 1007842"/>
              <a:gd name="connsiteX173" fmla="*/ 361146 w 1008497"/>
              <a:gd name="connsiteY173" fmla="*/ 983657 h 1007842"/>
              <a:gd name="connsiteX174" fmla="*/ 321608 w 1008497"/>
              <a:gd name="connsiteY174" fmla="*/ 970350 h 1007842"/>
              <a:gd name="connsiteX175" fmla="*/ 315318 w 1008497"/>
              <a:gd name="connsiteY175" fmla="*/ 949946 h 1007842"/>
              <a:gd name="connsiteX176" fmla="*/ 328797 w 1008497"/>
              <a:gd name="connsiteY176" fmla="*/ 931316 h 1007842"/>
              <a:gd name="connsiteX177" fmla="*/ 341265 w 1008497"/>
              <a:gd name="connsiteY177" fmla="*/ 929431 h 1007842"/>
              <a:gd name="connsiteX178" fmla="*/ 364820 w 1008497"/>
              <a:gd name="connsiteY178" fmla="*/ 929359 h 1007842"/>
              <a:gd name="connsiteX179" fmla="*/ 367500 w 1008497"/>
              <a:gd name="connsiteY179" fmla="*/ 929359 h 1007842"/>
              <a:gd name="connsiteX180" fmla="*/ 371967 w 1008497"/>
              <a:gd name="connsiteY180" fmla="*/ 936494 h 1007842"/>
              <a:gd name="connsiteX181" fmla="*/ 368394 w 1008497"/>
              <a:gd name="connsiteY181" fmla="*/ 941845 h 1007842"/>
              <a:gd name="connsiteX182" fmla="*/ 363927 w 1008497"/>
              <a:gd name="connsiteY182" fmla="*/ 958790 h 1007842"/>
              <a:gd name="connsiteX183" fmla="*/ 405911 w 1008497"/>
              <a:gd name="connsiteY183" fmla="*/ 986438 h 1007842"/>
              <a:gd name="connsiteX184" fmla="*/ 467547 w 1008497"/>
              <a:gd name="connsiteY184" fmla="*/ 995356 h 1007842"/>
              <a:gd name="connsiteX185" fmla="*/ 535435 w 1008497"/>
              <a:gd name="connsiteY185" fmla="*/ 995356 h 1007842"/>
              <a:gd name="connsiteX186" fmla="*/ 581886 w 1008497"/>
              <a:gd name="connsiteY186" fmla="*/ 990005 h 1007842"/>
              <a:gd name="connsiteX187" fmla="*/ 630122 w 1008497"/>
              <a:gd name="connsiteY187" fmla="*/ 962358 h 1007842"/>
              <a:gd name="connsiteX188" fmla="*/ 626549 w 1008497"/>
              <a:gd name="connsiteY188" fmla="*/ 940061 h 1007842"/>
              <a:gd name="connsiteX189" fmla="*/ 632802 w 1008497"/>
              <a:gd name="connsiteY189" fmla="*/ 932926 h 1007842"/>
              <a:gd name="connsiteX190" fmla="*/ 642628 w 1008497"/>
              <a:gd name="connsiteY190" fmla="*/ 965925 h 1007842"/>
              <a:gd name="connsiteX191" fmla="*/ 599751 w 1008497"/>
              <a:gd name="connsiteY191" fmla="*/ 998032 h 1007842"/>
              <a:gd name="connsiteX192" fmla="*/ 562234 w 1008497"/>
              <a:gd name="connsiteY192" fmla="*/ 1003383 h 1007842"/>
              <a:gd name="connsiteX193" fmla="*/ 558660 w 1008497"/>
              <a:gd name="connsiteY193" fmla="*/ 1004275 h 1007842"/>
              <a:gd name="connsiteX194" fmla="*/ 539008 w 1008497"/>
              <a:gd name="connsiteY194" fmla="*/ 1006058 h 1007842"/>
              <a:gd name="connsiteX195" fmla="*/ 528289 w 1008497"/>
              <a:gd name="connsiteY195" fmla="*/ 1006950 h 1007842"/>
              <a:gd name="connsiteX196" fmla="*/ 503278 w 1008497"/>
              <a:gd name="connsiteY196" fmla="*/ 1007842 h 1007842"/>
              <a:gd name="connsiteX197" fmla="*/ 494345 w 1008497"/>
              <a:gd name="connsiteY197" fmla="*/ 1007842 h 1007842"/>
              <a:gd name="connsiteX198" fmla="*/ 429136 w 1008497"/>
              <a:gd name="connsiteY198" fmla="*/ 1002491 h 1007842"/>
              <a:gd name="connsiteX199" fmla="*/ 391619 w 1008497"/>
              <a:gd name="connsiteY199" fmla="*/ 995356 h 1007842"/>
              <a:gd name="connsiteX200" fmla="*/ 355888 w 1008497"/>
              <a:gd name="connsiteY200" fmla="*/ 967709 h 1007842"/>
              <a:gd name="connsiteX201" fmla="*/ 364820 w 1008497"/>
              <a:gd name="connsiteY201" fmla="*/ 929359 h 1007842"/>
              <a:gd name="connsiteX202" fmla="*/ 675117 w 1008497"/>
              <a:gd name="connsiteY202" fmla="*/ 926880 h 1007842"/>
              <a:gd name="connsiteX203" fmla="*/ 678645 w 1008497"/>
              <a:gd name="connsiteY203" fmla="*/ 928864 h 1007842"/>
              <a:gd name="connsiteX204" fmla="*/ 676881 w 1008497"/>
              <a:gd name="connsiteY204" fmla="*/ 934817 h 1007842"/>
              <a:gd name="connsiteX205" fmla="*/ 670708 w 1008497"/>
              <a:gd name="connsiteY205" fmla="*/ 930849 h 1007842"/>
              <a:gd name="connsiteX206" fmla="*/ 675117 w 1008497"/>
              <a:gd name="connsiteY206" fmla="*/ 926880 h 1007842"/>
              <a:gd name="connsiteX207" fmla="*/ 536192 w 1008497"/>
              <a:gd name="connsiteY207" fmla="*/ 926136 h 1007842"/>
              <a:gd name="connsiteX208" fmla="*/ 565058 w 1008497"/>
              <a:gd name="connsiteY208" fmla="*/ 933727 h 1007842"/>
              <a:gd name="connsiteX209" fmla="*/ 565933 w 1008497"/>
              <a:gd name="connsiteY209" fmla="*/ 933727 h 1007842"/>
              <a:gd name="connsiteX210" fmla="*/ 550188 w 1008497"/>
              <a:gd name="connsiteY210" fmla="*/ 947220 h 1007842"/>
              <a:gd name="connsiteX211" fmla="*/ 540566 w 1008497"/>
              <a:gd name="connsiteY211" fmla="*/ 951437 h 1007842"/>
              <a:gd name="connsiteX212" fmla="*/ 533568 w 1008497"/>
              <a:gd name="connsiteY212" fmla="*/ 944690 h 1007842"/>
              <a:gd name="connsiteX213" fmla="*/ 536192 w 1008497"/>
              <a:gd name="connsiteY213" fmla="*/ 939630 h 1007842"/>
              <a:gd name="connsiteX214" fmla="*/ 541440 w 1008497"/>
              <a:gd name="connsiteY214" fmla="*/ 943003 h 1007842"/>
              <a:gd name="connsiteX215" fmla="*/ 543190 w 1008497"/>
              <a:gd name="connsiteY215" fmla="*/ 942160 h 1007842"/>
              <a:gd name="connsiteX216" fmla="*/ 543190 w 1008497"/>
              <a:gd name="connsiteY216" fmla="*/ 937943 h 1007842"/>
              <a:gd name="connsiteX217" fmla="*/ 535317 w 1008497"/>
              <a:gd name="connsiteY217" fmla="*/ 937100 h 1007842"/>
              <a:gd name="connsiteX218" fmla="*/ 529194 w 1008497"/>
              <a:gd name="connsiteY218" fmla="*/ 942160 h 1007842"/>
              <a:gd name="connsiteX219" fmla="*/ 528319 w 1008497"/>
              <a:gd name="connsiteY219" fmla="*/ 944690 h 1007842"/>
              <a:gd name="connsiteX220" fmla="*/ 523071 w 1008497"/>
              <a:gd name="connsiteY220" fmla="*/ 942160 h 1007842"/>
              <a:gd name="connsiteX221" fmla="*/ 529194 w 1008497"/>
              <a:gd name="connsiteY221" fmla="*/ 935413 h 1007842"/>
              <a:gd name="connsiteX222" fmla="*/ 536192 w 1008497"/>
              <a:gd name="connsiteY222" fmla="*/ 926136 h 1007842"/>
              <a:gd name="connsiteX223" fmla="*/ 464954 w 1008497"/>
              <a:gd name="connsiteY223" fmla="*/ 923252 h 1007842"/>
              <a:gd name="connsiteX224" fmla="*/ 470994 w 1008497"/>
              <a:gd name="connsiteY224" fmla="*/ 933593 h 1007842"/>
              <a:gd name="connsiteX225" fmla="*/ 477033 w 1008497"/>
              <a:gd name="connsiteY225" fmla="*/ 939626 h 1007842"/>
              <a:gd name="connsiteX226" fmla="*/ 472719 w 1008497"/>
              <a:gd name="connsiteY226" fmla="*/ 942211 h 1007842"/>
              <a:gd name="connsiteX227" fmla="*/ 466680 w 1008497"/>
              <a:gd name="connsiteY227" fmla="*/ 934455 h 1007842"/>
              <a:gd name="connsiteX228" fmla="*/ 458915 w 1008497"/>
              <a:gd name="connsiteY228" fmla="*/ 937040 h 1007842"/>
              <a:gd name="connsiteX229" fmla="*/ 458052 w 1008497"/>
              <a:gd name="connsiteY229" fmla="*/ 940487 h 1007842"/>
              <a:gd name="connsiteX230" fmla="*/ 463229 w 1008497"/>
              <a:gd name="connsiteY230" fmla="*/ 937040 h 1007842"/>
              <a:gd name="connsiteX231" fmla="*/ 468405 w 1008497"/>
              <a:gd name="connsiteY231" fmla="*/ 940487 h 1007842"/>
              <a:gd name="connsiteX232" fmla="*/ 466680 w 1008497"/>
              <a:gd name="connsiteY232" fmla="*/ 946520 h 1007842"/>
              <a:gd name="connsiteX233" fmla="*/ 458915 w 1008497"/>
              <a:gd name="connsiteY233" fmla="*/ 948243 h 1007842"/>
              <a:gd name="connsiteX234" fmla="*/ 454601 w 1008497"/>
              <a:gd name="connsiteY234" fmla="*/ 946520 h 1007842"/>
              <a:gd name="connsiteX235" fmla="*/ 439934 w 1008497"/>
              <a:gd name="connsiteY235" fmla="*/ 937902 h 1007842"/>
              <a:gd name="connsiteX236" fmla="*/ 438209 w 1008497"/>
              <a:gd name="connsiteY236" fmla="*/ 933593 h 1007842"/>
              <a:gd name="connsiteX237" fmla="*/ 464954 w 1008497"/>
              <a:gd name="connsiteY237" fmla="*/ 923252 h 1007842"/>
              <a:gd name="connsiteX238" fmla="*/ 322946 w 1008497"/>
              <a:gd name="connsiteY238" fmla="*/ 920926 h 1007842"/>
              <a:gd name="connsiteX239" fmla="*/ 327808 w 1008497"/>
              <a:gd name="connsiteY239" fmla="*/ 924498 h 1007842"/>
              <a:gd name="connsiteX240" fmla="*/ 321326 w 1008497"/>
              <a:gd name="connsiteY240" fmla="*/ 929260 h 1007842"/>
              <a:gd name="connsiteX241" fmla="*/ 319474 w 1008497"/>
              <a:gd name="connsiteY241" fmla="*/ 930054 h 1007842"/>
              <a:gd name="connsiteX242" fmla="*/ 316696 w 1008497"/>
              <a:gd name="connsiteY242" fmla="*/ 922117 h 1007842"/>
              <a:gd name="connsiteX243" fmla="*/ 322946 w 1008497"/>
              <a:gd name="connsiteY243" fmla="*/ 920926 h 1007842"/>
              <a:gd name="connsiteX244" fmla="*/ 680914 w 1008497"/>
              <a:gd name="connsiteY244" fmla="*/ 920674 h 1007842"/>
              <a:gd name="connsiteX245" fmla="*/ 673657 w 1008497"/>
              <a:gd name="connsiteY245" fmla="*/ 923272 h 1007842"/>
              <a:gd name="connsiteX246" fmla="*/ 663678 w 1008497"/>
              <a:gd name="connsiteY246" fmla="*/ 928467 h 1007842"/>
              <a:gd name="connsiteX247" fmla="*/ 669121 w 1008497"/>
              <a:gd name="connsiteY247" fmla="*/ 921540 h 1007842"/>
              <a:gd name="connsiteX248" fmla="*/ 680914 w 1008497"/>
              <a:gd name="connsiteY248" fmla="*/ 920674 h 1007842"/>
              <a:gd name="connsiteX249" fmla="*/ 598212 w 1008497"/>
              <a:gd name="connsiteY249" fmla="*/ 918250 h 1007842"/>
              <a:gd name="connsiteX250" fmla="*/ 608795 w 1008497"/>
              <a:gd name="connsiteY250" fmla="*/ 920039 h 1007842"/>
              <a:gd name="connsiteX251" fmla="*/ 600857 w 1008497"/>
              <a:gd name="connsiteY251" fmla="*/ 928987 h 1007842"/>
              <a:gd name="connsiteX252" fmla="*/ 584101 w 1008497"/>
              <a:gd name="connsiteY252" fmla="*/ 939724 h 1007842"/>
              <a:gd name="connsiteX253" fmla="*/ 582337 w 1008497"/>
              <a:gd name="connsiteY253" fmla="*/ 949567 h 1007842"/>
              <a:gd name="connsiteX254" fmla="*/ 593802 w 1008497"/>
              <a:gd name="connsiteY254" fmla="*/ 949567 h 1007842"/>
              <a:gd name="connsiteX255" fmla="*/ 597330 w 1008497"/>
              <a:gd name="connsiteY255" fmla="*/ 958514 h 1007842"/>
              <a:gd name="connsiteX256" fmla="*/ 589392 w 1008497"/>
              <a:gd name="connsiteY256" fmla="*/ 965672 h 1007842"/>
              <a:gd name="connsiteX257" fmla="*/ 575281 w 1008497"/>
              <a:gd name="connsiteY257" fmla="*/ 961199 h 1007842"/>
              <a:gd name="connsiteX258" fmla="*/ 570872 w 1008497"/>
              <a:gd name="connsiteY258" fmla="*/ 940619 h 1007842"/>
              <a:gd name="connsiteX259" fmla="*/ 587628 w 1008497"/>
              <a:gd name="connsiteY259" fmla="*/ 921829 h 1007842"/>
              <a:gd name="connsiteX260" fmla="*/ 598212 w 1008497"/>
              <a:gd name="connsiteY260" fmla="*/ 918250 h 1007842"/>
              <a:gd name="connsiteX261" fmla="*/ 392643 w 1008497"/>
              <a:gd name="connsiteY261" fmla="*/ 917355 h 1007842"/>
              <a:gd name="connsiteX262" fmla="*/ 424212 w 1008497"/>
              <a:gd name="connsiteY262" fmla="*/ 937213 h 1007842"/>
              <a:gd name="connsiteX263" fmla="*/ 423310 w 1008497"/>
              <a:gd name="connsiteY263" fmla="*/ 957933 h 1007842"/>
              <a:gd name="connsiteX264" fmla="*/ 409780 w 1008497"/>
              <a:gd name="connsiteY264" fmla="*/ 966567 h 1007842"/>
              <a:gd name="connsiteX265" fmla="*/ 401663 w 1008497"/>
              <a:gd name="connsiteY265" fmla="*/ 959660 h 1007842"/>
              <a:gd name="connsiteX266" fmla="*/ 409780 w 1008497"/>
              <a:gd name="connsiteY266" fmla="*/ 950163 h 1007842"/>
              <a:gd name="connsiteX267" fmla="*/ 415192 w 1008497"/>
              <a:gd name="connsiteY267" fmla="*/ 949300 h 1007842"/>
              <a:gd name="connsiteX268" fmla="*/ 407976 w 1008497"/>
              <a:gd name="connsiteY268" fmla="*/ 933759 h 1007842"/>
              <a:gd name="connsiteX269" fmla="*/ 393545 w 1008497"/>
              <a:gd name="connsiteY269" fmla="*/ 925125 h 1007842"/>
              <a:gd name="connsiteX270" fmla="*/ 392643 w 1008497"/>
              <a:gd name="connsiteY270" fmla="*/ 917355 h 1007842"/>
              <a:gd name="connsiteX271" fmla="*/ 694053 w 1008497"/>
              <a:gd name="connsiteY271" fmla="*/ 917312 h 1007842"/>
              <a:gd name="connsiteX272" fmla="*/ 703229 w 1008497"/>
              <a:gd name="connsiteY272" fmla="*/ 919549 h 1007842"/>
              <a:gd name="connsiteX273" fmla="*/ 704113 w 1008497"/>
              <a:gd name="connsiteY273" fmla="*/ 930286 h 1007842"/>
              <a:gd name="connsiteX274" fmla="*/ 697922 w 1008497"/>
              <a:gd name="connsiteY274" fmla="*/ 933865 h 1007842"/>
              <a:gd name="connsiteX275" fmla="*/ 693500 w 1008497"/>
              <a:gd name="connsiteY275" fmla="*/ 933865 h 1007842"/>
              <a:gd name="connsiteX276" fmla="*/ 695269 w 1008497"/>
              <a:gd name="connsiteY276" fmla="*/ 941918 h 1007842"/>
              <a:gd name="connsiteX277" fmla="*/ 712958 w 1008497"/>
              <a:gd name="connsiteY277" fmla="*/ 950865 h 1007842"/>
              <a:gd name="connsiteX278" fmla="*/ 730647 w 1008497"/>
              <a:gd name="connsiteY278" fmla="*/ 940128 h 1007842"/>
              <a:gd name="connsiteX279" fmla="*/ 742145 w 1008497"/>
              <a:gd name="connsiteY279" fmla="*/ 940128 h 1007842"/>
              <a:gd name="connsiteX280" fmla="*/ 738607 w 1008497"/>
              <a:gd name="connsiteY280" fmla="*/ 946392 h 1007842"/>
              <a:gd name="connsiteX281" fmla="*/ 703229 w 1008497"/>
              <a:gd name="connsiteY281" fmla="*/ 957129 h 1007842"/>
              <a:gd name="connsiteX282" fmla="*/ 682002 w 1008497"/>
              <a:gd name="connsiteY282" fmla="*/ 941918 h 1007842"/>
              <a:gd name="connsiteX283" fmla="*/ 685540 w 1008497"/>
              <a:gd name="connsiteY283" fmla="*/ 923128 h 1007842"/>
              <a:gd name="connsiteX284" fmla="*/ 694053 w 1008497"/>
              <a:gd name="connsiteY284" fmla="*/ 917312 h 1007842"/>
              <a:gd name="connsiteX285" fmla="*/ 315108 w 1008497"/>
              <a:gd name="connsiteY285" fmla="*/ 914285 h 1007842"/>
              <a:gd name="connsiteX286" fmla="*/ 325426 w 1008497"/>
              <a:gd name="connsiteY286" fmla="*/ 914285 h 1007842"/>
              <a:gd name="connsiteX287" fmla="*/ 331446 w 1008497"/>
              <a:gd name="connsiteY287" fmla="*/ 917672 h 1007842"/>
              <a:gd name="connsiteX288" fmla="*/ 335745 w 1008497"/>
              <a:gd name="connsiteY288" fmla="*/ 924445 h 1007842"/>
              <a:gd name="connsiteX289" fmla="*/ 332305 w 1008497"/>
              <a:gd name="connsiteY289" fmla="*/ 923599 h 1007842"/>
              <a:gd name="connsiteX290" fmla="*/ 324567 w 1008497"/>
              <a:gd name="connsiteY290" fmla="*/ 916825 h 1007842"/>
              <a:gd name="connsiteX291" fmla="*/ 315108 w 1008497"/>
              <a:gd name="connsiteY291" fmla="*/ 914285 h 1007842"/>
              <a:gd name="connsiteX292" fmla="*/ 501022 w 1008497"/>
              <a:gd name="connsiteY292" fmla="*/ 911005 h 1007842"/>
              <a:gd name="connsiteX293" fmla="*/ 507195 w 1008497"/>
              <a:gd name="connsiteY293" fmla="*/ 918761 h 1007842"/>
              <a:gd name="connsiteX294" fmla="*/ 511605 w 1008497"/>
              <a:gd name="connsiteY294" fmla="*/ 937720 h 1007842"/>
              <a:gd name="connsiteX295" fmla="*/ 507195 w 1008497"/>
              <a:gd name="connsiteY295" fmla="*/ 940305 h 1007842"/>
              <a:gd name="connsiteX296" fmla="*/ 503668 w 1008497"/>
              <a:gd name="connsiteY296" fmla="*/ 927379 h 1007842"/>
              <a:gd name="connsiteX297" fmla="*/ 498376 w 1008497"/>
              <a:gd name="connsiteY297" fmla="*/ 926517 h 1007842"/>
              <a:gd name="connsiteX298" fmla="*/ 493966 w 1008497"/>
              <a:gd name="connsiteY298" fmla="*/ 931688 h 1007842"/>
              <a:gd name="connsiteX299" fmla="*/ 501904 w 1008497"/>
              <a:gd name="connsiteY299" fmla="*/ 930826 h 1007842"/>
              <a:gd name="connsiteX300" fmla="*/ 503668 w 1008497"/>
              <a:gd name="connsiteY300" fmla="*/ 936858 h 1007842"/>
              <a:gd name="connsiteX301" fmla="*/ 495730 w 1008497"/>
              <a:gd name="connsiteY301" fmla="*/ 940305 h 1007842"/>
              <a:gd name="connsiteX302" fmla="*/ 486911 w 1008497"/>
              <a:gd name="connsiteY302" fmla="*/ 934273 h 1007842"/>
              <a:gd name="connsiteX303" fmla="*/ 491320 w 1008497"/>
              <a:gd name="connsiteY303" fmla="*/ 919623 h 1007842"/>
              <a:gd name="connsiteX304" fmla="*/ 501022 w 1008497"/>
              <a:gd name="connsiteY304" fmla="*/ 911005 h 1007842"/>
              <a:gd name="connsiteX305" fmla="*/ 298540 w 1008497"/>
              <a:gd name="connsiteY305" fmla="*/ 911005 h 1007842"/>
              <a:gd name="connsiteX306" fmla="*/ 312492 w 1008497"/>
              <a:gd name="connsiteY306" fmla="*/ 920672 h 1007842"/>
              <a:gd name="connsiteX307" fmla="*/ 312492 w 1008497"/>
              <a:gd name="connsiteY307" fmla="*/ 941763 h 1007842"/>
              <a:gd name="connsiteX308" fmla="*/ 293308 w 1008497"/>
              <a:gd name="connsiteY308" fmla="*/ 957581 h 1007842"/>
              <a:gd name="connsiteX309" fmla="*/ 256684 w 1008497"/>
              <a:gd name="connsiteY309" fmla="*/ 944399 h 1007842"/>
              <a:gd name="connsiteX310" fmla="*/ 253196 w 1008497"/>
              <a:gd name="connsiteY310" fmla="*/ 938247 h 1007842"/>
              <a:gd name="connsiteX311" fmla="*/ 265404 w 1008497"/>
              <a:gd name="connsiteY311" fmla="*/ 937369 h 1007842"/>
              <a:gd name="connsiteX312" fmla="*/ 267148 w 1008497"/>
              <a:gd name="connsiteY312" fmla="*/ 940005 h 1007842"/>
              <a:gd name="connsiteX313" fmla="*/ 294180 w 1008497"/>
              <a:gd name="connsiteY313" fmla="*/ 944399 h 1007842"/>
              <a:gd name="connsiteX314" fmla="*/ 301156 w 1008497"/>
              <a:gd name="connsiteY314" fmla="*/ 933854 h 1007842"/>
              <a:gd name="connsiteX315" fmla="*/ 293308 w 1008497"/>
              <a:gd name="connsiteY315" fmla="*/ 930338 h 1007842"/>
              <a:gd name="connsiteX316" fmla="*/ 290692 w 1008497"/>
              <a:gd name="connsiteY316" fmla="*/ 915399 h 1007842"/>
              <a:gd name="connsiteX317" fmla="*/ 298540 w 1008497"/>
              <a:gd name="connsiteY317" fmla="*/ 911005 h 1007842"/>
              <a:gd name="connsiteX318" fmla="*/ 460960 w 1008497"/>
              <a:gd name="connsiteY318" fmla="*/ 908964 h 1007842"/>
              <a:gd name="connsiteX319" fmla="*/ 466555 w 1008497"/>
              <a:gd name="connsiteY319" fmla="*/ 912366 h 1007842"/>
              <a:gd name="connsiteX320" fmla="*/ 464651 w 1008497"/>
              <a:gd name="connsiteY320" fmla="*/ 918716 h 1007842"/>
              <a:gd name="connsiteX321" fmla="*/ 456078 w 1008497"/>
              <a:gd name="connsiteY321" fmla="*/ 915994 h 1007842"/>
              <a:gd name="connsiteX322" fmla="*/ 453221 w 1008497"/>
              <a:gd name="connsiteY322" fmla="*/ 909644 h 1007842"/>
              <a:gd name="connsiteX323" fmla="*/ 460960 w 1008497"/>
              <a:gd name="connsiteY323" fmla="*/ 908964 h 1007842"/>
              <a:gd name="connsiteX324" fmla="*/ 541620 w 1008497"/>
              <a:gd name="connsiteY324" fmla="*/ 908749 h 1007842"/>
              <a:gd name="connsiteX325" fmla="*/ 550810 w 1008497"/>
              <a:gd name="connsiteY325" fmla="*/ 914263 h 1007842"/>
              <a:gd name="connsiteX326" fmla="*/ 545797 w 1008497"/>
              <a:gd name="connsiteY326" fmla="*/ 923454 h 1007842"/>
              <a:gd name="connsiteX327" fmla="*/ 537442 w 1008497"/>
              <a:gd name="connsiteY327" fmla="*/ 918859 h 1007842"/>
              <a:gd name="connsiteX328" fmla="*/ 541620 w 1008497"/>
              <a:gd name="connsiteY328" fmla="*/ 908749 h 1007842"/>
              <a:gd name="connsiteX329" fmla="*/ 674529 w 1008497"/>
              <a:gd name="connsiteY329" fmla="*/ 907455 h 1007842"/>
              <a:gd name="connsiteX330" fmla="*/ 688835 w 1008497"/>
              <a:gd name="connsiteY330" fmla="*/ 912416 h 1007842"/>
              <a:gd name="connsiteX331" fmla="*/ 689758 w 1008497"/>
              <a:gd name="connsiteY331" fmla="*/ 914179 h 1007842"/>
              <a:gd name="connsiteX332" fmla="*/ 670376 w 1008497"/>
              <a:gd name="connsiteY332" fmla="*/ 916825 h 1007842"/>
              <a:gd name="connsiteX333" fmla="*/ 652840 w 1008497"/>
              <a:gd name="connsiteY333" fmla="*/ 929172 h 1007842"/>
              <a:gd name="connsiteX334" fmla="*/ 650071 w 1008497"/>
              <a:gd name="connsiteY334" fmla="*/ 927408 h 1007842"/>
              <a:gd name="connsiteX335" fmla="*/ 660223 w 1008497"/>
              <a:gd name="connsiteY335" fmla="*/ 909770 h 1007842"/>
              <a:gd name="connsiteX336" fmla="*/ 674529 w 1008497"/>
              <a:gd name="connsiteY336" fmla="*/ 907455 h 1007842"/>
              <a:gd name="connsiteX337" fmla="*/ 327631 w 1008497"/>
              <a:gd name="connsiteY337" fmla="*/ 903265 h 1007842"/>
              <a:gd name="connsiteX338" fmla="*/ 340860 w 1008497"/>
              <a:gd name="connsiteY338" fmla="*/ 911990 h 1007842"/>
              <a:gd name="connsiteX339" fmla="*/ 345270 w 1008497"/>
              <a:gd name="connsiteY339" fmla="*/ 925018 h 1007842"/>
              <a:gd name="connsiteX340" fmla="*/ 340860 w 1008497"/>
              <a:gd name="connsiteY340" fmla="*/ 925018 h 1007842"/>
              <a:gd name="connsiteX341" fmla="*/ 332041 w 1008497"/>
              <a:gd name="connsiteY341" fmla="*/ 912920 h 1007842"/>
              <a:gd name="connsiteX342" fmla="*/ 312638 w 1008497"/>
              <a:gd name="connsiteY342" fmla="*/ 910129 h 1007842"/>
              <a:gd name="connsiteX343" fmla="*/ 305583 w 1008497"/>
              <a:gd name="connsiteY343" fmla="*/ 908267 h 1007842"/>
              <a:gd name="connsiteX344" fmla="*/ 311756 w 1008497"/>
              <a:gd name="connsiteY344" fmla="*/ 903614 h 1007842"/>
              <a:gd name="connsiteX345" fmla="*/ 327631 w 1008497"/>
              <a:gd name="connsiteY345" fmla="*/ 903265 h 1007842"/>
              <a:gd name="connsiteX346" fmla="*/ 272965 w 1008497"/>
              <a:gd name="connsiteY346" fmla="*/ 894689 h 1007842"/>
              <a:gd name="connsiteX347" fmla="*/ 262894 w 1008497"/>
              <a:gd name="connsiteY347" fmla="*/ 906276 h 1007842"/>
              <a:gd name="connsiteX348" fmla="*/ 262894 w 1008497"/>
              <a:gd name="connsiteY348" fmla="*/ 902764 h 1007842"/>
              <a:gd name="connsiteX349" fmla="*/ 275001 w 1008497"/>
              <a:gd name="connsiteY349" fmla="*/ 893057 h 1007842"/>
              <a:gd name="connsiteX350" fmla="*/ 272965 w 1008497"/>
              <a:gd name="connsiteY350" fmla="*/ 894689 h 1007842"/>
              <a:gd name="connsiteX351" fmla="*/ 274343 w 1008497"/>
              <a:gd name="connsiteY351" fmla="*/ 893104 h 1007842"/>
              <a:gd name="connsiteX352" fmla="*/ 528524 w 1008497"/>
              <a:gd name="connsiteY352" fmla="*/ 888416 h 1007842"/>
              <a:gd name="connsiteX353" fmla="*/ 534183 w 1008497"/>
              <a:gd name="connsiteY353" fmla="*/ 889203 h 1007842"/>
              <a:gd name="connsiteX354" fmla="*/ 533312 w 1008497"/>
              <a:gd name="connsiteY354" fmla="*/ 909894 h 1007842"/>
              <a:gd name="connsiteX355" fmla="*/ 525477 w 1008497"/>
              <a:gd name="connsiteY355" fmla="*/ 934183 h 1007842"/>
              <a:gd name="connsiteX356" fmla="*/ 516772 w 1008497"/>
              <a:gd name="connsiteY356" fmla="*/ 939580 h 1007842"/>
              <a:gd name="connsiteX357" fmla="*/ 516772 w 1008497"/>
              <a:gd name="connsiteY357" fmla="*/ 926986 h 1007842"/>
              <a:gd name="connsiteX358" fmla="*/ 514160 w 1008497"/>
              <a:gd name="connsiteY358" fmla="*/ 918890 h 1007842"/>
              <a:gd name="connsiteX359" fmla="*/ 521995 w 1008497"/>
              <a:gd name="connsiteY359" fmla="*/ 910793 h 1007842"/>
              <a:gd name="connsiteX360" fmla="*/ 517643 w 1008497"/>
              <a:gd name="connsiteY360" fmla="*/ 905396 h 1007842"/>
              <a:gd name="connsiteX361" fmla="*/ 515901 w 1008497"/>
              <a:gd name="connsiteY361" fmla="*/ 906296 h 1007842"/>
              <a:gd name="connsiteX362" fmla="*/ 518513 w 1008497"/>
              <a:gd name="connsiteY362" fmla="*/ 911693 h 1007842"/>
              <a:gd name="connsiteX363" fmla="*/ 513290 w 1008497"/>
              <a:gd name="connsiteY363" fmla="*/ 914392 h 1007842"/>
              <a:gd name="connsiteX364" fmla="*/ 508937 w 1008497"/>
              <a:gd name="connsiteY364" fmla="*/ 909894 h 1007842"/>
              <a:gd name="connsiteX365" fmla="*/ 522866 w 1008497"/>
              <a:gd name="connsiteY365" fmla="*/ 891003 h 1007842"/>
              <a:gd name="connsiteX366" fmla="*/ 528524 w 1008497"/>
              <a:gd name="connsiteY366" fmla="*/ 888416 h 1007842"/>
              <a:gd name="connsiteX367" fmla="*/ 496083 w 1008497"/>
              <a:gd name="connsiteY367" fmla="*/ 886465 h 1007842"/>
              <a:gd name="connsiteX368" fmla="*/ 510194 w 1008497"/>
              <a:gd name="connsiteY368" fmla="*/ 890764 h 1007842"/>
              <a:gd name="connsiteX369" fmla="*/ 511958 w 1008497"/>
              <a:gd name="connsiteY369" fmla="*/ 894204 h 1007842"/>
              <a:gd name="connsiteX370" fmla="*/ 504903 w 1008497"/>
              <a:gd name="connsiteY370" fmla="*/ 903663 h 1007842"/>
              <a:gd name="connsiteX371" fmla="*/ 500493 w 1008497"/>
              <a:gd name="connsiteY371" fmla="*/ 902803 h 1007842"/>
              <a:gd name="connsiteX372" fmla="*/ 497847 w 1008497"/>
              <a:gd name="connsiteY372" fmla="*/ 905382 h 1007842"/>
              <a:gd name="connsiteX373" fmla="*/ 488146 w 1008497"/>
              <a:gd name="connsiteY373" fmla="*/ 892484 h 1007842"/>
              <a:gd name="connsiteX374" fmla="*/ 496083 w 1008497"/>
              <a:gd name="connsiteY374" fmla="*/ 886465 h 1007842"/>
              <a:gd name="connsiteX375" fmla="*/ 471011 w 1008497"/>
              <a:gd name="connsiteY375" fmla="*/ 884018 h 1007842"/>
              <a:gd name="connsiteX376" fmla="*/ 481522 w 1008497"/>
              <a:gd name="connsiteY376" fmla="*/ 892216 h 1007842"/>
              <a:gd name="connsiteX377" fmla="*/ 488529 w 1008497"/>
              <a:gd name="connsiteY377" fmla="*/ 898592 h 1007842"/>
              <a:gd name="connsiteX378" fmla="*/ 492908 w 1008497"/>
              <a:gd name="connsiteY378" fmla="*/ 908611 h 1007842"/>
              <a:gd name="connsiteX379" fmla="*/ 486777 w 1008497"/>
              <a:gd name="connsiteY379" fmla="*/ 915898 h 1007842"/>
              <a:gd name="connsiteX380" fmla="*/ 481522 w 1008497"/>
              <a:gd name="connsiteY380" fmla="*/ 912255 h 1007842"/>
              <a:gd name="connsiteX381" fmla="*/ 484149 w 1008497"/>
              <a:gd name="connsiteY381" fmla="*/ 905879 h 1007842"/>
              <a:gd name="connsiteX382" fmla="*/ 478894 w 1008497"/>
              <a:gd name="connsiteY382" fmla="*/ 905879 h 1007842"/>
              <a:gd name="connsiteX383" fmla="*/ 478018 w 1008497"/>
              <a:gd name="connsiteY383" fmla="*/ 915898 h 1007842"/>
              <a:gd name="connsiteX384" fmla="*/ 483273 w 1008497"/>
              <a:gd name="connsiteY384" fmla="*/ 924096 h 1007842"/>
              <a:gd name="connsiteX385" fmla="*/ 483273 w 1008497"/>
              <a:gd name="connsiteY385" fmla="*/ 938669 h 1007842"/>
              <a:gd name="connsiteX386" fmla="*/ 481522 w 1008497"/>
              <a:gd name="connsiteY386" fmla="*/ 938669 h 1007842"/>
              <a:gd name="connsiteX387" fmla="*/ 470136 w 1008497"/>
              <a:gd name="connsiteY387" fmla="*/ 914076 h 1007842"/>
              <a:gd name="connsiteX388" fmla="*/ 471887 w 1008497"/>
              <a:gd name="connsiteY388" fmla="*/ 895859 h 1007842"/>
              <a:gd name="connsiteX389" fmla="*/ 471011 w 1008497"/>
              <a:gd name="connsiteY389" fmla="*/ 884018 h 1007842"/>
              <a:gd name="connsiteX390" fmla="*/ 663904 w 1008497"/>
              <a:gd name="connsiteY390" fmla="*/ 880137 h 1007842"/>
              <a:gd name="connsiteX391" fmla="*/ 699235 w 1008497"/>
              <a:gd name="connsiteY391" fmla="*/ 894248 h 1007842"/>
              <a:gd name="connsiteX392" fmla="*/ 731033 w 1008497"/>
              <a:gd name="connsiteY392" fmla="*/ 909241 h 1007842"/>
              <a:gd name="connsiteX393" fmla="*/ 723083 w 1008497"/>
              <a:gd name="connsiteY393" fmla="*/ 904832 h 1007842"/>
              <a:gd name="connsiteX394" fmla="*/ 697469 w 1008497"/>
              <a:gd name="connsiteY394" fmla="*/ 898658 h 1007842"/>
              <a:gd name="connsiteX395" fmla="*/ 684220 w 1008497"/>
              <a:gd name="connsiteY395" fmla="*/ 888075 h 1007842"/>
              <a:gd name="connsiteX396" fmla="*/ 679803 w 1008497"/>
              <a:gd name="connsiteY396" fmla="*/ 887193 h 1007842"/>
              <a:gd name="connsiteX397" fmla="*/ 663021 w 1008497"/>
              <a:gd name="connsiteY397" fmla="*/ 887193 h 1007842"/>
              <a:gd name="connsiteX398" fmla="*/ 639173 w 1008497"/>
              <a:gd name="connsiteY398" fmla="*/ 904832 h 1007842"/>
              <a:gd name="connsiteX399" fmla="*/ 635640 w 1008497"/>
              <a:gd name="connsiteY399" fmla="*/ 924234 h 1007842"/>
              <a:gd name="connsiteX400" fmla="*/ 619741 w 1008497"/>
              <a:gd name="connsiteY400" fmla="*/ 944519 h 1007842"/>
              <a:gd name="connsiteX401" fmla="*/ 618857 w 1008497"/>
              <a:gd name="connsiteY401" fmla="*/ 958630 h 1007842"/>
              <a:gd name="connsiteX402" fmla="*/ 617091 w 1008497"/>
              <a:gd name="connsiteY402" fmla="*/ 955984 h 1007842"/>
              <a:gd name="connsiteX403" fmla="*/ 617974 w 1008497"/>
              <a:gd name="connsiteY403" fmla="*/ 953338 h 1007842"/>
              <a:gd name="connsiteX404" fmla="*/ 615324 w 1008497"/>
              <a:gd name="connsiteY404" fmla="*/ 950693 h 1007842"/>
              <a:gd name="connsiteX405" fmla="*/ 630340 w 1008497"/>
              <a:gd name="connsiteY405" fmla="*/ 921588 h 1007842"/>
              <a:gd name="connsiteX406" fmla="*/ 632107 w 1008497"/>
              <a:gd name="connsiteY406" fmla="*/ 908359 h 1007842"/>
              <a:gd name="connsiteX407" fmla="*/ 663904 w 1008497"/>
              <a:gd name="connsiteY407" fmla="*/ 880137 h 1007842"/>
              <a:gd name="connsiteX408" fmla="*/ 332039 w 1008497"/>
              <a:gd name="connsiteY408" fmla="*/ 878395 h 1007842"/>
              <a:gd name="connsiteX409" fmla="*/ 341273 w 1008497"/>
              <a:gd name="connsiteY409" fmla="*/ 879052 h 1007842"/>
              <a:gd name="connsiteX410" fmla="*/ 360647 w 1008497"/>
              <a:gd name="connsiteY410" fmla="*/ 897494 h 1007842"/>
              <a:gd name="connsiteX411" fmla="*/ 365931 w 1008497"/>
              <a:gd name="connsiteY411" fmla="*/ 919449 h 1007842"/>
              <a:gd name="connsiteX412" fmla="*/ 378260 w 1008497"/>
              <a:gd name="connsiteY412" fmla="*/ 932622 h 1007842"/>
              <a:gd name="connsiteX413" fmla="*/ 375618 w 1008497"/>
              <a:gd name="connsiteY413" fmla="*/ 955455 h 1007842"/>
              <a:gd name="connsiteX414" fmla="*/ 378260 w 1008497"/>
              <a:gd name="connsiteY414" fmla="*/ 944039 h 1007842"/>
              <a:gd name="connsiteX415" fmla="*/ 373857 w 1008497"/>
              <a:gd name="connsiteY415" fmla="*/ 929109 h 1007842"/>
              <a:gd name="connsiteX416" fmla="*/ 363289 w 1008497"/>
              <a:gd name="connsiteY416" fmla="*/ 919449 h 1007842"/>
              <a:gd name="connsiteX417" fmla="*/ 360647 w 1008497"/>
              <a:gd name="connsiteY417" fmla="*/ 902764 h 1007842"/>
              <a:gd name="connsiteX418" fmla="*/ 349419 w 1008497"/>
              <a:gd name="connsiteY418" fmla="*/ 886846 h 1007842"/>
              <a:gd name="connsiteX419" fmla="*/ 331585 w 1008497"/>
              <a:gd name="connsiteY419" fmla="*/ 878174 h 1007842"/>
              <a:gd name="connsiteX420" fmla="*/ 332039 w 1008497"/>
              <a:gd name="connsiteY420" fmla="*/ 878395 h 1007842"/>
              <a:gd name="connsiteX421" fmla="*/ 331092 w 1008497"/>
              <a:gd name="connsiteY421" fmla="*/ 878327 h 1007842"/>
              <a:gd name="connsiteX422" fmla="*/ 737637 w 1008497"/>
              <a:gd name="connsiteY422" fmla="*/ 877911 h 1007842"/>
              <a:gd name="connsiteX423" fmla="*/ 750083 w 1008497"/>
              <a:gd name="connsiteY423" fmla="*/ 880476 h 1007842"/>
              <a:gd name="connsiteX424" fmla="*/ 740304 w 1008497"/>
              <a:gd name="connsiteY424" fmla="*/ 880476 h 1007842"/>
              <a:gd name="connsiteX425" fmla="*/ 728747 w 1008497"/>
              <a:gd name="connsiteY425" fmla="*/ 883895 h 1007842"/>
              <a:gd name="connsiteX426" fmla="*/ 729636 w 1008497"/>
              <a:gd name="connsiteY426" fmla="*/ 880476 h 1007842"/>
              <a:gd name="connsiteX427" fmla="*/ 737637 w 1008497"/>
              <a:gd name="connsiteY427" fmla="*/ 877911 h 1007842"/>
              <a:gd name="connsiteX428" fmla="*/ 319697 w 1008497"/>
              <a:gd name="connsiteY428" fmla="*/ 877516 h 1007842"/>
              <a:gd name="connsiteX429" fmla="*/ 331092 w 1008497"/>
              <a:gd name="connsiteY429" fmla="*/ 878327 h 1007842"/>
              <a:gd name="connsiteX430" fmla="*/ 306046 w 1008497"/>
              <a:gd name="connsiteY430" fmla="*/ 886078 h 1007842"/>
              <a:gd name="connsiteX431" fmla="*/ 299001 w 1008497"/>
              <a:gd name="connsiteY431" fmla="*/ 891347 h 1007842"/>
              <a:gd name="connsiteX432" fmla="*/ 275001 w 1008497"/>
              <a:gd name="connsiteY432" fmla="*/ 893057 h 1007842"/>
              <a:gd name="connsiteX433" fmla="*/ 279186 w 1008497"/>
              <a:gd name="connsiteY433" fmla="*/ 889701 h 1007842"/>
              <a:gd name="connsiteX434" fmla="*/ 300762 w 1008497"/>
              <a:gd name="connsiteY434" fmla="*/ 887834 h 1007842"/>
              <a:gd name="connsiteX435" fmla="*/ 319697 w 1008497"/>
              <a:gd name="connsiteY435" fmla="*/ 877516 h 1007842"/>
              <a:gd name="connsiteX436" fmla="*/ 619707 w 1008497"/>
              <a:gd name="connsiteY436" fmla="*/ 876080 h 1007842"/>
              <a:gd name="connsiteX437" fmla="*/ 621495 w 1008497"/>
              <a:gd name="connsiteY437" fmla="*/ 877851 h 1007842"/>
              <a:gd name="connsiteX438" fmla="*/ 607189 w 1008497"/>
              <a:gd name="connsiteY438" fmla="*/ 892901 h 1007842"/>
              <a:gd name="connsiteX439" fmla="*/ 590201 w 1008497"/>
              <a:gd name="connsiteY439" fmla="*/ 908837 h 1007842"/>
              <a:gd name="connsiteX440" fmla="*/ 584837 w 1008497"/>
              <a:gd name="connsiteY440" fmla="*/ 908837 h 1007842"/>
              <a:gd name="connsiteX441" fmla="*/ 582154 w 1008497"/>
              <a:gd name="connsiteY441" fmla="*/ 915035 h 1007842"/>
              <a:gd name="connsiteX442" fmla="*/ 570531 w 1008497"/>
              <a:gd name="connsiteY442" fmla="*/ 921232 h 1007842"/>
              <a:gd name="connsiteX443" fmla="*/ 565166 w 1008497"/>
              <a:gd name="connsiteY443" fmla="*/ 915920 h 1007842"/>
              <a:gd name="connsiteX444" fmla="*/ 567849 w 1008497"/>
              <a:gd name="connsiteY444" fmla="*/ 911493 h 1007842"/>
              <a:gd name="connsiteX445" fmla="*/ 575001 w 1008497"/>
              <a:gd name="connsiteY445" fmla="*/ 911493 h 1007842"/>
              <a:gd name="connsiteX446" fmla="*/ 575896 w 1008497"/>
              <a:gd name="connsiteY446" fmla="*/ 903525 h 1007842"/>
              <a:gd name="connsiteX447" fmla="*/ 565166 w 1008497"/>
              <a:gd name="connsiteY447" fmla="*/ 899099 h 1007842"/>
              <a:gd name="connsiteX448" fmla="*/ 552649 w 1008497"/>
              <a:gd name="connsiteY448" fmla="*/ 907952 h 1007842"/>
              <a:gd name="connsiteX449" fmla="*/ 548178 w 1008497"/>
              <a:gd name="connsiteY449" fmla="*/ 907952 h 1007842"/>
              <a:gd name="connsiteX450" fmla="*/ 546390 w 1008497"/>
              <a:gd name="connsiteY450" fmla="*/ 901755 h 1007842"/>
              <a:gd name="connsiteX451" fmla="*/ 554437 w 1008497"/>
              <a:gd name="connsiteY451" fmla="*/ 887589 h 1007842"/>
              <a:gd name="connsiteX452" fmla="*/ 549072 w 1008497"/>
              <a:gd name="connsiteY452" fmla="*/ 891131 h 1007842"/>
              <a:gd name="connsiteX453" fmla="*/ 543708 w 1008497"/>
              <a:gd name="connsiteY453" fmla="*/ 887589 h 1007842"/>
              <a:gd name="connsiteX454" fmla="*/ 552649 w 1008497"/>
              <a:gd name="connsiteY454" fmla="*/ 879621 h 1007842"/>
              <a:gd name="connsiteX455" fmla="*/ 563378 w 1008497"/>
              <a:gd name="connsiteY455" fmla="*/ 885819 h 1007842"/>
              <a:gd name="connsiteX456" fmla="*/ 567849 w 1008497"/>
              <a:gd name="connsiteY456" fmla="*/ 890245 h 1007842"/>
              <a:gd name="connsiteX457" fmla="*/ 591095 w 1008497"/>
              <a:gd name="connsiteY457" fmla="*/ 899984 h 1007842"/>
              <a:gd name="connsiteX458" fmla="*/ 598248 w 1008497"/>
              <a:gd name="connsiteY458" fmla="*/ 895557 h 1007842"/>
              <a:gd name="connsiteX459" fmla="*/ 598248 w 1008497"/>
              <a:gd name="connsiteY459" fmla="*/ 887589 h 1007842"/>
              <a:gd name="connsiteX460" fmla="*/ 589307 w 1008497"/>
              <a:gd name="connsiteY460" fmla="*/ 889360 h 1007842"/>
              <a:gd name="connsiteX461" fmla="*/ 586625 w 1008497"/>
              <a:gd name="connsiteY461" fmla="*/ 883163 h 1007842"/>
              <a:gd name="connsiteX462" fmla="*/ 596460 w 1008497"/>
              <a:gd name="connsiteY462" fmla="*/ 877851 h 1007842"/>
              <a:gd name="connsiteX463" fmla="*/ 619707 w 1008497"/>
              <a:gd name="connsiteY463" fmla="*/ 876080 h 1007842"/>
              <a:gd name="connsiteX464" fmla="*/ 247022 w 1008497"/>
              <a:gd name="connsiteY464" fmla="*/ 873897 h 1007842"/>
              <a:gd name="connsiteX465" fmla="*/ 261133 w 1008497"/>
              <a:gd name="connsiteY465" fmla="*/ 875882 h 1007842"/>
              <a:gd name="connsiteX466" fmla="*/ 252313 w 1008497"/>
              <a:gd name="connsiteY466" fmla="*/ 876874 h 1007842"/>
              <a:gd name="connsiteX467" fmla="*/ 247904 w 1008497"/>
              <a:gd name="connsiteY467" fmla="*/ 877866 h 1007842"/>
              <a:gd name="connsiteX468" fmla="*/ 247022 w 1008497"/>
              <a:gd name="connsiteY468" fmla="*/ 873897 h 1007842"/>
              <a:gd name="connsiteX469" fmla="*/ 383371 w 1008497"/>
              <a:gd name="connsiteY469" fmla="*/ 869049 h 1007842"/>
              <a:gd name="connsiteX470" fmla="*/ 393232 w 1008497"/>
              <a:gd name="connsiteY470" fmla="*/ 872678 h 1007842"/>
              <a:gd name="connsiteX471" fmla="*/ 403990 w 1008497"/>
              <a:gd name="connsiteY471" fmla="*/ 879028 h 1007842"/>
              <a:gd name="connsiteX472" fmla="*/ 417437 w 1008497"/>
              <a:gd name="connsiteY472" fmla="*/ 876306 h 1007842"/>
              <a:gd name="connsiteX473" fmla="*/ 421023 w 1008497"/>
              <a:gd name="connsiteY473" fmla="*/ 884471 h 1007842"/>
              <a:gd name="connsiteX474" fmla="*/ 415644 w 1008497"/>
              <a:gd name="connsiteY474" fmla="*/ 888099 h 1007842"/>
              <a:gd name="connsiteX475" fmla="*/ 407576 w 1008497"/>
              <a:gd name="connsiteY475" fmla="*/ 885378 h 1007842"/>
              <a:gd name="connsiteX476" fmla="*/ 408472 w 1008497"/>
              <a:gd name="connsiteY476" fmla="*/ 895356 h 1007842"/>
              <a:gd name="connsiteX477" fmla="*/ 421023 w 1008497"/>
              <a:gd name="connsiteY477" fmla="*/ 897171 h 1007842"/>
              <a:gd name="connsiteX478" fmla="*/ 435366 w 1008497"/>
              <a:gd name="connsiteY478" fmla="*/ 887192 h 1007842"/>
              <a:gd name="connsiteX479" fmla="*/ 443434 w 1008497"/>
              <a:gd name="connsiteY479" fmla="*/ 888099 h 1007842"/>
              <a:gd name="connsiteX480" fmla="*/ 451503 w 1008497"/>
              <a:gd name="connsiteY480" fmla="*/ 881749 h 1007842"/>
              <a:gd name="connsiteX481" fmla="*/ 458674 w 1008497"/>
              <a:gd name="connsiteY481" fmla="*/ 884471 h 1007842"/>
              <a:gd name="connsiteX482" fmla="*/ 455985 w 1008497"/>
              <a:gd name="connsiteY482" fmla="*/ 891728 h 1007842"/>
              <a:gd name="connsiteX483" fmla="*/ 451503 w 1008497"/>
              <a:gd name="connsiteY483" fmla="*/ 892635 h 1007842"/>
              <a:gd name="connsiteX484" fmla="*/ 457778 w 1008497"/>
              <a:gd name="connsiteY484" fmla="*/ 904428 h 1007842"/>
              <a:gd name="connsiteX485" fmla="*/ 449710 w 1008497"/>
              <a:gd name="connsiteY485" fmla="*/ 903521 h 1007842"/>
              <a:gd name="connsiteX486" fmla="*/ 442538 w 1008497"/>
              <a:gd name="connsiteY486" fmla="*/ 896264 h 1007842"/>
              <a:gd name="connsiteX487" fmla="*/ 429987 w 1008497"/>
              <a:gd name="connsiteY487" fmla="*/ 899892 h 1007842"/>
              <a:gd name="connsiteX488" fmla="*/ 427298 w 1008497"/>
              <a:gd name="connsiteY488" fmla="*/ 912592 h 1007842"/>
              <a:gd name="connsiteX489" fmla="*/ 438952 w 1008497"/>
              <a:gd name="connsiteY489" fmla="*/ 914406 h 1007842"/>
              <a:gd name="connsiteX490" fmla="*/ 437159 w 1008497"/>
              <a:gd name="connsiteY490" fmla="*/ 920756 h 1007842"/>
              <a:gd name="connsiteX491" fmla="*/ 422816 w 1008497"/>
              <a:gd name="connsiteY491" fmla="*/ 918035 h 1007842"/>
              <a:gd name="connsiteX492" fmla="*/ 418333 w 1008497"/>
              <a:gd name="connsiteY492" fmla="*/ 907149 h 1007842"/>
              <a:gd name="connsiteX493" fmla="*/ 400404 w 1008497"/>
              <a:gd name="connsiteY493" fmla="*/ 898985 h 1007842"/>
              <a:gd name="connsiteX494" fmla="*/ 391439 w 1008497"/>
              <a:gd name="connsiteY494" fmla="*/ 880842 h 1007842"/>
              <a:gd name="connsiteX495" fmla="*/ 383371 w 1008497"/>
              <a:gd name="connsiteY495" fmla="*/ 869049 h 1007842"/>
              <a:gd name="connsiteX496" fmla="*/ 677779 w 1008497"/>
              <a:gd name="connsiteY496" fmla="*/ 866955 h 1007842"/>
              <a:gd name="connsiteX497" fmla="*/ 707026 w 1008497"/>
              <a:gd name="connsiteY497" fmla="*/ 883044 h 1007842"/>
              <a:gd name="connsiteX498" fmla="*/ 741590 w 1008497"/>
              <a:gd name="connsiteY498" fmla="*/ 898238 h 1007842"/>
              <a:gd name="connsiteX499" fmla="*/ 746908 w 1008497"/>
              <a:gd name="connsiteY499" fmla="*/ 912539 h 1007842"/>
              <a:gd name="connsiteX500" fmla="*/ 738045 w 1008497"/>
              <a:gd name="connsiteY500" fmla="*/ 912539 h 1007842"/>
              <a:gd name="connsiteX501" fmla="*/ 715002 w 1008497"/>
              <a:gd name="connsiteY501" fmla="*/ 891982 h 1007842"/>
              <a:gd name="connsiteX502" fmla="*/ 691959 w 1008497"/>
              <a:gd name="connsiteY502" fmla="*/ 882150 h 1007842"/>
              <a:gd name="connsiteX503" fmla="*/ 681324 w 1008497"/>
              <a:gd name="connsiteY503" fmla="*/ 877681 h 1007842"/>
              <a:gd name="connsiteX504" fmla="*/ 646759 w 1008497"/>
              <a:gd name="connsiteY504" fmla="*/ 883044 h 1007842"/>
              <a:gd name="connsiteX505" fmla="*/ 636124 w 1008497"/>
              <a:gd name="connsiteY505" fmla="*/ 892875 h 1007842"/>
              <a:gd name="connsiteX506" fmla="*/ 627261 w 1008497"/>
              <a:gd name="connsiteY506" fmla="*/ 918796 h 1007842"/>
              <a:gd name="connsiteX507" fmla="*/ 616626 w 1008497"/>
              <a:gd name="connsiteY507" fmla="*/ 933096 h 1007842"/>
              <a:gd name="connsiteX508" fmla="*/ 615740 w 1008497"/>
              <a:gd name="connsiteY508" fmla="*/ 964379 h 1007842"/>
              <a:gd name="connsiteX509" fmla="*/ 610422 w 1008497"/>
              <a:gd name="connsiteY509" fmla="*/ 969742 h 1007842"/>
              <a:gd name="connsiteX510" fmla="*/ 603332 w 1008497"/>
              <a:gd name="connsiteY510" fmla="*/ 952760 h 1007842"/>
              <a:gd name="connsiteX511" fmla="*/ 611309 w 1008497"/>
              <a:gd name="connsiteY511" fmla="*/ 924158 h 1007842"/>
              <a:gd name="connsiteX512" fmla="*/ 621058 w 1008497"/>
              <a:gd name="connsiteY512" fmla="*/ 914327 h 1007842"/>
              <a:gd name="connsiteX513" fmla="*/ 625489 w 1008497"/>
              <a:gd name="connsiteY513" fmla="*/ 893769 h 1007842"/>
              <a:gd name="connsiteX514" fmla="*/ 635238 w 1008497"/>
              <a:gd name="connsiteY514" fmla="*/ 878575 h 1007842"/>
              <a:gd name="connsiteX515" fmla="*/ 677779 w 1008497"/>
              <a:gd name="connsiteY515" fmla="*/ 866955 h 1007842"/>
              <a:gd name="connsiteX516" fmla="*/ 795855 w 1008497"/>
              <a:gd name="connsiteY516" fmla="*/ 864967 h 1007842"/>
              <a:gd name="connsiteX517" fmla="*/ 799295 w 1008497"/>
              <a:gd name="connsiteY517" fmla="*/ 880389 h 1007842"/>
              <a:gd name="connsiteX518" fmla="*/ 785537 w 1008497"/>
              <a:gd name="connsiteY518" fmla="*/ 890367 h 1007842"/>
              <a:gd name="connsiteX519" fmla="*/ 779518 w 1008497"/>
              <a:gd name="connsiteY519" fmla="*/ 885831 h 1007842"/>
              <a:gd name="connsiteX520" fmla="*/ 779518 w 1008497"/>
              <a:gd name="connsiteY520" fmla="*/ 879481 h 1007842"/>
              <a:gd name="connsiteX521" fmla="*/ 783817 w 1008497"/>
              <a:gd name="connsiteY521" fmla="*/ 878574 h 1007842"/>
              <a:gd name="connsiteX522" fmla="*/ 788116 w 1008497"/>
              <a:gd name="connsiteY522" fmla="*/ 881296 h 1007842"/>
              <a:gd name="connsiteX523" fmla="*/ 795855 w 1008497"/>
              <a:gd name="connsiteY523" fmla="*/ 864967 h 1007842"/>
              <a:gd name="connsiteX524" fmla="*/ 751187 w 1008497"/>
              <a:gd name="connsiteY524" fmla="*/ 864302 h 1007842"/>
              <a:gd name="connsiteX525" fmla="*/ 763577 w 1008497"/>
              <a:gd name="connsiteY525" fmla="*/ 870920 h 1007842"/>
              <a:gd name="connsiteX526" fmla="*/ 768042 w 1008497"/>
              <a:gd name="connsiteY526" fmla="*/ 888263 h 1007842"/>
              <a:gd name="connsiteX527" fmla="*/ 760005 w 1008497"/>
              <a:gd name="connsiteY527" fmla="*/ 897391 h 1007842"/>
              <a:gd name="connsiteX528" fmla="*/ 753754 w 1008497"/>
              <a:gd name="connsiteY528" fmla="*/ 897391 h 1007842"/>
              <a:gd name="connsiteX529" fmla="*/ 749290 w 1008497"/>
              <a:gd name="connsiteY529" fmla="*/ 890089 h 1007842"/>
              <a:gd name="connsiteX530" fmla="*/ 754647 w 1008497"/>
              <a:gd name="connsiteY530" fmla="*/ 877310 h 1007842"/>
              <a:gd name="connsiteX531" fmla="*/ 742146 w 1008497"/>
              <a:gd name="connsiteY531" fmla="*/ 873659 h 1007842"/>
              <a:gd name="connsiteX532" fmla="*/ 723394 w 1008497"/>
              <a:gd name="connsiteY532" fmla="*/ 880961 h 1007842"/>
              <a:gd name="connsiteX533" fmla="*/ 713571 w 1008497"/>
              <a:gd name="connsiteY533" fmla="*/ 879135 h 1007842"/>
              <a:gd name="connsiteX534" fmla="*/ 736788 w 1008497"/>
              <a:gd name="connsiteY534" fmla="*/ 864531 h 1007842"/>
              <a:gd name="connsiteX535" fmla="*/ 751187 w 1008497"/>
              <a:gd name="connsiteY535" fmla="*/ 864302 h 1007842"/>
              <a:gd name="connsiteX536" fmla="*/ 318890 w 1008497"/>
              <a:gd name="connsiteY536" fmla="*/ 861986 h 1007842"/>
              <a:gd name="connsiteX537" fmla="*/ 340181 w 1008497"/>
              <a:gd name="connsiteY537" fmla="*/ 861986 h 1007842"/>
              <a:gd name="connsiteX538" fmla="*/ 355262 w 1008497"/>
              <a:gd name="connsiteY538" fmla="*/ 870001 h 1007842"/>
              <a:gd name="connsiteX539" fmla="*/ 379214 w 1008497"/>
              <a:gd name="connsiteY539" fmla="*/ 900280 h 1007842"/>
              <a:gd name="connsiteX540" fmla="*/ 381876 w 1008497"/>
              <a:gd name="connsiteY540" fmla="*/ 913638 h 1007842"/>
              <a:gd name="connsiteX541" fmla="*/ 395183 w 1008497"/>
              <a:gd name="connsiteY541" fmla="*/ 938573 h 1007842"/>
              <a:gd name="connsiteX542" fmla="*/ 388973 w 1008497"/>
              <a:gd name="connsiteY542" fmla="*/ 965289 h 1007842"/>
              <a:gd name="connsiteX543" fmla="*/ 385424 w 1008497"/>
              <a:gd name="connsiteY543" fmla="*/ 969742 h 1007842"/>
              <a:gd name="connsiteX544" fmla="*/ 378327 w 1008497"/>
              <a:gd name="connsiteY544" fmla="*/ 963508 h 1007842"/>
              <a:gd name="connsiteX545" fmla="*/ 383650 w 1008497"/>
              <a:gd name="connsiteY545" fmla="*/ 951931 h 1007842"/>
              <a:gd name="connsiteX546" fmla="*/ 374779 w 1008497"/>
              <a:gd name="connsiteY546" fmla="*/ 919872 h 1007842"/>
              <a:gd name="connsiteX547" fmla="*/ 367682 w 1008497"/>
              <a:gd name="connsiteY547" fmla="*/ 902061 h 1007842"/>
              <a:gd name="connsiteX548" fmla="*/ 341068 w 1008497"/>
              <a:gd name="connsiteY548" fmla="*/ 874454 h 1007842"/>
              <a:gd name="connsiteX549" fmla="*/ 301147 w 1008497"/>
              <a:gd name="connsiteY549" fmla="*/ 883359 h 1007842"/>
              <a:gd name="connsiteX550" fmla="*/ 294937 w 1008497"/>
              <a:gd name="connsiteY550" fmla="*/ 885140 h 1007842"/>
              <a:gd name="connsiteX551" fmla="*/ 264775 w 1008497"/>
              <a:gd name="connsiteY551" fmla="*/ 893155 h 1007842"/>
              <a:gd name="connsiteX552" fmla="*/ 256791 w 1008497"/>
              <a:gd name="connsiteY552" fmla="*/ 909185 h 1007842"/>
              <a:gd name="connsiteX553" fmla="*/ 247032 w 1008497"/>
              <a:gd name="connsiteY553" fmla="*/ 909185 h 1007842"/>
              <a:gd name="connsiteX554" fmla="*/ 250581 w 1008497"/>
              <a:gd name="connsiteY554" fmla="*/ 894936 h 1007842"/>
              <a:gd name="connsiteX555" fmla="*/ 289614 w 1008497"/>
              <a:gd name="connsiteY555" fmla="*/ 872673 h 1007842"/>
              <a:gd name="connsiteX556" fmla="*/ 299373 w 1008497"/>
              <a:gd name="connsiteY556" fmla="*/ 869111 h 1007842"/>
              <a:gd name="connsiteX557" fmla="*/ 318890 w 1008497"/>
              <a:gd name="connsiteY557" fmla="*/ 861986 h 1007842"/>
              <a:gd name="connsiteX558" fmla="*/ 200069 w 1008497"/>
              <a:gd name="connsiteY558" fmla="*/ 860674 h 1007842"/>
              <a:gd name="connsiteX559" fmla="*/ 202925 w 1008497"/>
              <a:gd name="connsiteY559" fmla="*/ 863813 h 1007842"/>
              <a:gd name="connsiteX560" fmla="*/ 207495 w 1008497"/>
              <a:gd name="connsiteY560" fmla="*/ 876801 h 1007842"/>
              <a:gd name="connsiteX561" fmla="*/ 212979 w 1008497"/>
              <a:gd name="connsiteY561" fmla="*/ 876801 h 1007842"/>
              <a:gd name="connsiteX562" fmla="*/ 216635 w 1008497"/>
              <a:gd name="connsiteY562" fmla="*/ 874203 h 1007842"/>
              <a:gd name="connsiteX563" fmla="*/ 221205 w 1008497"/>
              <a:gd name="connsiteY563" fmla="*/ 878533 h 1007842"/>
              <a:gd name="connsiteX564" fmla="*/ 218463 w 1008497"/>
              <a:gd name="connsiteY564" fmla="*/ 885460 h 1007842"/>
              <a:gd name="connsiteX565" fmla="*/ 202011 w 1008497"/>
              <a:gd name="connsiteY565" fmla="*/ 881131 h 1007842"/>
              <a:gd name="connsiteX566" fmla="*/ 196527 w 1008497"/>
              <a:gd name="connsiteY566" fmla="*/ 862081 h 1007842"/>
              <a:gd name="connsiteX567" fmla="*/ 200069 w 1008497"/>
              <a:gd name="connsiteY567" fmla="*/ 860674 h 1007842"/>
              <a:gd name="connsiteX568" fmla="*/ 250077 w 1008497"/>
              <a:gd name="connsiteY568" fmla="*/ 857921 h 1007842"/>
              <a:gd name="connsiteX569" fmla="*/ 278596 w 1008497"/>
              <a:gd name="connsiteY569" fmla="*/ 868607 h 1007842"/>
              <a:gd name="connsiteX570" fmla="*/ 273249 w 1008497"/>
              <a:gd name="connsiteY570" fmla="*/ 871279 h 1007842"/>
              <a:gd name="connsiteX571" fmla="*/ 267010 w 1008497"/>
              <a:gd name="connsiteY571" fmla="*/ 873950 h 1007842"/>
              <a:gd name="connsiteX572" fmla="*/ 242056 w 1008497"/>
              <a:gd name="connsiteY572" fmla="*/ 872169 h 1007842"/>
              <a:gd name="connsiteX573" fmla="*/ 240273 w 1008497"/>
              <a:gd name="connsiteY573" fmla="*/ 877512 h 1007842"/>
              <a:gd name="connsiteX574" fmla="*/ 248294 w 1008497"/>
              <a:gd name="connsiteY574" fmla="*/ 883746 h 1007842"/>
              <a:gd name="connsiteX575" fmla="*/ 242056 w 1008497"/>
              <a:gd name="connsiteY575" fmla="*/ 893542 h 1007842"/>
              <a:gd name="connsiteX576" fmla="*/ 231361 w 1008497"/>
              <a:gd name="connsiteY576" fmla="*/ 888199 h 1007842"/>
              <a:gd name="connsiteX577" fmla="*/ 229578 w 1008497"/>
              <a:gd name="connsiteY577" fmla="*/ 873060 h 1007842"/>
              <a:gd name="connsiteX578" fmla="*/ 250077 w 1008497"/>
              <a:gd name="connsiteY578" fmla="*/ 857921 h 1007842"/>
              <a:gd name="connsiteX579" fmla="*/ 788650 w 1008497"/>
              <a:gd name="connsiteY579" fmla="*/ 854013 h 1007842"/>
              <a:gd name="connsiteX580" fmla="*/ 794533 w 1008497"/>
              <a:gd name="connsiteY580" fmla="*/ 860998 h 1007842"/>
              <a:gd name="connsiteX581" fmla="*/ 786969 w 1008497"/>
              <a:gd name="connsiteY581" fmla="*/ 869729 h 1007842"/>
              <a:gd name="connsiteX582" fmla="*/ 781086 w 1008497"/>
              <a:gd name="connsiteY582" fmla="*/ 859252 h 1007842"/>
              <a:gd name="connsiteX583" fmla="*/ 788650 w 1008497"/>
              <a:gd name="connsiteY583" fmla="*/ 854013 h 1007842"/>
              <a:gd name="connsiteX584" fmla="*/ 207402 w 1008497"/>
              <a:gd name="connsiteY584" fmla="*/ 850680 h 1007842"/>
              <a:gd name="connsiteX585" fmla="*/ 215095 w 1008497"/>
              <a:gd name="connsiteY585" fmla="*/ 854913 h 1007842"/>
              <a:gd name="connsiteX586" fmla="*/ 213385 w 1008497"/>
              <a:gd name="connsiteY586" fmla="*/ 862533 h 1007842"/>
              <a:gd name="connsiteX587" fmla="*/ 209966 w 1008497"/>
              <a:gd name="connsiteY587" fmla="*/ 862533 h 1007842"/>
              <a:gd name="connsiteX588" fmla="*/ 203983 w 1008497"/>
              <a:gd name="connsiteY588" fmla="*/ 855760 h 1007842"/>
              <a:gd name="connsiteX589" fmla="*/ 207402 w 1008497"/>
              <a:gd name="connsiteY589" fmla="*/ 850680 h 1007842"/>
              <a:gd name="connsiteX590" fmla="*/ 769473 w 1008497"/>
              <a:gd name="connsiteY590" fmla="*/ 828658 h 1007842"/>
              <a:gd name="connsiteX591" fmla="*/ 785121 w 1008497"/>
              <a:gd name="connsiteY591" fmla="*/ 831345 h 1007842"/>
              <a:gd name="connsiteX592" fmla="*/ 790337 w 1008497"/>
              <a:gd name="connsiteY592" fmla="*/ 830449 h 1007842"/>
              <a:gd name="connsiteX593" fmla="*/ 790337 w 1008497"/>
              <a:gd name="connsiteY593" fmla="*/ 836718 h 1007842"/>
              <a:gd name="connsiteX594" fmla="*/ 779905 w 1008497"/>
              <a:gd name="connsiteY594" fmla="*/ 838509 h 1007842"/>
              <a:gd name="connsiteX595" fmla="*/ 776428 w 1008497"/>
              <a:gd name="connsiteY595" fmla="*/ 843882 h 1007842"/>
              <a:gd name="connsiteX596" fmla="*/ 777297 w 1008497"/>
              <a:gd name="connsiteY596" fmla="*/ 844777 h 1007842"/>
              <a:gd name="connsiteX597" fmla="*/ 782513 w 1008497"/>
              <a:gd name="connsiteY597" fmla="*/ 842091 h 1007842"/>
              <a:gd name="connsiteX598" fmla="*/ 788598 w 1008497"/>
              <a:gd name="connsiteY598" fmla="*/ 847464 h 1007842"/>
              <a:gd name="connsiteX599" fmla="*/ 776428 w 1008497"/>
              <a:gd name="connsiteY599" fmla="*/ 855524 h 1007842"/>
              <a:gd name="connsiteX600" fmla="*/ 761649 w 1008497"/>
              <a:gd name="connsiteY600" fmla="*/ 860001 h 1007842"/>
              <a:gd name="connsiteX601" fmla="*/ 757302 w 1008497"/>
              <a:gd name="connsiteY601" fmla="*/ 854628 h 1007842"/>
              <a:gd name="connsiteX602" fmla="*/ 769473 w 1008497"/>
              <a:gd name="connsiteY602" fmla="*/ 828658 h 1007842"/>
              <a:gd name="connsiteX603" fmla="*/ 802425 w 1008497"/>
              <a:gd name="connsiteY603" fmla="*/ 828455 h 1007842"/>
              <a:gd name="connsiteX604" fmla="*/ 805872 w 1008497"/>
              <a:gd name="connsiteY604" fmla="*/ 839238 h 1007842"/>
              <a:gd name="connsiteX605" fmla="*/ 800702 w 1008497"/>
              <a:gd name="connsiteY605" fmla="*/ 849123 h 1007842"/>
              <a:gd name="connsiteX606" fmla="*/ 806734 w 1008497"/>
              <a:gd name="connsiteY606" fmla="*/ 857210 h 1007842"/>
              <a:gd name="connsiteX607" fmla="*/ 811043 w 1008497"/>
              <a:gd name="connsiteY607" fmla="*/ 852717 h 1007842"/>
              <a:gd name="connsiteX608" fmla="*/ 805011 w 1008497"/>
              <a:gd name="connsiteY608" fmla="*/ 852717 h 1007842"/>
              <a:gd name="connsiteX609" fmla="*/ 805872 w 1008497"/>
              <a:gd name="connsiteY609" fmla="*/ 844630 h 1007842"/>
              <a:gd name="connsiteX610" fmla="*/ 819661 w 1008497"/>
              <a:gd name="connsiteY610" fmla="*/ 845528 h 1007842"/>
              <a:gd name="connsiteX611" fmla="*/ 820523 w 1008497"/>
              <a:gd name="connsiteY611" fmla="*/ 855413 h 1007842"/>
              <a:gd name="connsiteX612" fmla="*/ 813628 w 1008497"/>
              <a:gd name="connsiteY612" fmla="*/ 867993 h 1007842"/>
              <a:gd name="connsiteX613" fmla="*/ 804149 w 1008497"/>
              <a:gd name="connsiteY613" fmla="*/ 876080 h 1007842"/>
              <a:gd name="connsiteX614" fmla="*/ 795531 w 1008497"/>
              <a:gd name="connsiteY614" fmla="*/ 852717 h 1007842"/>
              <a:gd name="connsiteX615" fmla="*/ 793808 w 1008497"/>
              <a:gd name="connsiteY615" fmla="*/ 837441 h 1007842"/>
              <a:gd name="connsiteX616" fmla="*/ 802425 w 1008497"/>
              <a:gd name="connsiteY616" fmla="*/ 828455 h 1007842"/>
              <a:gd name="connsiteX617" fmla="*/ 201537 w 1008497"/>
              <a:gd name="connsiteY617" fmla="*/ 822105 h 1007842"/>
              <a:gd name="connsiteX618" fmla="*/ 208745 w 1008497"/>
              <a:gd name="connsiteY618" fmla="*/ 837156 h 1007842"/>
              <a:gd name="connsiteX619" fmla="*/ 205141 w 1008497"/>
              <a:gd name="connsiteY619" fmla="*/ 848665 h 1007842"/>
              <a:gd name="connsiteX620" fmla="*/ 192527 w 1008497"/>
              <a:gd name="connsiteY620" fmla="*/ 861945 h 1007842"/>
              <a:gd name="connsiteX621" fmla="*/ 188022 w 1008497"/>
              <a:gd name="connsiteY621" fmla="*/ 868142 h 1007842"/>
              <a:gd name="connsiteX622" fmla="*/ 183517 w 1008497"/>
              <a:gd name="connsiteY622" fmla="*/ 853092 h 1007842"/>
              <a:gd name="connsiteX623" fmla="*/ 179012 w 1008497"/>
              <a:gd name="connsiteY623" fmla="*/ 849550 h 1007842"/>
              <a:gd name="connsiteX624" fmla="*/ 177210 w 1008497"/>
              <a:gd name="connsiteY624" fmla="*/ 839812 h 1007842"/>
              <a:gd name="connsiteX625" fmla="*/ 185319 w 1008497"/>
              <a:gd name="connsiteY625" fmla="*/ 838926 h 1007842"/>
              <a:gd name="connsiteX626" fmla="*/ 193428 w 1008497"/>
              <a:gd name="connsiteY626" fmla="*/ 838041 h 1007842"/>
              <a:gd name="connsiteX627" fmla="*/ 193428 w 1008497"/>
              <a:gd name="connsiteY627" fmla="*/ 843353 h 1007842"/>
              <a:gd name="connsiteX628" fmla="*/ 187121 w 1008497"/>
              <a:gd name="connsiteY628" fmla="*/ 847780 h 1007842"/>
              <a:gd name="connsiteX629" fmla="*/ 193428 w 1008497"/>
              <a:gd name="connsiteY629" fmla="*/ 847780 h 1007842"/>
              <a:gd name="connsiteX630" fmla="*/ 198834 w 1008497"/>
              <a:gd name="connsiteY630" fmla="*/ 839812 h 1007842"/>
              <a:gd name="connsiteX631" fmla="*/ 197032 w 1008497"/>
              <a:gd name="connsiteY631" fmla="*/ 832729 h 1007842"/>
              <a:gd name="connsiteX632" fmla="*/ 201537 w 1008497"/>
              <a:gd name="connsiteY632" fmla="*/ 822105 h 1007842"/>
              <a:gd name="connsiteX633" fmla="*/ 757794 w 1008497"/>
              <a:gd name="connsiteY633" fmla="*/ 820884 h 1007842"/>
              <a:gd name="connsiteX634" fmla="*/ 765958 w 1008497"/>
              <a:gd name="connsiteY634" fmla="*/ 826746 h 1007842"/>
              <a:gd name="connsiteX635" fmla="*/ 755072 w 1008497"/>
              <a:gd name="connsiteY635" fmla="*/ 831630 h 1007842"/>
              <a:gd name="connsiteX636" fmla="*/ 757794 w 1008497"/>
              <a:gd name="connsiteY636" fmla="*/ 820884 h 1007842"/>
              <a:gd name="connsiteX637" fmla="*/ 226089 w 1008497"/>
              <a:gd name="connsiteY637" fmla="*/ 819799 h 1007842"/>
              <a:gd name="connsiteX638" fmla="*/ 233392 w 1008497"/>
              <a:gd name="connsiteY638" fmla="*/ 824146 h 1007842"/>
              <a:gd name="connsiteX639" fmla="*/ 237956 w 1008497"/>
              <a:gd name="connsiteY639" fmla="*/ 842402 h 1007842"/>
              <a:gd name="connsiteX640" fmla="*/ 245258 w 1008497"/>
              <a:gd name="connsiteY640" fmla="*/ 851095 h 1007842"/>
              <a:gd name="connsiteX641" fmla="*/ 228828 w 1008497"/>
              <a:gd name="connsiteY641" fmla="*/ 853703 h 1007842"/>
              <a:gd name="connsiteX642" fmla="*/ 218787 w 1008497"/>
              <a:gd name="connsiteY642" fmla="*/ 851095 h 1007842"/>
              <a:gd name="connsiteX643" fmla="*/ 209659 w 1008497"/>
              <a:gd name="connsiteY643" fmla="*/ 845879 h 1007842"/>
              <a:gd name="connsiteX644" fmla="*/ 213310 w 1008497"/>
              <a:gd name="connsiteY644" fmla="*/ 831101 h 1007842"/>
              <a:gd name="connsiteX645" fmla="*/ 221525 w 1008497"/>
              <a:gd name="connsiteY645" fmla="*/ 831970 h 1007842"/>
              <a:gd name="connsiteX646" fmla="*/ 220612 w 1008497"/>
              <a:gd name="connsiteY646" fmla="*/ 835447 h 1007842"/>
              <a:gd name="connsiteX647" fmla="*/ 216048 w 1008497"/>
              <a:gd name="connsiteY647" fmla="*/ 838925 h 1007842"/>
              <a:gd name="connsiteX648" fmla="*/ 222438 w 1008497"/>
              <a:gd name="connsiteY648" fmla="*/ 838925 h 1007842"/>
              <a:gd name="connsiteX649" fmla="*/ 225176 w 1008497"/>
              <a:gd name="connsiteY649" fmla="*/ 830231 h 1007842"/>
              <a:gd name="connsiteX650" fmla="*/ 220612 w 1008497"/>
              <a:gd name="connsiteY650" fmla="*/ 825885 h 1007842"/>
              <a:gd name="connsiteX651" fmla="*/ 209659 w 1008497"/>
              <a:gd name="connsiteY651" fmla="*/ 823277 h 1007842"/>
              <a:gd name="connsiteX652" fmla="*/ 216961 w 1008497"/>
              <a:gd name="connsiteY652" fmla="*/ 822407 h 1007842"/>
              <a:gd name="connsiteX653" fmla="*/ 219700 w 1008497"/>
              <a:gd name="connsiteY653" fmla="*/ 824146 h 1007842"/>
              <a:gd name="connsiteX654" fmla="*/ 226089 w 1008497"/>
              <a:gd name="connsiteY654" fmla="*/ 819799 h 1007842"/>
              <a:gd name="connsiteX655" fmla="*/ 823285 w 1008497"/>
              <a:gd name="connsiteY655" fmla="*/ 813487 h 1007842"/>
              <a:gd name="connsiteX656" fmla="*/ 832104 w 1008497"/>
              <a:gd name="connsiteY656" fmla="*/ 817116 h 1007842"/>
              <a:gd name="connsiteX657" fmla="*/ 835632 w 1008497"/>
              <a:gd name="connsiteY657" fmla="*/ 842516 h 1007842"/>
              <a:gd name="connsiteX658" fmla="*/ 808292 w 1008497"/>
              <a:gd name="connsiteY658" fmla="*/ 835259 h 1007842"/>
              <a:gd name="connsiteX659" fmla="*/ 806528 w 1008497"/>
              <a:gd name="connsiteY659" fmla="*/ 825280 h 1007842"/>
              <a:gd name="connsiteX660" fmla="*/ 814465 w 1008497"/>
              <a:gd name="connsiteY660" fmla="*/ 818930 h 1007842"/>
              <a:gd name="connsiteX661" fmla="*/ 820639 w 1008497"/>
              <a:gd name="connsiteY661" fmla="*/ 824373 h 1007842"/>
              <a:gd name="connsiteX662" fmla="*/ 818875 w 1008497"/>
              <a:gd name="connsiteY662" fmla="*/ 832537 h 1007842"/>
              <a:gd name="connsiteX663" fmla="*/ 824167 w 1008497"/>
              <a:gd name="connsiteY663" fmla="*/ 827094 h 1007842"/>
              <a:gd name="connsiteX664" fmla="*/ 820639 w 1008497"/>
              <a:gd name="connsiteY664" fmla="*/ 816209 h 1007842"/>
              <a:gd name="connsiteX665" fmla="*/ 823285 w 1008497"/>
              <a:gd name="connsiteY665" fmla="*/ 813487 h 1007842"/>
              <a:gd name="connsiteX666" fmla="*/ 238908 w 1008497"/>
              <a:gd name="connsiteY666" fmla="*/ 812933 h 1007842"/>
              <a:gd name="connsiteX667" fmla="*/ 245258 w 1008497"/>
              <a:gd name="connsiteY667" fmla="*/ 825545 h 1007842"/>
              <a:gd name="connsiteX668" fmla="*/ 239815 w 1008497"/>
              <a:gd name="connsiteY668" fmla="*/ 828455 h 1007842"/>
              <a:gd name="connsiteX669" fmla="*/ 237094 w 1008497"/>
              <a:gd name="connsiteY669" fmla="*/ 824575 h 1007842"/>
              <a:gd name="connsiteX670" fmla="*/ 232558 w 1008497"/>
              <a:gd name="connsiteY670" fmla="*/ 815844 h 1007842"/>
              <a:gd name="connsiteX671" fmla="*/ 238908 w 1008497"/>
              <a:gd name="connsiteY671" fmla="*/ 812933 h 1007842"/>
              <a:gd name="connsiteX672" fmla="*/ 177896 w 1008497"/>
              <a:gd name="connsiteY672" fmla="*/ 807092 h 1007842"/>
              <a:gd name="connsiteX673" fmla="*/ 185619 w 1008497"/>
              <a:gd name="connsiteY673" fmla="*/ 808815 h 1007842"/>
              <a:gd name="connsiteX674" fmla="*/ 187336 w 1008497"/>
              <a:gd name="connsiteY674" fmla="*/ 818295 h 1007842"/>
              <a:gd name="connsiteX675" fmla="*/ 180471 w 1008497"/>
              <a:gd name="connsiteY675" fmla="*/ 820018 h 1007842"/>
              <a:gd name="connsiteX676" fmla="*/ 177896 w 1008497"/>
              <a:gd name="connsiteY676" fmla="*/ 817433 h 1007842"/>
              <a:gd name="connsiteX677" fmla="*/ 177896 w 1008497"/>
              <a:gd name="connsiteY677" fmla="*/ 822604 h 1007842"/>
              <a:gd name="connsiteX678" fmla="*/ 185619 w 1008497"/>
              <a:gd name="connsiteY678" fmla="*/ 824327 h 1007842"/>
              <a:gd name="connsiteX679" fmla="*/ 195059 w 1008497"/>
              <a:gd name="connsiteY679" fmla="*/ 820018 h 1007842"/>
              <a:gd name="connsiteX680" fmla="*/ 188194 w 1008497"/>
              <a:gd name="connsiteY680" fmla="*/ 833807 h 1007842"/>
              <a:gd name="connsiteX681" fmla="*/ 165883 w 1008497"/>
              <a:gd name="connsiteY681" fmla="*/ 832945 h 1007842"/>
              <a:gd name="connsiteX682" fmla="*/ 177896 w 1008497"/>
              <a:gd name="connsiteY682" fmla="*/ 807092 h 1007842"/>
              <a:gd name="connsiteX683" fmla="*/ 731117 w 1008497"/>
              <a:gd name="connsiteY683" fmla="*/ 806429 h 1007842"/>
              <a:gd name="connsiteX684" fmla="*/ 740859 w 1008497"/>
              <a:gd name="connsiteY684" fmla="*/ 810001 h 1007842"/>
              <a:gd name="connsiteX685" fmla="*/ 740859 w 1008497"/>
              <a:gd name="connsiteY685" fmla="*/ 813573 h 1007842"/>
              <a:gd name="connsiteX686" fmla="*/ 733774 w 1008497"/>
              <a:gd name="connsiteY686" fmla="*/ 815359 h 1007842"/>
              <a:gd name="connsiteX687" fmla="*/ 732002 w 1008497"/>
              <a:gd name="connsiteY687" fmla="*/ 818931 h 1007842"/>
              <a:gd name="connsiteX688" fmla="*/ 735545 w 1008497"/>
              <a:gd name="connsiteY688" fmla="*/ 822503 h 1007842"/>
              <a:gd name="connsiteX689" fmla="*/ 752372 w 1008497"/>
              <a:gd name="connsiteY689" fmla="*/ 824288 h 1007842"/>
              <a:gd name="connsiteX690" fmla="*/ 744401 w 1008497"/>
              <a:gd name="connsiteY690" fmla="*/ 828753 h 1007842"/>
              <a:gd name="connsiteX691" fmla="*/ 731117 w 1008497"/>
              <a:gd name="connsiteY691" fmla="*/ 835897 h 1007842"/>
              <a:gd name="connsiteX692" fmla="*/ 729345 w 1008497"/>
              <a:gd name="connsiteY692" fmla="*/ 848399 h 1007842"/>
              <a:gd name="connsiteX693" fmla="*/ 733774 w 1008497"/>
              <a:gd name="connsiteY693" fmla="*/ 850185 h 1007842"/>
              <a:gd name="connsiteX694" fmla="*/ 739087 w 1008497"/>
              <a:gd name="connsiteY694" fmla="*/ 843934 h 1007842"/>
              <a:gd name="connsiteX695" fmla="*/ 744401 w 1008497"/>
              <a:gd name="connsiteY695" fmla="*/ 847506 h 1007842"/>
              <a:gd name="connsiteX696" fmla="*/ 741744 w 1008497"/>
              <a:gd name="connsiteY696" fmla="*/ 855542 h 1007842"/>
              <a:gd name="connsiteX697" fmla="*/ 732888 w 1008497"/>
              <a:gd name="connsiteY697" fmla="*/ 859114 h 1007842"/>
              <a:gd name="connsiteX698" fmla="*/ 723146 w 1008497"/>
              <a:gd name="connsiteY698" fmla="*/ 857328 h 1007842"/>
              <a:gd name="connsiteX699" fmla="*/ 705433 w 1008497"/>
              <a:gd name="connsiteY699" fmla="*/ 860900 h 1007842"/>
              <a:gd name="connsiteX700" fmla="*/ 695690 w 1008497"/>
              <a:gd name="connsiteY700" fmla="*/ 856435 h 1007842"/>
              <a:gd name="connsiteX701" fmla="*/ 681520 w 1008497"/>
              <a:gd name="connsiteY701" fmla="*/ 858221 h 1007842"/>
              <a:gd name="connsiteX702" fmla="*/ 669121 w 1008497"/>
              <a:gd name="connsiteY702" fmla="*/ 858221 h 1007842"/>
              <a:gd name="connsiteX703" fmla="*/ 669121 w 1008497"/>
              <a:gd name="connsiteY703" fmla="*/ 856435 h 1007842"/>
              <a:gd name="connsiteX704" fmla="*/ 684177 w 1008497"/>
              <a:gd name="connsiteY704" fmla="*/ 851078 h 1007842"/>
              <a:gd name="connsiteX705" fmla="*/ 693919 w 1008497"/>
              <a:gd name="connsiteY705" fmla="*/ 847506 h 1007842"/>
              <a:gd name="connsiteX706" fmla="*/ 700119 w 1008497"/>
              <a:gd name="connsiteY706" fmla="*/ 835004 h 1007842"/>
              <a:gd name="connsiteX707" fmla="*/ 709861 w 1008497"/>
              <a:gd name="connsiteY707" fmla="*/ 834111 h 1007842"/>
              <a:gd name="connsiteX708" fmla="*/ 711632 w 1008497"/>
              <a:gd name="connsiteY708" fmla="*/ 841255 h 1007842"/>
              <a:gd name="connsiteX709" fmla="*/ 706318 w 1008497"/>
              <a:gd name="connsiteY709" fmla="*/ 843934 h 1007842"/>
              <a:gd name="connsiteX710" fmla="*/ 701004 w 1008497"/>
              <a:gd name="connsiteY710" fmla="*/ 845720 h 1007842"/>
              <a:gd name="connsiteX711" fmla="*/ 707204 w 1008497"/>
              <a:gd name="connsiteY711" fmla="*/ 852863 h 1007842"/>
              <a:gd name="connsiteX712" fmla="*/ 718717 w 1008497"/>
              <a:gd name="connsiteY712" fmla="*/ 851078 h 1007842"/>
              <a:gd name="connsiteX713" fmla="*/ 726688 w 1008497"/>
              <a:gd name="connsiteY713" fmla="*/ 829646 h 1007842"/>
              <a:gd name="connsiteX714" fmla="*/ 726688 w 1008497"/>
              <a:gd name="connsiteY714" fmla="*/ 810001 h 1007842"/>
              <a:gd name="connsiteX715" fmla="*/ 731117 w 1008497"/>
              <a:gd name="connsiteY715" fmla="*/ 806429 h 1007842"/>
              <a:gd name="connsiteX716" fmla="*/ 844674 w 1008497"/>
              <a:gd name="connsiteY716" fmla="*/ 804128 h 1007842"/>
              <a:gd name="connsiteX717" fmla="*/ 855457 w 1008497"/>
              <a:gd name="connsiteY717" fmla="*/ 808564 h 1007842"/>
              <a:gd name="connsiteX718" fmla="*/ 868037 w 1008497"/>
              <a:gd name="connsiteY718" fmla="*/ 812113 h 1007842"/>
              <a:gd name="connsiteX719" fmla="*/ 868037 w 1008497"/>
              <a:gd name="connsiteY719" fmla="*/ 815661 h 1007842"/>
              <a:gd name="connsiteX720" fmla="*/ 856356 w 1008497"/>
              <a:gd name="connsiteY720" fmla="*/ 822758 h 1007842"/>
              <a:gd name="connsiteX721" fmla="*/ 850065 w 1008497"/>
              <a:gd name="connsiteY721" fmla="*/ 829855 h 1007842"/>
              <a:gd name="connsiteX722" fmla="*/ 843775 w 1008497"/>
              <a:gd name="connsiteY722" fmla="*/ 831629 h 1007842"/>
              <a:gd name="connsiteX723" fmla="*/ 838384 w 1008497"/>
              <a:gd name="connsiteY723" fmla="*/ 818322 h 1007842"/>
              <a:gd name="connsiteX724" fmla="*/ 841080 w 1008497"/>
              <a:gd name="connsiteY724" fmla="*/ 814774 h 1007842"/>
              <a:gd name="connsiteX725" fmla="*/ 846471 w 1008497"/>
              <a:gd name="connsiteY725" fmla="*/ 818322 h 1007842"/>
              <a:gd name="connsiteX726" fmla="*/ 847370 w 1008497"/>
              <a:gd name="connsiteY726" fmla="*/ 823645 h 1007842"/>
              <a:gd name="connsiteX727" fmla="*/ 850065 w 1008497"/>
              <a:gd name="connsiteY727" fmla="*/ 819209 h 1007842"/>
              <a:gd name="connsiteX728" fmla="*/ 845572 w 1008497"/>
              <a:gd name="connsiteY728" fmla="*/ 812113 h 1007842"/>
              <a:gd name="connsiteX729" fmla="*/ 835688 w 1008497"/>
              <a:gd name="connsiteY729" fmla="*/ 814774 h 1007842"/>
              <a:gd name="connsiteX730" fmla="*/ 824006 w 1008497"/>
              <a:gd name="connsiteY730" fmla="*/ 808564 h 1007842"/>
              <a:gd name="connsiteX731" fmla="*/ 823108 w 1008497"/>
              <a:gd name="connsiteY731" fmla="*/ 805903 h 1007842"/>
              <a:gd name="connsiteX732" fmla="*/ 844674 w 1008497"/>
              <a:gd name="connsiteY732" fmla="*/ 804128 h 1007842"/>
              <a:gd name="connsiteX733" fmla="*/ 262053 w 1008497"/>
              <a:gd name="connsiteY733" fmla="*/ 802510 h 1007842"/>
              <a:gd name="connsiteX734" fmla="*/ 272660 w 1008497"/>
              <a:gd name="connsiteY734" fmla="*/ 807770 h 1007842"/>
              <a:gd name="connsiteX735" fmla="*/ 270008 w 1008497"/>
              <a:gd name="connsiteY735" fmla="*/ 820044 h 1007842"/>
              <a:gd name="connsiteX736" fmla="*/ 281500 w 1008497"/>
              <a:gd name="connsiteY736" fmla="*/ 844590 h 1007842"/>
              <a:gd name="connsiteX737" fmla="*/ 293875 w 1008497"/>
              <a:gd name="connsiteY737" fmla="*/ 845467 h 1007842"/>
              <a:gd name="connsiteX738" fmla="*/ 297411 w 1008497"/>
              <a:gd name="connsiteY738" fmla="*/ 837577 h 1007842"/>
              <a:gd name="connsiteX739" fmla="*/ 290339 w 1008497"/>
              <a:gd name="connsiteY739" fmla="*/ 836700 h 1007842"/>
              <a:gd name="connsiteX740" fmla="*/ 288571 w 1008497"/>
              <a:gd name="connsiteY740" fmla="*/ 828810 h 1007842"/>
              <a:gd name="connsiteX741" fmla="*/ 295643 w 1008497"/>
              <a:gd name="connsiteY741" fmla="*/ 826180 h 1007842"/>
              <a:gd name="connsiteX742" fmla="*/ 304482 w 1008497"/>
              <a:gd name="connsiteY742" fmla="*/ 834070 h 1007842"/>
              <a:gd name="connsiteX743" fmla="*/ 307134 w 1008497"/>
              <a:gd name="connsiteY743" fmla="*/ 841084 h 1007842"/>
              <a:gd name="connsiteX744" fmla="*/ 323045 w 1008497"/>
              <a:gd name="connsiteY744" fmla="*/ 847220 h 1007842"/>
              <a:gd name="connsiteX745" fmla="*/ 308902 w 1008497"/>
              <a:gd name="connsiteY745" fmla="*/ 848974 h 1007842"/>
              <a:gd name="connsiteX746" fmla="*/ 287687 w 1008497"/>
              <a:gd name="connsiteY746" fmla="*/ 855110 h 1007842"/>
              <a:gd name="connsiteX747" fmla="*/ 272660 w 1008497"/>
              <a:gd name="connsiteY747" fmla="*/ 845467 h 1007842"/>
              <a:gd name="connsiteX748" fmla="*/ 262053 w 1008497"/>
              <a:gd name="connsiteY748" fmla="*/ 849850 h 1007842"/>
              <a:gd name="connsiteX749" fmla="*/ 250562 w 1008497"/>
              <a:gd name="connsiteY749" fmla="*/ 839330 h 1007842"/>
              <a:gd name="connsiteX750" fmla="*/ 254097 w 1008497"/>
              <a:gd name="connsiteY750" fmla="*/ 832317 h 1007842"/>
              <a:gd name="connsiteX751" fmla="*/ 259401 w 1008497"/>
              <a:gd name="connsiteY751" fmla="*/ 833194 h 1007842"/>
              <a:gd name="connsiteX752" fmla="*/ 262053 w 1008497"/>
              <a:gd name="connsiteY752" fmla="*/ 842837 h 1007842"/>
              <a:gd name="connsiteX753" fmla="*/ 269124 w 1008497"/>
              <a:gd name="connsiteY753" fmla="*/ 838454 h 1007842"/>
              <a:gd name="connsiteX754" fmla="*/ 270008 w 1008497"/>
              <a:gd name="connsiteY754" fmla="*/ 828810 h 1007842"/>
              <a:gd name="connsiteX755" fmla="*/ 247910 w 1008497"/>
              <a:gd name="connsiteY755" fmla="*/ 820044 h 1007842"/>
              <a:gd name="connsiteX756" fmla="*/ 246142 w 1008497"/>
              <a:gd name="connsiteY756" fmla="*/ 813907 h 1007842"/>
              <a:gd name="connsiteX757" fmla="*/ 259401 w 1008497"/>
              <a:gd name="connsiteY757" fmla="*/ 815660 h 1007842"/>
              <a:gd name="connsiteX758" fmla="*/ 264705 w 1008497"/>
              <a:gd name="connsiteY758" fmla="*/ 812154 h 1007842"/>
              <a:gd name="connsiteX759" fmla="*/ 260285 w 1008497"/>
              <a:gd name="connsiteY759" fmla="*/ 805140 h 1007842"/>
              <a:gd name="connsiteX760" fmla="*/ 262053 w 1008497"/>
              <a:gd name="connsiteY760" fmla="*/ 802510 h 1007842"/>
              <a:gd name="connsiteX761" fmla="*/ 803625 w 1008497"/>
              <a:gd name="connsiteY761" fmla="*/ 796705 h 1007842"/>
              <a:gd name="connsiteX762" fmla="*/ 816614 w 1008497"/>
              <a:gd name="connsiteY762" fmla="*/ 802103 h 1007842"/>
              <a:gd name="connsiteX763" fmla="*/ 818346 w 1008497"/>
              <a:gd name="connsiteY763" fmla="*/ 808399 h 1007842"/>
              <a:gd name="connsiteX764" fmla="*/ 814016 w 1008497"/>
              <a:gd name="connsiteY764" fmla="*/ 815596 h 1007842"/>
              <a:gd name="connsiteX765" fmla="*/ 805357 w 1008497"/>
              <a:gd name="connsiteY765" fmla="*/ 814696 h 1007842"/>
              <a:gd name="connsiteX766" fmla="*/ 803625 w 1008497"/>
              <a:gd name="connsiteY766" fmla="*/ 806600 h 1007842"/>
              <a:gd name="connsiteX767" fmla="*/ 799296 w 1008497"/>
              <a:gd name="connsiteY767" fmla="*/ 811098 h 1007842"/>
              <a:gd name="connsiteX768" fmla="*/ 806223 w 1008497"/>
              <a:gd name="connsiteY768" fmla="*/ 820094 h 1007842"/>
              <a:gd name="connsiteX769" fmla="*/ 798430 w 1008497"/>
              <a:gd name="connsiteY769" fmla="*/ 823692 h 1007842"/>
              <a:gd name="connsiteX770" fmla="*/ 790637 w 1008497"/>
              <a:gd name="connsiteY770" fmla="*/ 812897 h 1007842"/>
              <a:gd name="connsiteX771" fmla="*/ 789771 w 1008497"/>
              <a:gd name="connsiteY771" fmla="*/ 797605 h 1007842"/>
              <a:gd name="connsiteX772" fmla="*/ 803625 w 1008497"/>
              <a:gd name="connsiteY772" fmla="*/ 796705 h 1007842"/>
              <a:gd name="connsiteX773" fmla="*/ 854391 w 1008497"/>
              <a:gd name="connsiteY773" fmla="*/ 795118 h 1007842"/>
              <a:gd name="connsiteX774" fmla="*/ 862796 w 1008497"/>
              <a:gd name="connsiteY774" fmla="*/ 796970 h 1007842"/>
              <a:gd name="connsiteX775" fmla="*/ 855325 w 1008497"/>
              <a:gd name="connsiteY775" fmla="*/ 805304 h 1007842"/>
              <a:gd name="connsiteX776" fmla="*/ 846921 w 1008497"/>
              <a:gd name="connsiteY776" fmla="*/ 802526 h 1007842"/>
              <a:gd name="connsiteX777" fmla="*/ 854391 w 1008497"/>
              <a:gd name="connsiteY777" fmla="*/ 795118 h 1007842"/>
              <a:gd name="connsiteX778" fmla="*/ 773433 w 1008497"/>
              <a:gd name="connsiteY778" fmla="*/ 794949 h 1007842"/>
              <a:gd name="connsiteX779" fmla="*/ 781481 w 1008497"/>
              <a:gd name="connsiteY779" fmla="*/ 797286 h 1007842"/>
              <a:gd name="connsiteX780" fmla="*/ 783244 w 1008497"/>
              <a:gd name="connsiteY780" fmla="*/ 807082 h 1007842"/>
              <a:gd name="connsiteX781" fmla="*/ 773543 w 1008497"/>
              <a:gd name="connsiteY781" fmla="*/ 808863 h 1007842"/>
              <a:gd name="connsiteX782" fmla="*/ 772661 w 1008497"/>
              <a:gd name="connsiteY782" fmla="*/ 807973 h 1007842"/>
              <a:gd name="connsiteX783" fmla="*/ 773543 w 1008497"/>
              <a:gd name="connsiteY783" fmla="*/ 811535 h 1007842"/>
              <a:gd name="connsiteX784" fmla="*/ 782363 w 1008497"/>
              <a:gd name="connsiteY784" fmla="*/ 811535 h 1007842"/>
              <a:gd name="connsiteX785" fmla="*/ 785890 w 1008497"/>
              <a:gd name="connsiteY785" fmla="*/ 810644 h 1007842"/>
              <a:gd name="connsiteX786" fmla="*/ 792946 w 1008497"/>
              <a:gd name="connsiteY786" fmla="*/ 824893 h 1007842"/>
              <a:gd name="connsiteX787" fmla="*/ 785890 w 1008497"/>
              <a:gd name="connsiteY787" fmla="*/ 827565 h 1007842"/>
              <a:gd name="connsiteX788" fmla="*/ 774425 w 1008497"/>
              <a:gd name="connsiteY788" fmla="*/ 825784 h 1007842"/>
              <a:gd name="connsiteX789" fmla="*/ 749731 w 1008497"/>
              <a:gd name="connsiteY789" fmla="*/ 805301 h 1007842"/>
              <a:gd name="connsiteX790" fmla="*/ 745321 w 1008497"/>
              <a:gd name="connsiteY790" fmla="*/ 801739 h 1007842"/>
              <a:gd name="connsiteX791" fmla="*/ 764724 w 1008497"/>
              <a:gd name="connsiteY791" fmla="*/ 797286 h 1007842"/>
              <a:gd name="connsiteX792" fmla="*/ 773433 w 1008497"/>
              <a:gd name="connsiteY792" fmla="*/ 794949 h 1007842"/>
              <a:gd name="connsiteX793" fmla="*/ 162758 w 1008497"/>
              <a:gd name="connsiteY793" fmla="*/ 791924 h 1007842"/>
              <a:gd name="connsiteX794" fmla="*/ 173167 w 1008497"/>
              <a:gd name="connsiteY794" fmla="*/ 795524 h 1007842"/>
              <a:gd name="connsiteX795" fmla="*/ 178583 w 1008497"/>
              <a:gd name="connsiteY795" fmla="*/ 800840 h 1007842"/>
              <a:gd name="connsiteX796" fmla="*/ 171361 w 1008497"/>
              <a:gd name="connsiteY796" fmla="*/ 806156 h 1007842"/>
              <a:gd name="connsiteX797" fmla="*/ 164140 w 1008497"/>
              <a:gd name="connsiteY797" fmla="*/ 800840 h 1007842"/>
              <a:gd name="connsiteX798" fmla="*/ 154210 w 1008497"/>
              <a:gd name="connsiteY798" fmla="*/ 804384 h 1007842"/>
              <a:gd name="connsiteX799" fmla="*/ 154210 w 1008497"/>
              <a:gd name="connsiteY799" fmla="*/ 809700 h 1007842"/>
              <a:gd name="connsiteX800" fmla="*/ 156918 w 1008497"/>
              <a:gd name="connsiteY800" fmla="*/ 808814 h 1007842"/>
              <a:gd name="connsiteX801" fmla="*/ 160529 w 1008497"/>
              <a:gd name="connsiteY801" fmla="*/ 804384 h 1007842"/>
              <a:gd name="connsiteX802" fmla="*/ 166848 w 1008497"/>
              <a:gd name="connsiteY802" fmla="*/ 808814 h 1007842"/>
              <a:gd name="connsiteX803" fmla="*/ 162335 w 1008497"/>
              <a:gd name="connsiteY803" fmla="*/ 818561 h 1007842"/>
              <a:gd name="connsiteX804" fmla="*/ 153308 w 1008497"/>
              <a:gd name="connsiteY804" fmla="*/ 819447 h 1007842"/>
              <a:gd name="connsiteX805" fmla="*/ 140670 w 1008497"/>
              <a:gd name="connsiteY805" fmla="*/ 812359 h 1007842"/>
              <a:gd name="connsiteX806" fmla="*/ 132546 w 1008497"/>
              <a:gd name="connsiteY806" fmla="*/ 806156 h 1007842"/>
              <a:gd name="connsiteX807" fmla="*/ 132546 w 1008497"/>
              <a:gd name="connsiteY807" fmla="*/ 804384 h 1007842"/>
              <a:gd name="connsiteX808" fmla="*/ 162758 w 1008497"/>
              <a:gd name="connsiteY808" fmla="*/ 791924 h 1007842"/>
              <a:gd name="connsiteX809" fmla="*/ 874511 w 1008497"/>
              <a:gd name="connsiteY809" fmla="*/ 785593 h 1007842"/>
              <a:gd name="connsiteX810" fmla="*/ 883269 w 1008497"/>
              <a:gd name="connsiteY810" fmla="*/ 787425 h 1007842"/>
              <a:gd name="connsiteX811" fmla="*/ 884145 w 1008497"/>
              <a:gd name="connsiteY811" fmla="*/ 796583 h 1007842"/>
              <a:gd name="connsiteX812" fmla="*/ 868379 w 1008497"/>
              <a:gd name="connsiteY812" fmla="*/ 809405 h 1007842"/>
              <a:gd name="connsiteX813" fmla="*/ 859621 w 1008497"/>
              <a:gd name="connsiteY813" fmla="*/ 807573 h 1007842"/>
              <a:gd name="connsiteX814" fmla="*/ 864876 w 1008497"/>
              <a:gd name="connsiteY814" fmla="*/ 801163 h 1007842"/>
              <a:gd name="connsiteX815" fmla="*/ 876262 w 1008497"/>
              <a:gd name="connsiteY815" fmla="*/ 794752 h 1007842"/>
              <a:gd name="connsiteX816" fmla="*/ 872759 w 1008497"/>
              <a:gd name="connsiteY816" fmla="*/ 790172 h 1007842"/>
              <a:gd name="connsiteX817" fmla="*/ 874511 w 1008497"/>
              <a:gd name="connsiteY817" fmla="*/ 785593 h 1007842"/>
              <a:gd name="connsiteX818" fmla="*/ 227920 w 1008497"/>
              <a:gd name="connsiteY818" fmla="*/ 785593 h 1007842"/>
              <a:gd name="connsiteX819" fmla="*/ 242737 w 1008497"/>
              <a:gd name="connsiteY819" fmla="*/ 788251 h 1007842"/>
              <a:gd name="connsiteX820" fmla="*/ 253196 w 1008497"/>
              <a:gd name="connsiteY820" fmla="*/ 795340 h 1007842"/>
              <a:gd name="connsiteX821" fmla="*/ 247095 w 1008497"/>
              <a:gd name="connsiteY821" fmla="*/ 797998 h 1007842"/>
              <a:gd name="connsiteX822" fmla="*/ 208746 w 1008497"/>
              <a:gd name="connsiteY822" fmla="*/ 816605 h 1007842"/>
              <a:gd name="connsiteX823" fmla="*/ 216590 w 1008497"/>
              <a:gd name="connsiteY823" fmla="*/ 806858 h 1007842"/>
              <a:gd name="connsiteX824" fmla="*/ 227049 w 1008497"/>
              <a:gd name="connsiteY824" fmla="*/ 804200 h 1007842"/>
              <a:gd name="connsiteX825" fmla="*/ 227920 w 1008497"/>
              <a:gd name="connsiteY825" fmla="*/ 796226 h 1007842"/>
              <a:gd name="connsiteX826" fmla="*/ 225306 w 1008497"/>
              <a:gd name="connsiteY826" fmla="*/ 793568 h 1007842"/>
              <a:gd name="connsiteX827" fmla="*/ 223563 w 1008497"/>
              <a:gd name="connsiteY827" fmla="*/ 801542 h 1007842"/>
              <a:gd name="connsiteX828" fmla="*/ 219205 w 1008497"/>
              <a:gd name="connsiteY828" fmla="*/ 803314 h 1007842"/>
              <a:gd name="connsiteX829" fmla="*/ 219205 w 1008497"/>
              <a:gd name="connsiteY829" fmla="*/ 787365 h 1007842"/>
              <a:gd name="connsiteX830" fmla="*/ 227920 w 1008497"/>
              <a:gd name="connsiteY830" fmla="*/ 785593 h 1007842"/>
              <a:gd name="connsiteX831" fmla="*/ 148023 w 1008497"/>
              <a:gd name="connsiteY831" fmla="*/ 783284 h 1007842"/>
              <a:gd name="connsiteX832" fmla="*/ 151595 w 1008497"/>
              <a:gd name="connsiteY832" fmla="*/ 789345 h 1007842"/>
              <a:gd name="connsiteX833" fmla="*/ 147130 w 1008497"/>
              <a:gd name="connsiteY833" fmla="*/ 791943 h 1007842"/>
              <a:gd name="connsiteX834" fmla="*/ 137308 w 1008497"/>
              <a:gd name="connsiteY834" fmla="*/ 785016 h 1007842"/>
              <a:gd name="connsiteX835" fmla="*/ 138201 w 1008497"/>
              <a:gd name="connsiteY835" fmla="*/ 784150 h 1007842"/>
              <a:gd name="connsiteX836" fmla="*/ 148023 w 1008497"/>
              <a:gd name="connsiteY836" fmla="*/ 783284 h 1007842"/>
              <a:gd name="connsiteX837" fmla="*/ 202214 w 1008497"/>
              <a:gd name="connsiteY837" fmla="*/ 782656 h 1007842"/>
              <a:gd name="connsiteX838" fmla="*/ 214831 w 1008497"/>
              <a:gd name="connsiteY838" fmla="*/ 784481 h 1007842"/>
              <a:gd name="connsiteX839" fmla="*/ 215757 w 1008497"/>
              <a:gd name="connsiteY839" fmla="*/ 785394 h 1007842"/>
              <a:gd name="connsiteX840" fmla="*/ 202793 w 1008497"/>
              <a:gd name="connsiteY840" fmla="*/ 815517 h 1007842"/>
              <a:gd name="connsiteX841" fmla="*/ 192606 w 1008497"/>
              <a:gd name="connsiteY841" fmla="*/ 812778 h 1007842"/>
              <a:gd name="connsiteX842" fmla="*/ 189828 w 1008497"/>
              <a:gd name="connsiteY842" fmla="*/ 801825 h 1007842"/>
              <a:gd name="connsiteX843" fmla="*/ 198162 w 1008497"/>
              <a:gd name="connsiteY843" fmla="*/ 799086 h 1007842"/>
              <a:gd name="connsiteX844" fmla="*/ 201866 w 1008497"/>
              <a:gd name="connsiteY844" fmla="*/ 803650 h 1007842"/>
              <a:gd name="connsiteX845" fmla="*/ 201866 w 1008497"/>
              <a:gd name="connsiteY845" fmla="*/ 797261 h 1007842"/>
              <a:gd name="connsiteX846" fmla="*/ 190754 w 1008497"/>
              <a:gd name="connsiteY846" fmla="*/ 795435 h 1007842"/>
              <a:gd name="connsiteX847" fmla="*/ 183346 w 1008497"/>
              <a:gd name="connsiteY847" fmla="*/ 797261 h 1007842"/>
              <a:gd name="connsiteX848" fmla="*/ 188902 w 1008497"/>
              <a:gd name="connsiteY848" fmla="*/ 783569 h 1007842"/>
              <a:gd name="connsiteX849" fmla="*/ 202214 w 1008497"/>
              <a:gd name="connsiteY849" fmla="*/ 782656 h 1007842"/>
              <a:gd name="connsiteX850" fmla="*/ 776957 w 1008497"/>
              <a:gd name="connsiteY850" fmla="*/ 775870 h 1007842"/>
              <a:gd name="connsiteX851" fmla="*/ 782967 w 1008497"/>
              <a:gd name="connsiteY851" fmla="*/ 779304 h 1007842"/>
              <a:gd name="connsiteX852" fmla="*/ 786596 w 1008497"/>
              <a:gd name="connsiteY852" fmla="*/ 793042 h 1007842"/>
              <a:gd name="connsiteX853" fmla="*/ 780246 w 1008497"/>
              <a:gd name="connsiteY853" fmla="*/ 791210 h 1007842"/>
              <a:gd name="connsiteX854" fmla="*/ 769360 w 1008497"/>
              <a:gd name="connsiteY854" fmla="*/ 791210 h 1007842"/>
              <a:gd name="connsiteX855" fmla="*/ 770267 w 1008497"/>
              <a:gd name="connsiteY855" fmla="*/ 779304 h 1007842"/>
              <a:gd name="connsiteX856" fmla="*/ 776957 w 1008497"/>
              <a:gd name="connsiteY856" fmla="*/ 775870 h 1007842"/>
              <a:gd name="connsiteX857" fmla="*/ 122688 w 1008497"/>
              <a:gd name="connsiteY857" fmla="*/ 775274 h 1007842"/>
              <a:gd name="connsiteX858" fmla="*/ 127066 w 1008497"/>
              <a:gd name="connsiteY858" fmla="*/ 778109 h 1007842"/>
              <a:gd name="connsiteX859" fmla="*/ 123379 w 1008497"/>
              <a:gd name="connsiteY859" fmla="*/ 784459 h 1007842"/>
              <a:gd name="connsiteX860" fmla="*/ 131675 w 1008497"/>
              <a:gd name="connsiteY860" fmla="*/ 792623 h 1007842"/>
              <a:gd name="connsiteX861" fmla="*/ 143658 w 1008497"/>
              <a:gd name="connsiteY861" fmla="*/ 796252 h 1007842"/>
              <a:gd name="connsiteX862" fmla="*/ 138127 w 1008497"/>
              <a:gd name="connsiteY862" fmla="*/ 799880 h 1007842"/>
              <a:gd name="connsiteX863" fmla="*/ 122457 w 1008497"/>
              <a:gd name="connsiteY863" fmla="*/ 793530 h 1007842"/>
              <a:gd name="connsiteX864" fmla="*/ 116926 w 1008497"/>
              <a:gd name="connsiteY864" fmla="*/ 777202 h 1007842"/>
              <a:gd name="connsiteX865" fmla="*/ 122688 w 1008497"/>
              <a:gd name="connsiteY865" fmla="*/ 775274 h 1007842"/>
              <a:gd name="connsiteX866" fmla="*/ 221173 w 1008497"/>
              <a:gd name="connsiteY866" fmla="*/ 766769 h 1007842"/>
              <a:gd name="connsiteX867" fmla="*/ 224521 w 1008497"/>
              <a:gd name="connsiteY867" fmla="*/ 767677 h 1007842"/>
              <a:gd name="connsiteX868" fmla="*/ 230772 w 1008497"/>
              <a:gd name="connsiteY868" fmla="*/ 771305 h 1007842"/>
              <a:gd name="connsiteX869" fmla="*/ 232558 w 1008497"/>
              <a:gd name="connsiteY869" fmla="*/ 782191 h 1007842"/>
              <a:gd name="connsiteX870" fmla="*/ 227200 w 1008497"/>
              <a:gd name="connsiteY870" fmla="*/ 782191 h 1007842"/>
              <a:gd name="connsiteX871" fmla="*/ 218271 w 1008497"/>
              <a:gd name="connsiteY871" fmla="*/ 779469 h 1007842"/>
              <a:gd name="connsiteX872" fmla="*/ 219164 w 1008497"/>
              <a:gd name="connsiteY872" fmla="*/ 768584 h 1007842"/>
              <a:gd name="connsiteX873" fmla="*/ 221173 w 1008497"/>
              <a:gd name="connsiteY873" fmla="*/ 766769 h 1007842"/>
              <a:gd name="connsiteX874" fmla="*/ 823575 w 1008497"/>
              <a:gd name="connsiteY874" fmla="*/ 765810 h 1007842"/>
              <a:gd name="connsiteX875" fmla="*/ 826937 w 1008497"/>
              <a:gd name="connsiteY875" fmla="*/ 768374 h 1007842"/>
              <a:gd name="connsiteX876" fmla="*/ 819373 w 1008497"/>
              <a:gd name="connsiteY876" fmla="*/ 776067 h 1007842"/>
              <a:gd name="connsiteX877" fmla="*/ 815171 w 1008497"/>
              <a:gd name="connsiteY877" fmla="*/ 770939 h 1007842"/>
              <a:gd name="connsiteX878" fmla="*/ 823575 w 1008497"/>
              <a:gd name="connsiteY878" fmla="*/ 765810 h 1007842"/>
              <a:gd name="connsiteX879" fmla="*/ 853103 w 1008497"/>
              <a:gd name="connsiteY879" fmla="*/ 764426 h 1007842"/>
              <a:gd name="connsiteX880" fmla="*/ 854858 w 1008497"/>
              <a:gd name="connsiteY880" fmla="*/ 769718 h 1007842"/>
              <a:gd name="connsiteX881" fmla="*/ 852226 w 1008497"/>
              <a:gd name="connsiteY881" fmla="*/ 782065 h 1007842"/>
              <a:gd name="connsiteX882" fmla="*/ 847840 w 1008497"/>
              <a:gd name="connsiteY882" fmla="*/ 796176 h 1007842"/>
              <a:gd name="connsiteX883" fmla="*/ 834680 w 1008497"/>
              <a:gd name="connsiteY883" fmla="*/ 799703 h 1007842"/>
              <a:gd name="connsiteX884" fmla="*/ 832048 w 1008497"/>
              <a:gd name="connsiteY884" fmla="*/ 790884 h 1007842"/>
              <a:gd name="connsiteX885" fmla="*/ 835558 w 1008497"/>
              <a:gd name="connsiteY885" fmla="*/ 787356 h 1007842"/>
              <a:gd name="connsiteX886" fmla="*/ 839067 w 1008497"/>
              <a:gd name="connsiteY886" fmla="*/ 786474 h 1007842"/>
              <a:gd name="connsiteX887" fmla="*/ 835558 w 1008497"/>
              <a:gd name="connsiteY887" fmla="*/ 784710 h 1007842"/>
              <a:gd name="connsiteX888" fmla="*/ 828539 w 1008497"/>
              <a:gd name="connsiteY888" fmla="*/ 790884 h 1007842"/>
              <a:gd name="connsiteX889" fmla="*/ 826785 w 1008497"/>
              <a:gd name="connsiteY889" fmla="*/ 801467 h 1007842"/>
              <a:gd name="connsiteX890" fmla="*/ 821521 w 1008497"/>
              <a:gd name="connsiteY890" fmla="*/ 781183 h 1007842"/>
              <a:gd name="connsiteX891" fmla="*/ 844330 w 1008497"/>
              <a:gd name="connsiteY891" fmla="*/ 771481 h 1007842"/>
              <a:gd name="connsiteX892" fmla="*/ 853103 w 1008497"/>
              <a:gd name="connsiteY892" fmla="*/ 764426 h 1007842"/>
              <a:gd name="connsiteX893" fmla="*/ 793083 w 1008497"/>
              <a:gd name="connsiteY893" fmla="*/ 753843 h 1007842"/>
              <a:gd name="connsiteX894" fmla="*/ 795775 w 1008497"/>
              <a:gd name="connsiteY894" fmla="*/ 758317 h 1007842"/>
              <a:gd name="connsiteX895" fmla="*/ 821796 w 1008497"/>
              <a:gd name="connsiteY895" fmla="*/ 803055 h 1007842"/>
              <a:gd name="connsiteX896" fmla="*/ 818207 w 1008497"/>
              <a:gd name="connsiteY896" fmla="*/ 797687 h 1007842"/>
              <a:gd name="connsiteX897" fmla="*/ 806543 w 1008497"/>
              <a:gd name="connsiteY897" fmla="*/ 792318 h 1007842"/>
              <a:gd name="connsiteX898" fmla="*/ 806543 w 1008497"/>
              <a:gd name="connsiteY898" fmla="*/ 782476 h 1007842"/>
              <a:gd name="connsiteX899" fmla="*/ 799364 w 1008497"/>
              <a:gd name="connsiteY899" fmla="*/ 778897 h 1007842"/>
              <a:gd name="connsiteX900" fmla="*/ 793083 w 1008497"/>
              <a:gd name="connsiteY900" fmla="*/ 783370 h 1007842"/>
              <a:gd name="connsiteX901" fmla="*/ 794878 w 1008497"/>
              <a:gd name="connsiteY901" fmla="*/ 786949 h 1007842"/>
              <a:gd name="connsiteX902" fmla="*/ 802056 w 1008497"/>
              <a:gd name="connsiteY902" fmla="*/ 782476 h 1007842"/>
              <a:gd name="connsiteX903" fmla="*/ 802954 w 1008497"/>
              <a:gd name="connsiteY903" fmla="*/ 791423 h 1007842"/>
              <a:gd name="connsiteX904" fmla="*/ 790392 w 1008497"/>
              <a:gd name="connsiteY904" fmla="*/ 793213 h 1007842"/>
              <a:gd name="connsiteX905" fmla="*/ 785905 w 1008497"/>
              <a:gd name="connsiteY905" fmla="*/ 781581 h 1007842"/>
              <a:gd name="connsiteX906" fmla="*/ 788597 w 1008497"/>
              <a:gd name="connsiteY906" fmla="*/ 774423 h 1007842"/>
              <a:gd name="connsiteX907" fmla="*/ 791289 w 1008497"/>
              <a:gd name="connsiteY907" fmla="*/ 755633 h 1007842"/>
              <a:gd name="connsiteX908" fmla="*/ 793083 w 1008497"/>
              <a:gd name="connsiteY908" fmla="*/ 753843 h 1007842"/>
              <a:gd name="connsiteX909" fmla="*/ 154537 w 1008497"/>
              <a:gd name="connsiteY909" fmla="*/ 753765 h 1007842"/>
              <a:gd name="connsiteX910" fmla="*/ 157783 w 1008497"/>
              <a:gd name="connsiteY910" fmla="*/ 757796 h 1007842"/>
              <a:gd name="connsiteX911" fmla="*/ 174798 w 1008497"/>
              <a:gd name="connsiteY911" fmla="*/ 764768 h 1007842"/>
              <a:gd name="connsiteX912" fmla="*/ 179275 w 1008497"/>
              <a:gd name="connsiteY912" fmla="*/ 773484 h 1007842"/>
              <a:gd name="connsiteX913" fmla="*/ 177484 w 1008497"/>
              <a:gd name="connsiteY913" fmla="*/ 792659 h 1007842"/>
              <a:gd name="connsiteX914" fmla="*/ 170320 w 1008497"/>
              <a:gd name="connsiteY914" fmla="*/ 790044 h 1007842"/>
              <a:gd name="connsiteX915" fmla="*/ 168529 w 1008497"/>
              <a:gd name="connsiteY915" fmla="*/ 781328 h 1007842"/>
              <a:gd name="connsiteX916" fmla="*/ 164947 w 1008497"/>
              <a:gd name="connsiteY916" fmla="*/ 775227 h 1007842"/>
              <a:gd name="connsiteX917" fmla="*/ 158679 w 1008497"/>
              <a:gd name="connsiteY917" fmla="*/ 776099 h 1007842"/>
              <a:gd name="connsiteX918" fmla="*/ 157783 w 1008497"/>
              <a:gd name="connsiteY918" fmla="*/ 776970 h 1007842"/>
              <a:gd name="connsiteX919" fmla="*/ 164052 w 1008497"/>
              <a:gd name="connsiteY919" fmla="*/ 781328 h 1007842"/>
              <a:gd name="connsiteX920" fmla="*/ 162261 w 1008497"/>
              <a:gd name="connsiteY920" fmla="*/ 787429 h 1007842"/>
              <a:gd name="connsiteX921" fmla="*/ 154201 w 1008497"/>
              <a:gd name="connsiteY921" fmla="*/ 786558 h 1007842"/>
              <a:gd name="connsiteX922" fmla="*/ 150619 w 1008497"/>
              <a:gd name="connsiteY922" fmla="*/ 774356 h 1007842"/>
              <a:gd name="connsiteX923" fmla="*/ 146141 w 1008497"/>
              <a:gd name="connsiteY923" fmla="*/ 765640 h 1007842"/>
              <a:gd name="connsiteX924" fmla="*/ 150619 w 1008497"/>
              <a:gd name="connsiteY924" fmla="*/ 754310 h 1007842"/>
              <a:gd name="connsiteX925" fmla="*/ 154537 w 1008497"/>
              <a:gd name="connsiteY925" fmla="*/ 753765 h 1007842"/>
              <a:gd name="connsiteX926" fmla="*/ 176678 w 1008497"/>
              <a:gd name="connsiteY926" fmla="*/ 752255 h 1007842"/>
              <a:gd name="connsiteX927" fmla="*/ 188108 w 1008497"/>
              <a:gd name="connsiteY927" fmla="*/ 761568 h 1007842"/>
              <a:gd name="connsiteX928" fmla="*/ 182393 w 1008497"/>
              <a:gd name="connsiteY928" fmla="*/ 764955 h 1007842"/>
              <a:gd name="connsiteX929" fmla="*/ 173821 w 1008497"/>
              <a:gd name="connsiteY929" fmla="*/ 756488 h 1007842"/>
              <a:gd name="connsiteX930" fmla="*/ 176678 w 1008497"/>
              <a:gd name="connsiteY930" fmla="*/ 752255 h 1007842"/>
              <a:gd name="connsiteX931" fmla="*/ 208292 w 1008497"/>
              <a:gd name="connsiteY931" fmla="*/ 744318 h 1007842"/>
              <a:gd name="connsiteX932" fmla="*/ 213735 w 1008497"/>
              <a:gd name="connsiteY932" fmla="*/ 758909 h 1007842"/>
              <a:gd name="connsiteX933" fmla="*/ 214642 w 1008497"/>
              <a:gd name="connsiteY933" fmla="*/ 776237 h 1007842"/>
              <a:gd name="connsiteX934" fmla="*/ 208292 w 1008497"/>
              <a:gd name="connsiteY934" fmla="*/ 779884 h 1007842"/>
              <a:gd name="connsiteX935" fmla="*/ 199221 w 1008497"/>
              <a:gd name="connsiteY935" fmla="*/ 777149 h 1007842"/>
              <a:gd name="connsiteX936" fmla="*/ 203757 w 1008497"/>
              <a:gd name="connsiteY936" fmla="*/ 768941 h 1007842"/>
              <a:gd name="connsiteX937" fmla="*/ 195592 w 1008497"/>
              <a:gd name="connsiteY937" fmla="*/ 772589 h 1007842"/>
              <a:gd name="connsiteX938" fmla="*/ 193778 w 1008497"/>
              <a:gd name="connsiteY938" fmla="*/ 778973 h 1007842"/>
              <a:gd name="connsiteX939" fmla="*/ 181985 w 1008497"/>
              <a:gd name="connsiteY939" fmla="*/ 787180 h 1007842"/>
              <a:gd name="connsiteX940" fmla="*/ 181078 w 1008497"/>
              <a:gd name="connsiteY940" fmla="*/ 781708 h 1007842"/>
              <a:gd name="connsiteX941" fmla="*/ 201035 w 1008497"/>
              <a:gd name="connsiteY941" fmla="*/ 755262 h 1007842"/>
              <a:gd name="connsiteX942" fmla="*/ 208292 w 1008497"/>
              <a:gd name="connsiteY942" fmla="*/ 744318 h 1007842"/>
              <a:gd name="connsiteX943" fmla="*/ 875042 w 1008497"/>
              <a:gd name="connsiteY943" fmla="*/ 741333 h 1007842"/>
              <a:gd name="connsiteX944" fmla="*/ 877764 w 1008497"/>
              <a:gd name="connsiteY944" fmla="*/ 741333 h 1007842"/>
              <a:gd name="connsiteX945" fmla="*/ 878671 w 1008497"/>
              <a:gd name="connsiteY945" fmla="*/ 759113 h 1007842"/>
              <a:gd name="connsiteX946" fmla="*/ 875949 w 1008497"/>
              <a:gd name="connsiteY946" fmla="*/ 760002 h 1007842"/>
              <a:gd name="connsiteX947" fmla="*/ 875042 w 1008497"/>
              <a:gd name="connsiteY947" fmla="*/ 741333 h 1007842"/>
              <a:gd name="connsiteX948" fmla="*/ 904614 w 1008497"/>
              <a:gd name="connsiteY948" fmla="*/ 733262 h 1007842"/>
              <a:gd name="connsiteX949" fmla="*/ 909491 w 1008497"/>
              <a:gd name="connsiteY949" fmla="*/ 736271 h 1007842"/>
              <a:gd name="connsiteX950" fmla="*/ 914811 w 1008497"/>
              <a:gd name="connsiteY950" fmla="*/ 763020 h 1007842"/>
              <a:gd name="connsiteX951" fmla="*/ 885550 w 1008497"/>
              <a:gd name="connsiteY951" fmla="*/ 808492 h 1007842"/>
              <a:gd name="connsiteX952" fmla="*/ 760523 w 1008497"/>
              <a:gd name="connsiteY952" fmla="*/ 918159 h 1007842"/>
              <a:gd name="connsiteX953" fmla="*/ 731262 w 1008497"/>
              <a:gd name="connsiteY953" fmla="*/ 920834 h 1007842"/>
              <a:gd name="connsiteX954" fmla="*/ 723281 w 1008497"/>
              <a:gd name="connsiteY954" fmla="*/ 912810 h 1007842"/>
              <a:gd name="connsiteX955" fmla="*/ 722395 w 1008497"/>
              <a:gd name="connsiteY955" fmla="*/ 909243 h 1007842"/>
              <a:gd name="connsiteX956" fmla="*/ 729488 w 1008497"/>
              <a:gd name="connsiteY956" fmla="*/ 914593 h 1007842"/>
              <a:gd name="connsiteX957" fmla="*/ 751656 w 1008497"/>
              <a:gd name="connsiteY957" fmla="*/ 919051 h 1007842"/>
              <a:gd name="connsiteX958" fmla="*/ 834120 w 1008497"/>
              <a:gd name="connsiteY958" fmla="*/ 856638 h 1007842"/>
              <a:gd name="connsiteX959" fmla="*/ 885550 w 1008497"/>
              <a:gd name="connsiteY959" fmla="*/ 800467 h 1007842"/>
              <a:gd name="connsiteX960" fmla="*/ 910377 w 1008497"/>
              <a:gd name="connsiteY960" fmla="*/ 765694 h 1007842"/>
              <a:gd name="connsiteX961" fmla="*/ 909491 w 1008497"/>
              <a:gd name="connsiteY961" fmla="*/ 740729 h 1007842"/>
              <a:gd name="connsiteX962" fmla="*/ 899737 w 1008497"/>
              <a:gd name="connsiteY962" fmla="*/ 733597 h 1007842"/>
              <a:gd name="connsiteX963" fmla="*/ 904614 w 1008497"/>
              <a:gd name="connsiteY963" fmla="*/ 733262 h 1007842"/>
              <a:gd name="connsiteX964" fmla="*/ 870694 w 1008497"/>
              <a:gd name="connsiteY964" fmla="*/ 726855 h 1007842"/>
              <a:gd name="connsiteX965" fmla="*/ 874257 w 1008497"/>
              <a:gd name="connsiteY965" fmla="*/ 736459 h 1007842"/>
              <a:gd name="connsiteX966" fmla="*/ 869804 w 1008497"/>
              <a:gd name="connsiteY966" fmla="*/ 756541 h 1007842"/>
              <a:gd name="connsiteX967" fmla="*/ 876038 w 1008497"/>
              <a:gd name="connsiteY967" fmla="*/ 764399 h 1007842"/>
              <a:gd name="connsiteX968" fmla="*/ 878709 w 1008497"/>
              <a:gd name="connsiteY968" fmla="*/ 760907 h 1007842"/>
              <a:gd name="connsiteX969" fmla="*/ 889396 w 1008497"/>
              <a:gd name="connsiteY969" fmla="*/ 760034 h 1007842"/>
              <a:gd name="connsiteX970" fmla="*/ 892958 w 1008497"/>
              <a:gd name="connsiteY970" fmla="*/ 767018 h 1007842"/>
              <a:gd name="connsiteX971" fmla="*/ 885834 w 1008497"/>
              <a:gd name="connsiteY971" fmla="*/ 776623 h 1007842"/>
              <a:gd name="connsiteX972" fmla="*/ 867132 w 1008497"/>
              <a:gd name="connsiteY972" fmla="*/ 772257 h 1007842"/>
              <a:gd name="connsiteX973" fmla="*/ 859117 w 1008497"/>
              <a:gd name="connsiteY973" fmla="*/ 752176 h 1007842"/>
              <a:gd name="connsiteX974" fmla="*/ 864461 w 1008497"/>
              <a:gd name="connsiteY974" fmla="*/ 732094 h 1007842"/>
              <a:gd name="connsiteX975" fmla="*/ 870694 w 1008497"/>
              <a:gd name="connsiteY975" fmla="*/ 726855 h 1007842"/>
              <a:gd name="connsiteX976" fmla="*/ 124785 w 1008497"/>
              <a:gd name="connsiteY976" fmla="*/ 725267 h 1007842"/>
              <a:gd name="connsiteX977" fmla="*/ 130076 w 1008497"/>
              <a:gd name="connsiteY977" fmla="*/ 741010 h 1007842"/>
              <a:gd name="connsiteX978" fmla="*/ 126548 w 1008497"/>
              <a:gd name="connsiteY978" fmla="*/ 747492 h 1007842"/>
              <a:gd name="connsiteX979" fmla="*/ 124785 w 1008497"/>
              <a:gd name="connsiteY979" fmla="*/ 743788 h 1007842"/>
              <a:gd name="connsiteX980" fmla="*/ 125667 w 1008497"/>
              <a:gd name="connsiteY980" fmla="*/ 731749 h 1007842"/>
              <a:gd name="connsiteX981" fmla="*/ 123903 w 1008497"/>
              <a:gd name="connsiteY981" fmla="*/ 726193 h 1007842"/>
              <a:gd name="connsiteX982" fmla="*/ 124785 w 1008497"/>
              <a:gd name="connsiteY982" fmla="*/ 725267 h 1007842"/>
              <a:gd name="connsiteX983" fmla="*/ 902681 w 1008497"/>
              <a:gd name="connsiteY983" fmla="*/ 717297 h 1007842"/>
              <a:gd name="connsiteX984" fmla="*/ 910662 w 1008497"/>
              <a:gd name="connsiteY984" fmla="*/ 718407 h 1007842"/>
              <a:gd name="connsiteX985" fmla="*/ 922190 w 1008497"/>
              <a:gd name="connsiteY985" fmla="*/ 726401 h 1007842"/>
              <a:gd name="connsiteX986" fmla="*/ 931058 w 1008497"/>
              <a:gd name="connsiteY986" fmla="*/ 753937 h 1007842"/>
              <a:gd name="connsiteX987" fmla="*/ 930171 w 1008497"/>
              <a:gd name="connsiteY987" fmla="*/ 761042 h 1007842"/>
              <a:gd name="connsiteX988" fmla="*/ 927511 w 1008497"/>
              <a:gd name="connsiteY988" fmla="*/ 770813 h 1007842"/>
              <a:gd name="connsiteX989" fmla="*/ 903568 w 1008497"/>
              <a:gd name="connsiteY989" fmla="*/ 808119 h 1007842"/>
              <a:gd name="connsiteX990" fmla="*/ 866324 w 1008497"/>
              <a:gd name="connsiteY990" fmla="*/ 851643 h 1007842"/>
              <a:gd name="connsiteX991" fmla="*/ 859230 w 1008497"/>
              <a:gd name="connsiteY991" fmla="*/ 858749 h 1007842"/>
              <a:gd name="connsiteX992" fmla="*/ 820212 w 1008497"/>
              <a:gd name="connsiteY992" fmla="*/ 892502 h 1007842"/>
              <a:gd name="connsiteX993" fmla="*/ 813118 w 1008497"/>
              <a:gd name="connsiteY993" fmla="*/ 898720 h 1007842"/>
              <a:gd name="connsiteX994" fmla="*/ 760799 w 1008497"/>
              <a:gd name="connsiteY994" fmla="*/ 933361 h 1007842"/>
              <a:gd name="connsiteX995" fmla="*/ 712914 w 1008497"/>
              <a:gd name="connsiteY995" fmla="*/ 924479 h 1007842"/>
              <a:gd name="connsiteX996" fmla="*/ 705819 w 1008497"/>
              <a:gd name="connsiteY996" fmla="*/ 903161 h 1007842"/>
              <a:gd name="connsiteX997" fmla="*/ 714687 w 1008497"/>
              <a:gd name="connsiteY997" fmla="*/ 903161 h 1007842"/>
              <a:gd name="connsiteX998" fmla="*/ 723555 w 1008497"/>
              <a:gd name="connsiteY998" fmla="*/ 918261 h 1007842"/>
              <a:gd name="connsiteX999" fmla="*/ 754592 w 1008497"/>
              <a:gd name="connsiteY999" fmla="*/ 923591 h 1007842"/>
              <a:gd name="connsiteX1000" fmla="*/ 807797 w 1008497"/>
              <a:gd name="connsiteY1000" fmla="*/ 889838 h 1007842"/>
              <a:gd name="connsiteX1001" fmla="*/ 903568 w 1008497"/>
              <a:gd name="connsiteY1001" fmla="*/ 789466 h 1007842"/>
              <a:gd name="connsiteX1002" fmla="*/ 916870 w 1008497"/>
              <a:gd name="connsiteY1002" fmla="*/ 765484 h 1007842"/>
              <a:gd name="connsiteX1003" fmla="*/ 914209 w 1008497"/>
              <a:gd name="connsiteY1003" fmla="*/ 736172 h 1007842"/>
              <a:gd name="connsiteX1004" fmla="*/ 896474 w 1008497"/>
              <a:gd name="connsiteY1004" fmla="*/ 726401 h 1007842"/>
              <a:gd name="connsiteX1005" fmla="*/ 894700 w 1008497"/>
              <a:gd name="connsiteY1005" fmla="*/ 717519 h 1007842"/>
              <a:gd name="connsiteX1006" fmla="*/ 902681 w 1008497"/>
              <a:gd name="connsiteY1006" fmla="*/ 717297 h 1007842"/>
              <a:gd name="connsiteX1007" fmla="*/ 98581 w 1008497"/>
              <a:gd name="connsiteY1007" fmla="*/ 715042 h 1007842"/>
              <a:gd name="connsiteX1008" fmla="*/ 100353 w 1008497"/>
              <a:gd name="connsiteY1008" fmla="*/ 716817 h 1007842"/>
              <a:gd name="connsiteX1009" fmla="*/ 86176 w 1008497"/>
              <a:gd name="connsiteY1009" fmla="*/ 732789 h 1007842"/>
              <a:gd name="connsiteX1010" fmla="*/ 87948 w 1008497"/>
              <a:gd name="connsiteY1010" fmla="*/ 750536 h 1007842"/>
              <a:gd name="connsiteX1011" fmla="*/ 95037 w 1008497"/>
              <a:gd name="connsiteY1011" fmla="*/ 764733 h 1007842"/>
              <a:gd name="connsiteX1012" fmla="*/ 159718 w 1008497"/>
              <a:gd name="connsiteY1012" fmla="*/ 845481 h 1007842"/>
              <a:gd name="connsiteX1013" fmla="*/ 200476 w 1008497"/>
              <a:gd name="connsiteY1013" fmla="*/ 882749 h 1007842"/>
              <a:gd name="connsiteX1014" fmla="*/ 245665 w 1008497"/>
              <a:gd name="connsiteY1014" fmla="*/ 912918 h 1007842"/>
              <a:gd name="connsiteX1015" fmla="*/ 266044 w 1008497"/>
              <a:gd name="connsiteY1015" fmla="*/ 908482 h 1007842"/>
              <a:gd name="connsiteX1016" fmla="*/ 272246 w 1008497"/>
              <a:gd name="connsiteY1016" fmla="*/ 899608 h 1007842"/>
              <a:gd name="connsiteX1017" fmla="*/ 263385 w 1008497"/>
              <a:gd name="connsiteY1017" fmla="*/ 914693 h 1007842"/>
              <a:gd name="connsiteX1018" fmla="*/ 239462 w 1008497"/>
              <a:gd name="connsiteY1018" fmla="*/ 913806 h 1007842"/>
              <a:gd name="connsiteX1019" fmla="*/ 186299 w 1008497"/>
              <a:gd name="connsiteY1019" fmla="*/ 875650 h 1007842"/>
              <a:gd name="connsiteX1020" fmla="*/ 103011 w 1008497"/>
              <a:gd name="connsiteY1020" fmla="*/ 781593 h 1007842"/>
              <a:gd name="connsiteX1021" fmla="*/ 81746 w 1008497"/>
              <a:gd name="connsiteY1021" fmla="*/ 744325 h 1007842"/>
              <a:gd name="connsiteX1022" fmla="*/ 98581 w 1008497"/>
              <a:gd name="connsiteY1022" fmla="*/ 715042 h 1007842"/>
              <a:gd name="connsiteX1023" fmla="*/ 127525 w 1008497"/>
              <a:gd name="connsiteY1023" fmla="*/ 707991 h 1007842"/>
              <a:gd name="connsiteX1024" fmla="*/ 131955 w 1008497"/>
              <a:gd name="connsiteY1024" fmla="*/ 708879 h 1007842"/>
              <a:gd name="connsiteX1025" fmla="*/ 143474 w 1008497"/>
              <a:gd name="connsiteY1025" fmla="*/ 741702 h 1007842"/>
              <a:gd name="connsiteX1026" fmla="*/ 133727 w 1008497"/>
              <a:gd name="connsiteY1026" fmla="*/ 761219 h 1007842"/>
              <a:gd name="connsiteX1027" fmla="*/ 115120 w 1008497"/>
              <a:gd name="connsiteY1027" fmla="*/ 762994 h 1007842"/>
              <a:gd name="connsiteX1028" fmla="*/ 108032 w 1008497"/>
              <a:gd name="connsiteY1028" fmla="*/ 753235 h 1007842"/>
              <a:gd name="connsiteX1029" fmla="*/ 111576 w 1008497"/>
              <a:gd name="connsiteY1029" fmla="*/ 744364 h 1007842"/>
              <a:gd name="connsiteX1030" fmla="*/ 119551 w 1008497"/>
              <a:gd name="connsiteY1030" fmla="*/ 743477 h 1007842"/>
              <a:gd name="connsiteX1031" fmla="*/ 127525 w 1008497"/>
              <a:gd name="connsiteY1031" fmla="*/ 751461 h 1007842"/>
              <a:gd name="connsiteX1032" fmla="*/ 132841 w 1008497"/>
              <a:gd name="connsiteY1032" fmla="*/ 728395 h 1007842"/>
              <a:gd name="connsiteX1033" fmla="*/ 126639 w 1008497"/>
              <a:gd name="connsiteY1033" fmla="*/ 719524 h 1007842"/>
              <a:gd name="connsiteX1034" fmla="*/ 127525 w 1008497"/>
              <a:gd name="connsiteY1034" fmla="*/ 707991 h 1007842"/>
              <a:gd name="connsiteX1035" fmla="*/ 933078 w 1008497"/>
              <a:gd name="connsiteY1035" fmla="*/ 707805 h 1007842"/>
              <a:gd name="connsiteX1036" fmla="*/ 940150 w 1008497"/>
              <a:gd name="connsiteY1036" fmla="*/ 714287 h 1007842"/>
              <a:gd name="connsiteX1037" fmla="*/ 936109 w 1008497"/>
              <a:gd name="connsiteY1037" fmla="*/ 736512 h 1007842"/>
              <a:gd name="connsiteX1038" fmla="*/ 931058 w 1008497"/>
              <a:gd name="connsiteY1038" fmla="*/ 736512 h 1007842"/>
              <a:gd name="connsiteX1039" fmla="*/ 937119 w 1008497"/>
              <a:gd name="connsiteY1039" fmla="*/ 729104 h 1007842"/>
              <a:gd name="connsiteX1040" fmla="*/ 932068 w 1008497"/>
              <a:gd name="connsiteY1040" fmla="*/ 711509 h 1007842"/>
              <a:gd name="connsiteX1041" fmla="*/ 933078 w 1008497"/>
              <a:gd name="connsiteY1041" fmla="*/ 707805 h 1007842"/>
              <a:gd name="connsiteX1042" fmla="*/ 142388 w 1008497"/>
              <a:gd name="connsiteY1042" fmla="*/ 707099 h 1007842"/>
              <a:gd name="connsiteX1043" fmla="*/ 145245 w 1008497"/>
              <a:gd name="connsiteY1043" fmla="*/ 710627 h 1007842"/>
              <a:gd name="connsiteX1044" fmla="*/ 143340 w 1008497"/>
              <a:gd name="connsiteY1044" fmla="*/ 713272 h 1007842"/>
              <a:gd name="connsiteX1045" fmla="*/ 140483 w 1008497"/>
              <a:gd name="connsiteY1045" fmla="*/ 708863 h 1007842"/>
              <a:gd name="connsiteX1046" fmla="*/ 142388 w 1008497"/>
              <a:gd name="connsiteY1046" fmla="*/ 707099 h 1007842"/>
              <a:gd name="connsiteX1047" fmla="*/ 93884 w 1008497"/>
              <a:gd name="connsiteY1047" fmla="*/ 700837 h 1007842"/>
              <a:gd name="connsiteX1048" fmla="*/ 105234 w 1008497"/>
              <a:gd name="connsiteY1048" fmla="*/ 700948 h 1007842"/>
              <a:gd name="connsiteX1049" fmla="*/ 104344 w 1008497"/>
              <a:gd name="connsiteY1049" fmla="*/ 708951 h 1007842"/>
              <a:gd name="connsiteX1050" fmla="*/ 91880 w 1008497"/>
              <a:gd name="connsiteY1050" fmla="*/ 713397 h 1007842"/>
              <a:gd name="connsiteX1051" fmla="*/ 79417 w 1008497"/>
              <a:gd name="connsiteY1051" fmla="*/ 749856 h 1007842"/>
              <a:gd name="connsiteX1052" fmla="*/ 101673 w 1008497"/>
              <a:gd name="connsiteY1052" fmla="*/ 788093 h 1007842"/>
              <a:gd name="connsiteX1053" fmla="*/ 150637 w 1008497"/>
              <a:gd name="connsiteY1053" fmla="*/ 847672 h 1007842"/>
              <a:gd name="connsiteX1054" fmla="*/ 219185 w 1008497"/>
              <a:gd name="connsiteY1054" fmla="*/ 906362 h 1007842"/>
              <a:gd name="connsiteX1055" fmla="*/ 236990 w 1008497"/>
              <a:gd name="connsiteY1055" fmla="*/ 917922 h 1007842"/>
              <a:gd name="connsiteX1056" fmla="*/ 267258 w 1008497"/>
              <a:gd name="connsiteY1056" fmla="*/ 917922 h 1007842"/>
              <a:gd name="connsiteX1057" fmla="*/ 277941 w 1008497"/>
              <a:gd name="connsiteY1057" fmla="*/ 896580 h 1007842"/>
              <a:gd name="connsiteX1058" fmla="*/ 288624 w 1008497"/>
              <a:gd name="connsiteY1058" fmla="*/ 893023 h 1007842"/>
              <a:gd name="connsiteX1059" fmla="*/ 287734 w 1008497"/>
              <a:gd name="connsiteY1059" fmla="*/ 909029 h 1007842"/>
              <a:gd name="connsiteX1060" fmla="*/ 256575 w 1008497"/>
              <a:gd name="connsiteY1060" fmla="*/ 933928 h 1007842"/>
              <a:gd name="connsiteX1061" fmla="*/ 221856 w 1008497"/>
              <a:gd name="connsiteY1061" fmla="*/ 922368 h 1007842"/>
              <a:gd name="connsiteX1062" fmla="*/ 150637 w 1008497"/>
              <a:gd name="connsiteY1062" fmla="*/ 863678 h 1007842"/>
              <a:gd name="connsiteX1063" fmla="*/ 96332 w 1008497"/>
              <a:gd name="connsiteY1063" fmla="*/ 799653 h 1007842"/>
              <a:gd name="connsiteX1064" fmla="*/ 78527 w 1008497"/>
              <a:gd name="connsiteY1064" fmla="*/ 773865 h 1007842"/>
              <a:gd name="connsiteX1065" fmla="*/ 66954 w 1008497"/>
              <a:gd name="connsiteY1065" fmla="*/ 734739 h 1007842"/>
              <a:gd name="connsiteX1066" fmla="*/ 83868 w 1008497"/>
              <a:gd name="connsiteY1066" fmla="*/ 705394 h 1007842"/>
              <a:gd name="connsiteX1067" fmla="*/ 93884 w 1008497"/>
              <a:gd name="connsiteY1067" fmla="*/ 700837 h 1007842"/>
              <a:gd name="connsiteX1068" fmla="*/ 957139 w 1008497"/>
              <a:gd name="connsiteY1068" fmla="*/ 696692 h 1007842"/>
              <a:gd name="connsiteX1069" fmla="*/ 955325 w 1008497"/>
              <a:gd name="connsiteY1069" fmla="*/ 701454 h 1007842"/>
              <a:gd name="connsiteX1070" fmla="*/ 951696 w 1008497"/>
              <a:gd name="connsiteY1070" fmla="*/ 698597 h 1007842"/>
              <a:gd name="connsiteX1071" fmla="*/ 957139 w 1008497"/>
              <a:gd name="connsiteY1071" fmla="*/ 696692 h 1007842"/>
              <a:gd name="connsiteX1072" fmla="*/ 967570 w 1008497"/>
              <a:gd name="connsiteY1072" fmla="*/ 693009 h 1007842"/>
              <a:gd name="connsiteX1073" fmla="*/ 966715 w 1008497"/>
              <a:gd name="connsiteY1073" fmla="*/ 701899 h 1007842"/>
              <a:gd name="connsiteX1074" fmla="*/ 959877 w 1008497"/>
              <a:gd name="connsiteY1074" fmla="*/ 712567 h 1007842"/>
              <a:gd name="connsiteX1075" fmla="*/ 956458 w 1008497"/>
              <a:gd name="connsiteY1075" fmla="*/ 705455 h 1007842"/>
              <a:gd name="connsiteX1076" fmla="*/ 967570 w 1008497"/>
              <a:gd name="connsiteY1076" fmla="*/ 693009 h 1007842"/>
              <a:gd name="connsiteX1077" fmla="*/ 922467 w 1008497"/>
              <a:gd name="connsiteY1077" fmla="*/ 692333 h 1007842"/>
              <a:gd name="connsiteX1078" fmla="*/ 936521 w 1008497"/>
              <a:gd name="connsiteY1078" fmla="*/ 692333 h 1007842"/>
              <a:gd name="connsiteX1079" fmla="*/ 948614 w 1008497"/>
              <a:gd name="connsiteY1079" fmla="*/ 700382 h 1007842"/>
              <a:gd name="connsiteX1080" fmla="*/ 952972 w 1008497"/>
              <a:gd name="connsiteY1080" fmla="*/ 731685 h 1007842"/>
              <a:gd name="connsiteX1081" fmla="*/ 935540 w 1008497"/>
              <a:gd name="connsiteY1081" fmla="*/ 752255 h 1007842"/>
              <a:gd name="connsiteX1082" fmla="*/ 934669 w 1008497"/>
              <a:gd name="connsiteY1082" fmla="*/ 749572 h 1007842"/>
              <a:gd name="connsiteX1083" fmla="*/ 933797 w 1008497"/>
              <a:gd name="connsiteY1083" fmla="*/ 742417 h 1007842"/>
              <a:gd name="connsiteX1084" fmla="*/ 943385 w 1008497"/>
              <a:gd name="connsiteY1084" fmla="*/ 728107 h 1007842"/>
              <a:gd name="connsiteX1085" fmla="*/ 945128 w 1008497"/>
              <a:gd name="connsiteY1085" fmla="*/ 719164 h 1007842"/>
              <a:gd name="connsiteX1086" fmla="*/ 931182 w 1008497"/>
              <a:gd name="connsiteY1086" fmla="*/ 703065 h 1007842"/>
              <a:gd name="connsiteX1087" fmla="*/ 929439 w 1008497"/>
              <a:gd name="connsiteY1087" fmla="*/ 710220 h 1007842"/>
              <a:gd name="connsiteX1088" fmla="*/ 922467 w 1008497"/>
              <a:gd name="connsiteY1088" fmla="*/ 715586 h 1007842"/>
              <a:gd name="connsiteX1089" fmla="*/ 912879 w 1008497"/>
              <a:gd name="connsiteY1089" fmla="*/ 707537 h 1007842"/>
              <a:gd name="connsiteX1090" fmla="*/ 922467 w 1008497"/>
              <a:gd name="connsiteY1090" fmla="*/ 692333 h 1007842"/>
              <a:gd name="connsiteX1091" fmla="*/ 69656 w 1008497"/>
              <a:gd name="connsiteY1091" fmla="*/ 691930 h 1007842"/>
              <a:gd name="connsiteX1092" fmla="*/ 71365 w 1008497"/>
              <a:gd name="connsiteY1092" fmla="*/ 693744 h 1007842"/>
              <a:gd name="connsiteX1093" fmla="*/ 67091 w 1008497"/>
              <a:gd name="connsiteY1093" fmla="*/ 699187 h 1007842"/>
              <a:gd name="connsiteX1094" fmla="*/ 69656 w 1008497"/>
              <a:gd name="connsiteY1094" fmla="*/ 715516 h 1007842"/>
              <a:gd name="connsiteX1095" fmla="*/ 67946 w 1008497"/>
              <a:gd name="connsiteY1095" fmla="*/ 717330 h 1007842"/>
              <a:gd name="connsiteX1096" fmla="*/ 61108 w 1008497"/>
              <a:gd name="connsiteY1096" fmla="*/ 703723 h 1007842"/>
              <a:gd name="connsiteX1097" fmla="*/ 69656 w 1008497"/>
              <a:gd name="connsiteY1097" fmla="*/ 691930 h 1007842"/>
              <a:gd name="connsiteX1098" fmla="*/ 850647 w 1008497"/>
              <a:gd name="connsiteY1098" fmla="*/ 682405 h 1007842"/>
              <a:gd name="connsiteX1099" fmla="*/ 851544 w 1008497"/>
              <a:gd name="connsiteY1099" fmla="*/ 692943 h 1007842"/>
              <a:gd name="connsiteX1100" fmla="*/ 849750 w 1008497"/>
              <a:gd name="connsiteY1100" fmla="*/ 704360 h 1007842"/>
              <a:gd name="connsiteX1101" fmla="*/ 856928 w 1008497"/>
              <a:gd name="connsiteY1101" fmla="*/ 728949 h 1007842"/>
              <a:gd name="connsiteX1102" fmla="*/ 849750 w 1008497"/>
              <a:gd name="connsiteY1102" fmla="*/ 736853 h 1007842"/>
              <a:gd name="connsiteX1103" fmla="*/ 851544 w 1008497"/>
              <a:gd name="connsiteY1103" fmla="*/ 749148 h 1007842"/>
              <a:gd name="connsiteX1104" fmla="*/ 840777 w 1008497"/>
              <a:gd name="connsiteY1104" fmla="*/ 757051 h 1007842"/>
              <a:gd name="connsiteX1105" fmla="*/ 835393 w 1008497"/>
              <a:gd name="connsiteY1105" fmla="*/ 753539 h 1007842"/>
              <a:gd name="connsiteX1106" fmla="*/ 838983 w 1008497"/>
              <a:gd name="connsiteY1106" fmla="*/ 748269 h 1007842"/>
              <a:gd name="connsiteX1107" fmla="*/ 843469 w 1008497"/>
              <a:gd name="connsiteY1107" fmla="*/ 746513 h 1007842"/>
              <a:gd name="connsiteX1108" fmla="*/ 839880 w 1008497"/>
              <a:gd name="connsiteY1108" fmla="*/ 742122 h 1007842"/>
              <a:gd name="connsiteX1109" fmla="*/ 821037 w 1008497"/>
              <a:gd name="connsiteY1109" fmla="*/ 749148 h 1007842"/>
              <a:gd name="connsiteX1110" fmla="*/ 817448 w 1008497"/>
              <a:gd name="connsiteY1110" fmla="*/ 762321 h 1007842"/>
              <a:gd name="connsiteX1111" fmla="*/ 812064 w 1008497"/>
              <a:gd name="connsiteY1111" fmla="*/ 764955 h 1007842"/>
              <a:gd name="connsiteX1112" fmla="*/ 812962 w 1008497"/>
              <a:gd name="connsiteY1112" fmla="*/ 747391 h 1007842"/>
              <a:gd name="connsiteX1113" fmla="*/ 810270 w 1008497"/>
              <a:gd name="connsiteY1113" fmla="*/ 744757 h 1007842"/>
              <a:gd name="connsiteX1114" fmla="*/ 803989 w 1008497"/>
              <a:gd name="connsiteY1114" fmla="*/ 750904 h 1007842"/>
              <a:gd name="connsiteX1115" fmla="*/ 798605 w 1008497"/>
              <a:gd name="connsiteY1115" fmla="*/ 747391 h 1007842"/>
              <a:gd name="connsiteX1116" fmla="*/ 800400 w 1008497"/>
              <a:gd name="connsiteY1116" fmla="*/ 739488 h 1007842"/>
              <a:gd name="connsiteX1117" fmla="*/ 810270 w 1008497"/>
              <a:gd name="connsiteY1117" fmla="*/ 735975 h 1007842"/>
              <a:gd name="connsiteX1118" fmla="*/ 822832 w 1008497"/>
              <a:gd name="connsiteY1118" fmla="*/ 736853 h 1007842"/>
              <a:gd name="connsiteX1119" fmla="*/ 837188 w 1008497"/>
              <a:gd name="connsiteY1119" fmla="*/ 734218 h 1007842"/>
              <a:gd name="connsiteX1120" fmla="*/ 848853 w 1008497"/>
              <a:gd name="connsiteY1120" fmla="*/ 725437 h 1007842"/>
              <a:gd name="connsiteX1121" fmla="*/ 845263 w 1008497"/>
              <a:gd name="connsiteY1121" fmla="*/ 712264 h 1007842"/>
              <a:gd name="connsiteX1122" fmla="*/ 838085 w 1008497"/>
              <a:gd name="connsiteY1122" fmla="*/ 713142 h 1007842"/>
              <a:gd name="connsiteX1123" fmla="*/ 837188 w 1008497"/>
              <a:gd name="connsiteY1123" fmla="*/ 716655 h 1007842"/>
              <a:gd name="connsiteX1124" fmla="*/ 838983 w 1008497"/>
              <a:gd name="connsiteY1124" fmla="*/ 721046 h 1007842"/>
              <a:gd name="connsiteX1125" fmla="*/ 830907 w 1008497"/>
              <a:gd name="connsiteY1125" fmla="*/ 724558 h 1007842"/>
              <a:gd name="connsiteX1126" fmla="*/ 825523 w 1008497"/>
              <a:gd name="connsiteY1126" fmla="*/ 716655 h 1007842"/>
              <a:gd name="connsiteX1127" fmla="*/ 828215 w 1008497"/>
              <a:gd name="connsiteY1127" fmla="*/ 707873 h 1007842"/>
              <a:gd name="connsiteX1128" fmla="*/ 839880 w 1008497"/>
              <a:gd name="connsiteY1128" fmla="*/ 699969 h 1007842"/>
              <a:gd name="connsiteX1129" fmla="*/ 842572 w 1008497"/>
              <a:gd name="connsiteY1129" fmla="*/ 691187 h 1007842"/>
              <a:gd name="connsiteX1130" fmla="*/ 850647 w 1008497"/>
              <a:gd name="connsiteY1130" fmla="*/ 682405 h 1007842"/>
              <a:gd name="connsiteX1131" fmla="*/ 923121 w 1008497"/>
              <a:gd name="connsiteY1131" fmla="*/ 679230 h 1007842"/>
              <a:gd name="connsiteX1132" fmla="*/ 924708 w 1008497"/>
              <a:gd name="connsiteY1132" fmla="*/ 679230 h 1007842"/>
              <a:gd name="connsiteX1133" fmla="*/ 927883 w 1008497"/>
              <a:gd name="connsiteY1133" fmla="*/ 686487 h 1007842"/>
              <a:gd name="connsiteX1134" fmla="*/ 919946 w 1008497"/>
              <a:gd name="connsiteY1134" fmla="*/ 686487 h 1007842"/>
              <a:gd name="connsiteX1135" fmla="*/ 923121 w 1008497"/>
              <a:gd name="connsiteY1135" fmla="*/ 679230 h 1007842"/>
              <a:gd name="connsiteX1136" fmla="*/ 50512 w 1008497"/>
              <a:gd name="connsiteY1136" fmla="*/ 678260 h 1007842"/>
              <a:gd name="connsiteX1137" fmla="*/ 56346 w 1008497"/>
              <a:gd name="connsiteY1137" fmla="*/ 678701 h 1007842"/>
              <a:gd name="connsiteX1138" fmla="*/ 50631 w 1008497"/>
              <a:gd name="connsiteY1138" fmla="*/ 683992 h 1007842"/>
              <a:gd name="connsiteX1139" fmla="*/ 46821 w 1008497"/>
              <a:gd name="connsiteY1139" fmla="*/ 680465 h 1007842"/>
              <a:gd name="connsiteX1140" fmla="*/ 50512 w 1008497"/>
              <a:gd name="connsiteY1140" fmla="*/ 678260 h 1007842"/>
              <a:gd name="connsiteX1141" fmla="*/ 69705 w 1008497"/>
              <a:gd name="connsiteY1141" fmla="*/ 676055 h 1007842"/>
              <a:gd name="connsiteX1142" fmla="*/ 85879 w 1008497"/>
              <a:gd name="connsiteY1142" fmla="*/ 681395 h 1007842"/>
              <a:gd name="connsiteX1143" fmla="*/ 90372 w 1008497"/>
              <a:gd name="connsiteY1143" fmla="*/ 694744 h 1007842"/>
              <a:gd name="connsiteX1144" fmla="*/ 83184 w 1008497"/>
              <a:gd name="connsiteY1144" fmla="*/ 702754 h 1007842"/>
              <a:gd name="connsiteX1145" fmla="*/ 75995 w 1008497"/>
              <a:gd name="connsiteY1145" fmla="*/ 699194 h 1007842"/>
              <a:gd name="connsiteX1146" fmla="*/ 75995 w 1008497"/>
              <a:gd name="connsiteY1146" fmla="*/ 689404 h 1007842"/>
              <a:gd name="connsiteX1147" fmla="*/ 65212 w 1008497"/>
              <a:gd name="connsiteY1147" fmla="*/ 691184 h 1007842"/>
              <a:gd name="connsiteX1148" fmla="*/ 59820 w 1008497"/>
              <a:gd name="connsiteY1148" fmla="*/ 710763 h 1007842"/>
              <a:gd name="connsiteX1149" fmla="*/ 66111 w 1008497"/>
              <a:gd name="connsiteY1149" fmla="*/ 725003 h 1007842"/>
              <a:gd name="connsiteX1150" fmla="*/ 61618 w 1008497"/>
              <a:gd name="connsiteY1150" fmla="*/ 734792 h 1007842"/>
              <a:gd name="connsiteX1151" fmla="*/ 46342 w 1008497"/>
              <a:gd name="connsiteY1151" fmla="*/ 715213 h 1007842"/>
              <a:gd name="connsiteX1152" fmla="*/ 54429 w 1008497"/>
              <a:gd name="connsiteY1152" fmla="*/ 685845 h 1007842"/>
              <a:gd name="connsiteX1153" fmla="*/ 69705 w 1008497"/>
              <a:gd name="connsiteY1153" fmla="*/ 676055 h 1007842"/>
              <a:gd name="connsiteX1154" fmla="*/ 33426 w 1008497"/>
              <a:gd name="connsiteY1154" fmla="*/ 671292 h 1007842"/>
              <a:gd name="connsiteX1155" fmla="*/ 46820 w 1008497"/>
              <a:gd name="connsiteY1155" fmla="*/ 688693 h 1007842"/>
              <a:gd name="connsiteX1156" fmla="*/ 43248 w 1008497"/>
              <a:gd name="connsiteY1156" fmla="*/ 695104 h 1007842"/>
              <a:gd name="connsiteX1157" fmla="*/ 32533 w 1008497"/>
              <a:gd name="connsiteY1157" fmla="*/ 676787 h 1007842"/>
              <a:gd name="connsiteX1158" fmla="*/ 33426 w 1008497"/>
              <a:gd name="connsiteY1158" fmla="*/ 671292 h 1007842"/>
              <a:gd name="connsiteX1159" fmla="*/ 920973 w 1008497"/>
              <a:gd name="connsiteY1159" fmla="*/ 669705 h 1007842"/>
              <a:gd name="connsiteX1160" fmla="*/ 922840 w 1008497"/>
              <a:gd name="connsiteY1160" fmla="*/ 674284 h 1007842"/>
              <a:gd name="connsiteX1161" fmla="*/ 915370 w 1008497"/>
              <a:gd name="connsiteY1161" fmla="*/ 682527 h 1007842"/>
              <a:gd name="connsiteX1162" fmla="*/ 913502 w 1008497"/>
              <a:gd name="connsiteY1162" fmla="*/ 693517 h 1007842"/>
              <a:gd name="connsiteX1163" fmla="*/ 911634 w 1008497"/>
              <a:gd name="connsiteY1163" fmla="*/ 677948 h 1007842"/>
              <a:gd name="connsiteX1164" fmla="*/ 920973 w 1008497"/>
              <a:gd name="connsiteY1164" fmla="*/ 669705 h 1007842"/>
              <a:gd name="connsiteX1165" fmla="*/ 157416 w 1008497"/>
              <a:gd name="connsiteY1165" fmla="*/ 664943 h 1007842"/>
              <a:gd name="connsiteX1166" fmla="*/ 159180 w 1008497"/>
              <a:gd name="connsiteY1166" fmla="*/ 668478 h 1007842"/>
              <a:gd name="connsiteX1167" fmla="*/ 160062 w 1008497"/>
              <a:gd name="connsiteY1167" fmla="*/ 685270 h 1007842"/>
              <a:gd name="connsiteX1168" fmla="*/ 160944 w 1008497"/>
              <a:gd name="connsiteY1168" fmla="*/ 689688 h 1007842"/>
              <a:gd name="connsiteX1169" fmla="*/ 175055 w 1008497"/>
              <a:gd name="connsiteY1169" fmla="*/ 694107 h 1007842"/>
              <a:gd name="connsiteX1170" fmla="*/ 176819 w 1008497"/>
              <a:gd name="connsiteY1170" fmla="*/ 705596 h 1007842"/>
              <a:gd name="connsiteX1171" fmla="*/ 169763 w 1008497"/>
              <a:gd name="connsiteY1171" fmla="*/ 707364 h 1007842"/>
              <a:gd name="connsiteX1172" fmla="*/ 167117 w 1008497"/>
              <a:gd name="connsiteY1172" fmla="*/ 700294 h 1007842"/>
              <a:gd name="connsiteX1173" fmla="*/ 166236 w 1008497"/>
              <a:gd name="connsiteY1173" fmla="*/ 696759 h 1007842"/>
              <a:gd name="connsiteX1174" fmla="*/ 157416 w 1008497"/>
              <a:gd name="connsiteY1174" fmla="*/ 702945 h 1007842"/>
              <a:gd name="connsiteX1175" fmla="*/ 159180 w 1008497"/>
              <a:gd name="connsiteY1175" fmla="*/ 712666 h 1007842"/>
              <a:gd name="connsiteX1176" fmla="*/ 182110 w 1008497"/>
              <a:gd name="connsiteY1176" fmla="*/ 721504 h 1007842"/>
              <a:gd name="connsiteX1177" fmla="*/ 192694 w 1008497"/>
              <a:gd name="connsiteY1177" fmla="*/ 721504 h 1007842"/>
              <a:gd name="connsiteX1178" fmla="*/ 200631 w 1008497"/>
              <a:gd name="connsiteY1178" fmla="*/ 728574 h 1007842"/>
              <a:gd name="connsiteX1179" fmla="*/ 200631 w 1008497"/>
              <a:gd name="connsiteY1179" fmla="*/ 732993 h 1007842"/>
              <a:gd name="connsiteX1180" fmla="*/ 195339 w 1008497"/>
              <a:gd name="connsiteY1180" fmla="*/ 735644 h 1007842"/>
              <a:gd name="connsiteX1181" fmla="*/ 190048 w 1008497"/>
              <a:gd name="connsiteY1181" fmla="*/ 730342 h 1007842"/>
              <a:gd name="connsiteX1182" fmla="*/ 184756 w 1008497"/>
              <a:gd name="connsiteY1182" fmla="*/ 750668 h 1007842"/>
              <a:gd name="connsiteX1183" fmla="*/ 179465 w 1008497"/>
              <a:gd name="connsiteY1183" fmla="*/ 748017 h 1007842"/>
              <a:gd name="connsiteX1184" fmla="*/ 181228 w 1008497"/>
              <a:gd name="connsiteY1184" fmla="*/ 735644 h 1007842"/>
              <a:gd name="connsiteX1185" fmla="*/ 170645 w 1008497"/>
              <a:gd name="connsiteY1185" fmla="*/ 725039 h 1007842"/>
              <a:gd name="connsiteX1186" fmla="*/ 163590 w 1008497"/>
              <a:gd name="connsiteY1186" fmla="*/ 725923 h 1007842"/>
              <a:gd name="connsiteX1187" fmla="*/ 160944 w 1008497"/>
              <a:gd name="connsiteY1187" fmla="*/ 731225 h 1007842"/>
              <a:gd name="connsiteX1188" fmla="*/ 167999 w 1008497"/>
              <a:gd name="connsiteY1188" fmla="*/ 736528 h 1007842"/>
              <a:gd name="connsiteX1189" fmla="*/ 163590 w 1008497"/>
              <a:gd name="connsiteY1189" fmla="*/ 742714 h 1007842"/>
              <a:gd name="connsiteX1190" fmla="*/ 153888 w 1008497"/>
              <a:gd name="connsiteY1190" fmla="*/ 737412 h 1007842"/>
              <a:gd name="connsiteX1191" fmla="*/ 155652 w 1008497"/>
              <a:gd name="connsiteY1191" fmla="*/ 722388 h 1007842"/>
              <a:gd name="connsiteX1192" fmla="*/ 151243 w 1008497"/>
              <a:gd name="connsiteY1192" fmla="*/ 715318 h 1007842"/>
              <a:gd name="connsiteX1193" fmla="*/ 151243 w 1008497"/>
              <a:gd name="connsiteY1193" fmla="*/ 696759 h 1007842"/>
              <a:gd name="connsiteX1194" fmla="*/ 155652 w 1008497"/>
              <a:gd name="connsiteY1194" fmla="*/ 688805 h 1007842"/>
              <a:gd name="connsiteX1195" fmla="*/ 157416 w 1008497"/>
              <a:gd name="connsiteY1195" fmla="*/ 664943 h 1007842"/>
              <a:gd name="connsiteX1196" fmla="*/ 76694 w 1008497"/>
              <a:gd name="connsiteY1196" fmla="*/ 663355 h 1007842"/>
              <a:gd name="connsiteX1197" fmla="*/ 80735 w 1008497"/>
              <a:gd name="connsiteY1197" fmla="*/ 666819 h 1007842"/>
              <a:gd name="connsiteX1198" fmla="*/ 79725 w 1008497"/>
              <a:gd name="connsiteY1198" fmla="*/ 672880 h 1007842"/>
              <a:gd name="connsiteX1199" fmla="*/ 70633 w 1008497"/>
              <a:gd name="connsiteY1199" fmla="*/ 672014 h 1007842"/>
              <a:gd name="connsiteX1200" fmla="*/ 76694 w 1008497"/>
              <a:gd name="connsiteY1200" fmla="*/ 663355 h 1007842"/>
              <a:gd name="connsiteX1201" fmla="*/ 927883 w 1008497"/>
              <a:gd name="connsiteY1201" fmla="*/ 661314 h 1007842"/>
              <a:gd name="connsiteX1202" fmla="*/ 911915 w 1008497"/>
              <a:gd name="connsiteY1202" fmla="*/ 674014 h 1007842"/>
              <a:gd name="connsiteX1203" fmla="*/ 908366 w 1008497"/>
              <a:gd name="connsiteY1203" fmla="*/ 688528 h 1007842"/>
              <a:gd name="connsiteX1204" fmla="*/ 910141 w 1008497"/>
              <a:gd name="connsiteY1204" fmla="*/ 702135 h 1007842"/>
              <a:gd name="connsiteX1205" fmla="*/ 900382 w 1008497"/>
              <a:gd name="connsiteY1205" fmla="*/ 693971 h 1007842"/>
              <a:gd name="connsiteX1206" fmla="*/ 901269 w 1008497"/>
              <a:gd name="connsiteY1206" fmla="*/ 671292 h 1007842"/>
              <a:gd name="connsiteX1207" fmla="*/ 927883 w 1008497"/>
              <a:gd name="connsiteY1207" fmla="*/ 661314 h 1007842"/>
              <a:gd name="connsiteX1208" fmla="*/ 79453 w 1008497"/>
              <a:gd name="connsiteY1208" fmla="*/ 657005 h 1007842"/>
              <a:gd name="connsiteX1209" fmla="*/ 86508 w 1008497"/>
              <a:gd name="connsiteY1209" fmla="*/ 668798 h 1007842"/>
              <a:gd name="connsiteX1210" fmla="*/ 84744 w 1008497"/>
              <a:gd name="connsiteY1210" fmla="*/ 676055 h 1007842"/>
              <a:gd name="connsiteX1211" fmla="*/ 83862 w 1008497"/>
              <a:gd name="connsiteY1211" fmla="*/ 669705 h 1007842"/>
              <a:gd name="connsiteX1212" fmla="*/ 78571 w 1008497"/>
              <a:gd name="connsiteY1212" fmla="*/ 658819 h 1007842"/>
              <a:gd name="connsiteX1213" fmla="*/ 79453 w 1008497"/>
              <a:gd name="connsiteY1213" fmla="*/ 657005 h 1007842"/>
              <a:gd name="connsiteX1214" fmla="*/ 968046 w 1008497"/>
              <a:gd name="connsiteY1214" fmla="*/ 655417 h 1007842"/>
              <a:gd name="connsiteX1215" fmla="*/ 969846 w 1008497"/>
              <a:gd name="connsiteY1215" fmla="*/ 663513 h 1007842"/>
              <a:gd name="connsiteX1216" fmla="*/ 956352 w 1008497"/>
              <a:gd name="connsiteY1216" fmla="*/ 679705 h 1007842"/>
              <a:gd name="connsiteX1217" fmla="*/ 944658 w 1008497"/>
              <a:gd name="connsiteY1217" fmla="*/ 679705 h 1007842"/>
              <a:gd name="connsiteX1218" fmla="*/ 946457 w 1008497"/>
              <a:gd name="connsiteY1218" fmla="*/ 676107 h 1007842"/>
              <a:gd name="connsiteX1219" fmla="*/ 961749 w 1008497"/>
              <a:gd name="connsiteY1219" fmla="*/ 667111 h 1007842"/>
              <a:gd name="connsiteX1220" fmla="*/ 968046 w 1008497"/>
              <a:gd name="connsiteY1220" fmla="*/ 655417 h 1007842"/>
              <a:gd name="connsiteX1221" fmla="*/ 77899 w 1008497"/>
              <a:gd name="connsiteY1221" fmla="*/ 644503 h 1007842"/>
              <a:gd name="connsiteX1222" fmla="*/ 93468 w 1008497"/>
              <a:gd name="connsiteY1222" fmla="*/ 652540 h 1007842"/>
              <a:gd name="connsiteX1223" fmla="*/ 98047 w 1008497"/>
              <a:gd name="connsiteY1223" fmla="*/ 659683 h 1007842"/>
              <a:gd name="connsiteX1224" fmla="*/ 95300 w 1008497"/>
              <a:gd name="connsiteY1224" fmla="*/ 685579 h 1007842"/>
              <a:gd name="connsiteX1225" fmla="*/ 88889 w 1008497"/>
              <a:gd name="connsiteY1225" fmla="*/ 679328 h 1007842"/>
              <a:gd name="connsiteX1226" fmla="*/ 89805 w 1008497"/>
              <a:gd name="connsiteY1226" fmla="*/ 668613 h 1007842"/>
              <a:gd name="connsiteX1227" fmla="*/ 78815 w 1008497"/>
              <a:gd name="connsiteY1227" fmla="*/ 651647 h 1007842"/>
              <a:gd name="connsiteX1228" fmla="*/ 77899 w 1008497"/>
              <a:gd name="connsiteY1228" fmla="*/ 644503 h 1007842"/>
              <a:gd name="connsiteX1229" fmla="*/ 981360 w 1008497"/>
              <a:gd name="connsiteY1229" fmla="*/ 644305 h 1007842"/>
              <a:gd name="connsiteX1230" fmla="*/ 983113 w 1008497"/>
              <a:gd name="connsiteY1230" fmla="*/ 654109 h 1007842"/>
              <a:gd name="connsiteX1231" fmla="*/ 966457 w 1008497"/>
              <a:gd name="connsiteY1231" fmla="*/ 688867 h 1007842"/>
              <a:gd name="connsiteX1232" fmla="*/ 934896 w 1008497"/>
              <a:gd name="connsiteY1232" fmla="*/ 687084 h 1007842"/>
              <a:gd name="connsiteX1233" fmla="*/ 927883 w 1008497"/>
              <a:gd name="connsiteY1233" fmla="*/ 671933 h 1007842"/>
              <a:gd name="connsiteX1234" fmla="*/ 934896 w 1008497"/>
              <a:gd name="connsiteY1234" fmla="*/ 663021 h 1007842"/>
              <a:gd name="connsiteX1235" fmla="*/ 942787 w 1008497"/>
              <a:gd name="connsiteY1235" fmla="*/ 666586 h 1007842"/>
              <a:gd name="connsiteX1236" fmla="*/ 940157 w 1008497"/>
              <a:gd name="connsiteY1236" fmla="*/ 679063 h 1007842"/>
              <a:gd name="connsiteX1237" fmla="*/ 950677 w 1008497"/>
              <a:gd name="connsiteY1237" fmla="*/ 683519 h 1007842"/>
              <a:gd name="connsiteX1238" fmla="*/ 970840 w 1008497"/>
              <a:gd name="connsiteY1238" fmla="*/ 669260 h 1007842"/>
              <a:gd name="connsiteX1239" fmla="*/ 971717 w 1008497"/>
              <a:gd name="connsiteY1239" fmla="*/ 653217 h 1007842"/>
              <a:gd name="connsiteX1240" fmla="*/ 981360 w 1008497"/>
              <a:gd name="connsiteY1240" fmla="*/ 644305 h 1007842"/>
              <a:gd name="connsiteX1241" fmla="*/ 38185 w 1008497"/>
              <a:gd name="connsiteY1241" fmla="*/ 637955 h 1007842"/>
              <a:gd name="connsiteX1242" fmla="*/ 41741 w 1008497"/>
              <a:gd name="connsiteY1242" fmla="*/ 645956 h 1007842"/>
              <a:gd name="connsiteX1243" fmla="*/ 48853 w 1008497"/>
              <a:gd name="connsiteY1243" fmla="*/ 654846 h 1007842"/>
              <a:gd name="connsiteX1244" fmla="*/ 59521 w 1008497"/>
              <a:gd name="connsiteY1244" fmla="*/ 656624 h 1007842"/>
              <a:gd name="connsiteX1245" fmla="*/ 48853 w 1008497"/>
              <a:gd name="connsiteY1245" fmla="*/ 659291 h 1007842"/>
              <a:gd name="connsiteX1246" fmla="*/ 37296 w 1008497"/>
              <a:gd name="connsiteY1246" fmla="*/ 639733 h 1007842"/>
              <a:gd name="connsiteX1247" fmla="*/ 38185 w 1008497"/>
              <a:gd name="connsiteY1247" fmla="*/ 637955 h 1007842"/>
              <a:gd name="connsiteX1248" fmla="*/ 938759 w 1008497"/>
              <a:gd name="connsiteY1248" fmla="*/ 630017 h 1007842"/>
              <a:gd name="connsiteX1249" fmla="*/ 954870 w 1008497"/>
              <a:gd name="connsiteY1249" fmla="*/ 632675 h 1007842"/>
              <a:gd name="connsiteX1250" fmla="*/ 943234 w 1008497"/>
              <a:gd name="connsiteY1250" fmla="*/ 633561 h 1007842"/>
              <a:gd name="connsiteX1251" fmla="*/ 917277 w 1008497"/>
              <a:gd name="connsiteY1251" fmla="*/ 649510 h 1007842"/>
              <a:gd name="connsiteX1252" fmla="*/ 894900 w 1008497"/>
              <a:gd name="connsiteY1252" fmla="*/ 651282 h 1007842"/>
              <a:gd name="connsiteX1253" fmla="*/ 876998 w 1008497"/>
              <a:gd name="connsiteY1253" fmla="*/ 680522 h 1007842"/>
              <a:gd name="connsiteX1254" fmla="*/ 878789 w 1008497"/>
              <a:gd name="connsiteY1254" fmla="*/ 690268 h 1007842"/>
              <a:gd name="connsiteX1255" fmla="*/ 888634 w 1008497"/>
              <a:gd name="connsiteY1255" fmla="*/ 703559 h 1007842"/>
              <a:gd name="connsiteX1256" fmla="*/ 898480 w 1008497"/>
              <a:gd name="connsiteY1256" fmla="*/ 735457 h 1007842"/>
              <a:gd name="connsiteX1257" fmla="*/ 907431 w 1008497"/>
              <a:gd name="connsiteY1257" fmla="*/ 742545 h 1007842"/>
              <a:gd name="connsiteX1258" fmla="*/ 903851 w 1008497"/>
              <a:gd name="connsiteY1258" fmla="*/ 742545 h 1007842"/>
              <a:gd name="connsiteX1259" fmla="*/ 885949 w 1008497"/>
              <a:gd name="connsiteY1259" fmla="*/ 718622 h 1007842"/>
              <a:gd name="connsiteX1260" fmla="*/ 884159 w 1008497"/>
              <a:gd name="connsiteY1260" fmla="*/ 705331 h 1007842"/>
              <a:gd name="connsiteX1261" fmla="*/ 871628 w 1008497"/>
              <a:gd name="connsiteY1261" fmla="*/ 680522 h 1007842"/>
              <a:gd name="connsiteX1262" fmla="*/ 889529 w 1008497"/>
              <a:gd name="connsiteY1262" fmla="*/ 648624 h 1007842"/>
              <a:gd name="connsiteX1263" fmla="*/ 913696 w 1008497"/>
              <a:gd name="connsiteY1263" fmla="*/ 645080 h 1007842"/>
              <a:gd name="connsiteX1264" fmla="*/ 938759 w 1008497"/>
              <a:gd name="connsiteY1264" fmla="*/ 630017 h 1007842"/>
              <a:gd name="connsiteX1265" fmla="*/ 23586 w 1008497"/>
              <a:gd name="connsiteY1265" fmla="*/ 628430 h 1007842"/>
              <a:gd name="connsiteX1266" fmla="*/ 33375 w 1008497"/>
              <a:gd name="connsiteY1266" fmla="*/ 634627 h 1007842"/>
              <a:gd name="connsiteX1267" fmla="*/ 44945 w 1008497"/>
              <a:gd name="connsiteY1267" fmla="*/ 660302 h 1007842"/>
              <a:gd name="connsiteX1268" fmla="*/ 59184 w 1008497"/>
              <a:gd name="connsiteY1268" fmla="*/ 661187 h 1007842"/>
              <a:gd name="connsiteX1269" fmla="*/ 63634 w 1008497"/>
              <a:gd name="connsiteY1269" fmla="*/ 652334 h 1007842"/>
              <a:gd name="connsiteX1270" fmla="*/ 60964 w 1008497"/>
              <a:gd name="connsiteY1270" fmla="*/ 651449 h 1007842"/>
              <a:gd name="connsiteX1271" fmla="*/ 56514 w 1008497"/>
              <a:gd name="connsiteY1271" fmla="*/ 645251 h 1007842"/>
              <a:gd name="connsiteX1272" fmla="*/ 63634 w 1008497"/>
              <a:gd name="connsiteY1272" fmla="*/ 639054 h 1007842"/>
              <a:gd name="connsiteX1273" fmla="*/ 71643 w 1008497"/>
              <a:gd name="connsiteY1273" fmla="*/ 640825 h 1007842"/>
              <a:gd name="connsiteX1274" fmla="*/ 72533 w 1008497"/>
              <a:gd name="connsiteY1274" fmla="*/ 662958 h 1007842"/>
              <a:gd name="connsiteX1275" fmla="*/ 50284 w 1008497"/>
              <a:gd name="connsiteY1275" fmla="*/ 674467 h 1007842"/>
              <a:gd name="connsiteX1276" fmla="*/ 34265 w 1008497"/>
              <a:gd name="connsiteY1276" fmla="*/ 667385 h 1007842"/>
              <a:gd name="connsiteX1277" fmla="*/ 23586 w 1008497"/>
              <a:gd name="connsiteY1277" fmla="*/ 628430 h 1007842"/>
              <a:gd name="connsiteX1278" fmla="*/ 940843 w 1008497"/>
              <a:gd name="connsiteY1278" fmla="*/ 619097 h 1007842"/>
              <a:gd name="connsiteX1279" fmla="*/ 965085 w 1008497"/>
              <a:gd name="connsiteY1279" fmla="*/ 621766 h 1007842"/>
              <a:gd name="connsiteX1280" fmla="*/ 965983 w 1008497"/>
              <a:gd name="connsiteY1280" fmla="*/ 623546 h 1007842"/>
              <a:gd name="connsiteX1281" fmla="*/ 960596 w 1008497"/>
              <a:gd name="connsiteY1281" fmla="*/ 628885 h 1007842"/>
              <a:gd name="connsiteX1282" fmla="*/ 940843 w 1008497"/>
              <a:gd name="connsiteY1282" fmla="*/ 626215 h 1007842"/>
              <a:gd name="connsiteX1283" fmla="*/ 914806 w 1008497"/>
              <a:gd name="connsiteY1283" fmla="*/ 639562 h 1007842"/>
              <a:gd name="connsiteX1284" fmla="*/ 906725 w 1008497"/>
              <a:gd name="connsiteY1284" fmla="*/ 640452 h 1007842"/>
              <a:gd name="connsiteX1285" fmla="*/ 877096 w 1008497"/>
              <a:gd name="connsiteY1285" fmla="*/ 653799 h 1007842"/>
              <a:gd name="connsiteX1286" fmla="*/ 875301 w 1008497"/>
              <a:gd name="connsiteY1286" fmla="*/ 654689 h 1007842"/>
              <a:gd name="connsiteX1287" fmla="*/ 868118 w 1008497"/>
              <a:gd name="connsiteY1287" fmla="*/ 682273 h 1007842"/>
              <a:gd name="connsiteX1288" fmla="*/ 882483 w 1008497"/>
              <a:gd name="connsiteY1288" fmla="*/ 709857 h 1007842"/>
              <a:gd name="connsiteX1289" fmla="*/ 883381 w 1008497"/>
              <a:gd name="connsiteY1289" fmla="*/ 718755 h 1007842"/>
              <a:gd name="connsiteX1290" fmla="*/ 898645 w 1008497"/>
              <a:gd name="connsiteY1290" fmla="*/ 743670 h 1007842"/>
              <a:gd name="connsiteX1291" fmla="*/ 910317 w 1008497"/>
              <a:gd name="connsiteY1291" fmla="*/ 751678 h 1007842"/>
              <a:gd name="connsiteX1292" fmla="*/ 907623 w 1008497"/>
              <a:gd name="connsiteY1292" fmla="*/ 757017 h 1007842"/>
              <a:gd name="connsiteX1293" fmla="*/ 879790 w 1008497"/>
              <a:gd name="connsiteY1293" fmla="*/ 737441 h 1007842"/>
              <a:gd name="connsiteX1294" fmla="*/ 871709 w 1008497"/>
              <a:gd name="connsiteY1294" fmla="*/ 709857 h 1007842"/>
              <a:gd name="connsiteX1295" fmla="*/ 863629 w 1008497"/>
              <a:gd name="connsiteY1295" fmla="*/ 660028 h 1007842"/>
              <a:gd name="connsiteX1296" fmla="*/ 869914 w 1008497"/>
              <a:gd name="connsiteY1296" fmla="*/ 646681 h 1007842"/>
              <a:gd name="connsiteX1297" fmla="*/ 895951 w 1008497"/>
              <a:gd name="connsiteY1297" fmla="*/ 632444 h 1007842"/>
              <a:gd name="connsiteX1298" fmla="*/ 909419 w 1008497"/>
              <a:gd name="connsiteY1298" fmla="*/ 632444 h 1007842"/>
              <a:gd name="connsiteX1299" fmla="*/ 940843 w 1008497"/>
              <a:gd name="connsiteY1299" fmla="*/ 619097 h 1007842"/>
              <a:gd name="connsiteX1300" fmla="*/ 62974 w 1008497"/>
              <a:gd name="connsiteY1300" fmla="*/ 610947 h 1007842"/>
              <a:gd name="connsiteX1301" fmla="*/ 72523 w 1008497"/>
              <a:gd name="connsiteY1301" fmla="*/ 612066 h 1007842"/>
              <a:gd name="connsiteX1302" fmla="*/ 84958 w 1008497"/>
              <a:gd name="connsiteY1302" fmla="*/ 623703 h 1007842"/>
              <a:gd name="connsiteX1303" fmla="*/ 96505 w 1008497"/>
              <a:gd name="connsiteY1303" fmla="*/ 624599 h 1007842"/>
              <a:gd name="connsiteX1304" fmla="*/ 121376 w 1008497"/>
              <a:gd name="connsiteY1304" fmla="*/ 639817 h 1007842"/>
              <a:gd name="connsiteX1305" fmla="*/ 126705 w 1008497"/>
              <a:gd name="connsiteY1305" fmla="*/ 670254 h 1007842"/>
              <a:gd name="connsiteX1306" fmla="*/ 111605 w 1008497"/>
              <a:gd name="connsiteY1306" fmla="*/ 692634 h 1007842"/>
              <a:gd name="connsiteX1307" fmla="*/ 99170 w 1008497"/>
              <a:gd name="connsiteY1307" fmla="*/ 726652 h 1007842"/>
              <a:gd name="connsiteX1308" fmla="*/ 92952 w 1008497"/>
              <a:gd name="connsiteY1308" fmla="*/ 728442 h 1007842"/>
              <a:gd name="connsiteX1309" fmla="*/ 106276 w 1008497"/>
              <a:gd name="connsiteY1309" fmla="*/ 715909 h 1007842"/>
              <a:gd name="connsiteX1310" fmla="*/ 108052 w 1008497"/>
              <a:gd name="connsiteY1310" fmla="*/ 690844 h 1007842"/>
              <a:gd name="connsiteX1311" fmla="*/ 124041 w 1008497"/>
              <a:gd name="connsiteY1311" fmla="*/ 660407 h 1007842"/>
              <a:gd name="connsiteX1312" fmla="*/ 111605 w 1008497"/>
              <a:gd name="connsiteY1312" fmla="*/ 635341 h 1007842"/>
              <a:gd name="connsiteX1313" fmla="*/ 86735 w 1008497"/>
              <a:gd name="connsiteY1313" fmla="*/ 630865 h 1007842"/>
              <a:gd name="connsiteX1314" fmla="*/ 80517 w 1008497"/>
              <a:gd name="connsiteY1314" fmla="*/ 621913 h 1007842"/>
              <a:gd name="connsiteX1315" fmla="*/ 61864 w 1008497"/>
              <a:gd name="connsiteY1315" fmla="*/ 613856 h 1007842"/>
              <a:gd name="connsiteX1316" fmla="*/ 54758 w 1008497"/>
              <a:gd name="connsiteY1316" fmla="*/ 613856 h 1007842"/>
              <a:gd name="connsiteX1317" fmla="*/ 62974 w 1008497"/>
              <a:gd name="connsiteY1317" fmla="*/ 610947 h 1007842"/>
              <a:gd name="connsiteX1318" fmla="*/ 942824 w 1008497"/>
              <a:gd name="connsiteY1318" fmla="*/ 598267 h 1007842"/>
              <a:gd name="connsiteX1319" fmla="*/ 945345 w 1008497"/>
              <a:gd name="connsiteY1319" fmla="*/ 599133 h 1007842"/>
              <a:gd name="connsiteX1320" fmla="*/ 939462 w 1008497"/>
              <a:gd name="connsiteY1320" fmla="*/ 605194 h 1007842"/>
              <a:gd name="connsiteX1321" fmla="*/ 935260 w 1008497"/>
              <a:gd name="connsiteY1321" fmla="*/ 614719 h 1007842"/>
              <a:gd name="connsiteX1322" fmla="*/ 931058 w 1008497"/>
              <a:gd name="connsiteY1322" fmla="*/ 617317 h 1007842"/>
              <a:gd name="connsiteX1323" fmla="*/ 942824 w 1008497"/>
              <a:gd name="connsiteY1323" fmla="*/ 598267 h 1007842"/>
              <a:gd name="connsiteX1324" fmla="*/ 58383 w 1008497"/>
              <a:gd name="connsiteY1324" fmla="*/ 595290 h 1007842"/>
              <a:gd name="connsiteX1325" fmla="*/ 87632 w 1008497"/>
              <a:gd name="connsiteY1325" fmla="*/ 601537 h 1007842"/>
              <a:gd name="connsiteX1326" fmla="*/ 92950 w 1008497"/>
              <a:gd name="connsiteY1326" fmla="*/ 607783 h 1007842"/>
              <a:gd name="connsiteX1327" fmla="*/ 110677 w 1008497"/>
              <a:gd name="connsiteY1327" fmla="*/ 613137 h 1007842"/>
              <a:gd name="connsiteX1328" fmla="*/ 142586 w 1008497"/>
              <a:gd name="connsiteY1328" fmla="*/ 654187 h 1007842"/>
              <a:gd name="connsiteX1329" fmla="*/ 140813 w 1008497"/>
              <a:gd name="connsiteY1329" fmla="*/ 678281 h 1007842"/>
              <a:gd name="connsiteX1330" fmla="*/ 124859 w 1008497"/>
              <a:gd name="connsiteY1330" fmla="*/ 703268 h 1007842"/>
              <a:gd name="connsiteX1331" fmla="*/ 104473 w 1008497"/>
              <a:gd name="connsiteY1331" fmla="*/ 740748 h 1007842"/>
              <a:gd name="connsiteX1332" fmla="*/ 90291 w 1008497"/>
              <a:gd name="connsiteY1332" fmla="*/ 744317 h 1007842"/>
              <a:gd name="connsiteX1333" fmla="*/ 90291 w 1008497"/>
              <a:gd name="connsiteY1333" fmla="*/ 734501 h 1007842"/>
              <a:gd name="connsiteX1334" fmla="*/ 101814 w 1008497"/>
              <a:gd name="connsiteY1334" fmla="*/ 729147 h 1007842"/>
              <a:gd name="connsiteX1335" fmla="*/ 116882 w 1008497"/>
              <a:gd name="connsiteY1335" fmla="*/ 705052 h 1007842"/>
              <a:gd name="connsiteX1336" fmla="*/ 116882 w 1008497"/>
              <a:gd name="connsiteY1336" fmla="*/ 694344 h 1007842"/>
              <a:gd name="connsiteX1337" fmla="*/ 131063 w 1008497"/>
              <a:gd name="connsiteY1337" fmla="*/ 649725 h 1007842"/>
              <a:gd name="connsiteX1338" fmla="*/ 100041 w 1008497"/>
              <a:gd name="connsiteY1338" fmla="*/ 622061 h 1007842"/>
              <a:gd name="connsiteX1339" fmla="*/ 89405 w 1008497"/>
              <a:gd name="connsiteY1339" fmla="*/ 621169 h 1007842"/>
              <a:gd name="connsiteX1340" fmla="*/ 66360 w 1008497"/>
              <a:gd name="connsiteY1340" fmla="*/ 606891 h 1007842"/>
              <a:gd name="connsiteX1341" fmla="*/ 48633 w 1008497"/>
              <a:gd name="connsiteY1341" fmla="*/ 611353 h 1007842"/>
              <a:gd name="connsiteX1342" fmla="*/ 38883 w 1008497"/>
              <a:gd name="connsiteY1342" fmla="*/ 603321 h 1007842"/>
              <a:gd name="connsiteX1343" fmla="*/ 58383 w 1008497"/>
              <a:gd name="connsiteY1343" fmla="*/ 595290 h 1007842"/>
              <a:gd name="connsiteX1344" fmla="*/ 949780 w 1008497"/>
              <a:gd name="connsiteY1344" fmla="*/ 585166 h 1007842"/>
              <a:gd name="connsiteX1345" fmla="*/ 962480 w 1008497"/>
              <a:gd name="connsiteY1345" fmla="*/ 590019 h 1007842"/>
              <a:gd name="connsiteX1346" fmla="*/ 965107 w 1008497"/>
              <a:gd name="connsiteY1346" fmla="*/ 593470 h 1007842"/>
              <a:gd name="connsiteX1347" fmla="*/ 963356 w 1008497"/>
              <a:gd name="connsiteY1347" fmla="*/ 605549 h 1007842"/>
              <a:gd name="connsiteX1348" fmla="*/ 952845 w 1008497"/>
              <a:gd name="connsiteY1348" fmla="*/ 608137 h 1007842"/>
              <a:gd name="connsiteX1349" fmla="*/ 949342 w 1008497"/>
              <a:gd name="connsiteY1349" fmla="*/ 600373 h 1007842"/>
              <a:gd name="connsiteX1350" fmla="*/ 950218 w 1008497"/>
              <a:gd name="connsiteY1350" fmla="*/ 596059 h 1007842"/>
              <a:gd name="connsiteX1351" fmla="*/ 941459 w 1008497"/>
              <a:gd name="connsiteY1351" fmla="*/ 595196 h 1007842"/>
              <a:gd name="connsiteX1352" fmla="*/ 927445 w 1008497"/>
              <a:gd name="connsiteY1352" fmla="*/ 619353 h 1007842"/>
              <a:gd name="connsiteX1353" fmla="*/ 916935 w 1008497"/>
              <a:gd name="connsiteY1353" fmla="*/ 623667 h 1007842"/>
              <a:gd name="connsiteX1354" fmla="*/ 919562 w 1008497"/>
              <a:gd name="connsiteY1354" fmla="*/ 606412 h 1007842"/>
              <a:gd name="connsiteX1355" fmla="*/ 937079 w 1008497"/>
              <a:gd name="connsiteY1355" fmla="*/ 587431 h 1007842"/>
              <a:gd name="connsiteX1356" fmla="*/ 949780 w 1008497"/>
              <a:gd name="connsiteY1356" fmla="*/ 585166 h 1007842"/>
              <a:gd name="connsiteX1357" fmla="*/ 65242 w 1008497"/>
              <a:gd name="connsiteY1357" fmla="*/ 581844 h 1007842"/>
              <a:gd name="connsiteX1358" fmla="*/ 69178 w 1008497"/>
              <a:gd name="connsiteY1358" fmla="*/ 583420 h 1007842"/>
              <a:gd name="connsiteX1359" fmla="*/ 72882 w 1008497"/>
              <a:gd name="connsiteY1359" fmla="*/ 589303 h 1007842"/>
              <a:gd name="connsiteX1360" fmla="*/ 73808 w 1008497"/>
              <a:gd name="connsiteY1360" fmla="*/ 592665 h 1007842"/>
              <a:gd name="connsiteX1361" fmla="*/ 67326 w 1008497"/>
              <a:gd name="connsiteY1361" fmla="*/ 585941 h 1007842"/>
              <a:gd name="connsiteX1362" fmla="*/ 62696 w 1008497"/>
              <a:gd name="connsiteY1362" fmla="*/ 583420 h 1007842"/>
              <a:gd name="connsiteX1363" fmla="*/ 65242 w 1008497"/>
              <a:gd name="connsiteY1363" fmla="*/ 581844 h 1007842"/>
              <a:gd name="connsiteX1364" fmla="*/ 127102 w 1008497"/>
              <a:gd name="connsiteY1364" fmla="*/ 578579 h 1007842"/>
              <a:gd name="connsiteX1365" fmla="*/ 131027 w 1008497"/>
              <a:gd name="connsiteY1365" fmla="*/ 583099 h 1007842"/>
              <a:gd name="connsiteX1366" fmla="*/ 130130 w 1008497"/>
              <a:gd name="connsiteY1366" fmla="*/ 600737 h 1007842"/>
              <a:gd name="connsiteX1367" fmla="*/ 137308 w 1008497"/>
              <a:gd name="connsiteY1367" fmla="*/ 614848 h 1007842"/>
              <a:gd name="connsiteX1368" fmla="*/ 136411 w 1008497"/>
              <a:gd name="connsiteY1368" fmla="*/ 615730 h 1007842"/>
              <a:gd name="connsiteX1369" fmla="*/ 121157 w 1008497"/>
              <a:gd name="connsiteY1369" fmla="*/ 601619 h 1007842"/>
              <a:gd name="connsiteX1370" fmla="*/ 116671 w 1008497"/>
              <a:gd name="connsiteY1370" fmla="*/ 599855 h 1007842"/>
              <a:gd name="connsiteX1371" fmla="*/ 122055 w 1008497"/>
              <a:gd name="connsiteY1371" fmla="*/ 591918 h 1007842"/>
              <a:gd name="connsiteX1372" fmla="*/ 124746 w 1008497"/>
              <a:gd name="connsiteY1372" fmla="*/ 587508 h 1007842"/>
              <a:gd name="connsiteX1373" fmla="*/ 119363 w 1008497"/>
              <a:gd name="connsiteY1373" fmla="*/ 583099 h 1007842"/>
              <a:gd name="connsiteX1374" fmla="*/ 121157 w 1008497"/>
              <a:gd name="connsiteY1374" fmla="*/ 578689 h 1007842"/>
              <a:gd name="connsiteX1375" fmla="*/ 127102 w 1008497"/>
              <a:gd name="connsiteY1375" fmla="*/ 578579 h 1007842"/>
              <a:gd name="connsiteX1376" fmla="*/ 61945 w 1008497"/>
              <a:gd name="connsiteY1376" fmla="*/ 564930 h 1007842"/>
              <a:gd name="connsiteX1377" fmla="*/ 84314 w 1008497"/>
              <a:gd name="connsiteY1377" fmla="*/ 579844 h 1007842"/>
              <a:gd name="connsiteX1378" fmla="*/ 88788 w 1008497"/>
              <a:gd name="connsiteY1378" fmla="*/ 597390 h 1007842"/>
              <a:gd name="connsiteX1379" fmla="*/ 78051 w 1008497"/>
              <a:gd name="connsiteY1379" fmla="*/ 593881 h 1007842"/>
              <a:gd name="connsiteX1380" fmla="*/ 72682 w 1008497"/>
              <a:gd name="connsiteY1380" fmla="*/ 582476 h 1007842"/>
              <a:gd name="connsiteX1381" fmla="*/ 59261 w 1008497"/>
              <a:gd name="connsiteY1381" fmla="*/ 577212 h 1007842"/>
              <a:gd name="connsiteX1382" fmla="*/ 52103 w 1008497"/>
              <a:gd name="connsiteY1382" fmla="*/ 588617 h 1007842"/>
              <a:gd name="connsiteX1383" fmla="*/ 44945 w 1008497"/>
              <a:gd name="connsiteY1383" fmla="*/ 587740 h 1007842"/>
              <a:gd name="connsiteX1384" fmla="*/ 44050 w 1008497"/>
              <a:gd name="connsiteY1384" fmla="*/ 572826 h 1007842"/>
              <a:gd name="connsiteX1385" fmla="*/ 61945 w 1008497"/>
              <a:gd name="connsiteY1385" fmla="*/ 564930 h 1007842"/>
              <a:gd name="connsiteX1386" fmla="*/ 906363 w 1008497"/>
              <a:gd name="connsiteY1386" fmla="*/ 553817 h 1007842"/>
              <a:gd name="connsiteX1387" fmla="*/ 908127 w 1008497"/>
              <a:gd name="connsiteY1387" fmla="*/ 559109 h 1007842"/>
              <a:gd name="connsiteX1388" fmla="*/ 903717 w 1008497"/>
              <a:gd name="connsiteY1388" fmla="*/ 562637 h 1007842"/>
              <a:gd name="connsiteX1389" fmla="*/ 898426 w 1008497"/>
              <a:gd name="connsiteY1389" fmla="*/ 581157 h 1007842"/>
              <a:gd name="connsiteX1390" fmla="*/ 909891 w 1008497"/>
              <a:gd name="connsiteY1390" fmla="*/ 585567 h 1007842"/>
              <a:gd name="connsiteX1391" fmla="*/ 912537 w 1008497"/>
              <a:gd name="connsiteY1391" fmla="*/ 582921 h 1007842"/>
              <a:gd name="connsiteX1392" fmla="*/ 909891 w 1008497"/>
              <a:gd name="connsiteY1392" fmla="*/ 574984 h 1007842"/>
              <a:gd name="connsiteX1393" fmla="*/ 918710 w 1008497"/>
              <a:gd name="connsiteY1393" fmla="*/ 574102 h 1007842"/>
              <a:gd name="connsiteX1394" fmla="*/ 923120 w 1008497"/>
              <a:gd name="connsiteY1394" fmla="*/ 582039 h 1007842"/>
              <a:gd name="connsiteX1395" fmla="*/ 915182 w 1008497"/>
              <a:gd name="connsiteY1395" fmla="*/ 594387 h 1007842"/>
              <a:gd name="connsiteX1396" fmla="*/ 909009 w 1008497"/>
              <a:gd name="connsiteY1396" fmla="*/ 598796 h 1007842"/>
              <a:gd name="connsiteX1397" fmla="*/ 903717 w 1008497"/>
              <a:gd name="connsiteY1397" fmla="*/ 613789 h 1007842"/>
              <a:gd name="connsiteX1398" fmla="*/ 882551 w 1008497"/>
              <a:gd name="connsiteY1398" fmla="*/ 623491 h 1007842"/>
              <a:gd name="connsiteX1399" fmla="*/ 868440 w 1008497"/>
              <a:gd name="connsiteY1399" fmla="*/ 633192 h 1007842"/>
              <a:gd name="connsiteX1400" fmla="*/ 873731 w 1008497"/>
              <a:gd name="connsiteY1400" fmla="*/ 624373 h 1007842"/>
              <a:gd name="connsiteX1401" fmla="*/ 878141 w 1008497"/>
              <a:gd name="connsiteY1401" fmla="*/ 610262 h 1007842"/>
              <a:gd name="connsiteX1402" fmla="*/ 877259 w 1008497"/>
              <a:gd name="connsiteY1402" fmla="*/ 595269 h 1007842"/>
              <a:gd name="connsiteX1403" fmla="*/ 885197 w 1008497"/>
              <a:gd name="connsiteY1403" fmla="*/ 592623 h 1007842"/>
              <a:gd name="connsiteX1404" fmla="*/ 888724 w 1008497"/>
              <a:gd name="connsiteY1404" fmla="*/ 599678 h 1007842"/>
              <a:gd name="connsiteX1405" fmla="*/ 883433 w 1008497"/>
              <a:gd name="connsiteY1405" fmla="*/ 604970 h 1007842"/>
              <a:gd name="connsiteX1406" fmla="*/ 890488 w 1008497"/>
              <a:gd name="connsiteY1406" fmla="*/ 610262 h 1007842"/>
              <a:gd name="connsiteX1407" fmla="*/ 900190 w 1008497"/>
              <a:gd name="connsiteY1407" fmla="*/ 605852 h 1007842"/>
              <a:gd name="connsiteX1408" fmla="*/ 896662 w 1008497"/>
              <a:gd name="connsiteY1408" fmla="*/ 589977 h 1007842"/>
              <a:gd name="connsiteX1409" fmla="*/ 889606 w 1008497"/>
              <a:gd name="connsiteY1409" fmla="*/ 574102 h 1007842"/>
              <a:gd name="connsiteX1410" fmla="*/ 879905 w 1008497"/>
              <a:gd name="connsiteY1410" fmla="*/ 565282 h 1007842"/>
              <a:gd name="connsiteX1411" fmla="*/ 880787 w 1008497"/>
              <a:gd name="connsiteY1411" fmla="*/ 556463 h 1007842"/>
              <a:gd name="connsiteX1412" fmla="*/ 886960 w 1008497"/>
              <a:gd name="connsiteY1412" fmla="*/ 556463 h 1007842"/>
              <a:gd name="connsiteX1413" fmla="*/ 893134 w 1008497"/>
              <a:gd name="connsiteY1413" fmla="*/ 564400 h 1007842"/>
              <a:gd name="connsiteX1414" fmla="*/ 906363 w 1008497"/>
              <a:gd name="connsiteY1414" fmla="*/ 553817 h 1007842"/>
              <a:gd name="connsiteX1415" fmla="*/ 967769 w 1008497"/>
              <a:gd name="connsiteY1415" fmla="*/ 553364 h 1007842"/>
              <a:gd name="connsiteX1416" fmla="*/ 972234 w 1008497"/>
              <a:gd name="connsiteY1416" fmla="*/ 553364 h 1007842"/>
              <a:gd name="connsiteX1417" fmla="*/ 978484 w 1008497"/>
              <a:gd name="connsiteY1417" fmla="*/ 561528 h 1007842"/>
              <a:gd name="connsiteX1418" fmla="*/ 976698 w 1008497"/>
              <a:gd name="connsiteY1418" fmla="*/ 578764 h 1007842"/>
              <a:gd name="connsiteX1419" fmla="*/ 968662 w 1008497"/>
              <a:gd name="connsiteY1419" fmla="*/ 581485 h 1007842"/>
              <a:gd name="connsiteX1420" fmla="*/ 966876 w 1008497"/>
              <a:gd name="connsiteY1420" fmla="*/ 574228 h 1007842"/>
              <a:gd name="connsiteX1421" fmla="*/ 972234 w 1008497"/>
              <a:gd name="connsiteY1421" fmla="*/ 568785 h 1007842"/>
              <a:gd name="connsiteX1422" fmla="*/ 967769 w 1008497"/>
              <a:gd name="connsiteY1422" fmla="*/ 553364 h 1007842"/>
              <a:gd name="connsiteX1423" fmla="*/ 957411 w 1008497"/>
              <a:gd name="connsiteY1423" fmla="*/ 549055 h 1007842"/>
              <a:gd name="connsiteX1424" fmla="*/ 965031 w 1008497"/>
              <a:gd name="connsiteY1424" fmla="*/ 552684 h 1007842"/>
              <a:gd name="connsiteX1425" fmla="*/ 965031 w 1008497"/>
              <a:gd name="connsiteY1425" fmla="*/ 561755 h 1007842"/>
              <a:gd name="connsiteX1426" fmla="*/ 956458 w 1008497"/>
              <a:gd name="connsiteY1426" fmla="*/ 558127 h 1007842"/>
              <a:gd name="connsiteX1427" fmla="*/ 957411 w 1008497"/>
              <a:gd name="connsiteY1427" fmla="*/ 549055 h 1007842"/>
              <a:gd name="connsiteX1428" fmla="*/ 912405 w 1008497"/>
              <a:gd name="connsiteY1428" fmla="*/ 542705 h 1007842"/>
              <a:gd name="connsiteX1429" fmla="*/ 922227 w 1008497"/>
              <a:gd name="connsiteY1429" fmla="*/ 543587 h 1007842"/>
              <a:gd name="connsiteX1430" fmla="*/ 921334 w 1008497"/>
              <a:gd name="connsiteY1430" fmla="*/ 553288 h 1007842"/>
              <a:gd name="connsiteX1431" fmla="*/ 912405 w 1008497"/>
              <a:gd name="connsiteY1431" fmla="*/ 558580 h 1007842"/>
              <a:gd name="connsiteX1432" fmla="*/ 911512 w 1008497"/>
              <a:gd name="connsiteY1432" fmla="*/ 558580 h 1007842"/>
              <a:gd name="connsiteX1433" fmla="*/ 912405 w 1008497"/>
              <a:gd name="connsiteY1433" fmla="*/ 542705 h 1007842"/>
              <a:gd name="connsiteX1434" fmla="*/ 40888 w 1008497"/>
              <a:gd name="connsiteY1434" fmla="*/ 539530 h 1007842"/>
              <a:gd name="connsiteX1435" fmla="*/ 40888 w 1008497"/>
              <a:gd name="connsiteY1435" fmla="*/ 543860 h 1007842"/>
              <a:gd name="connsiteX1436" fmla="*/ 36293 w 1008497"/>
              <a:gd name="connsiteY1436" fmla="*/ 553385 h 1007842"/>
              <a:gd name="connsiteX1437" fmla="*/ 41807 w 1008497"/>
              <a:gd name="connsiteY1437" fmla="*/ 561178 h 1007842"/>
              <a:gd name="connsiteX1438" fmla="*/ 38131 w 1008497"/>
              <a:gd name="connsiteY1438" fmla="*/ 567239 h 1007842"/>
              <a:gd name="connsiteX1439" fmla="*/ 28940 w 1008497"/>
              <a:gd name="connsiteY1439" fmla="*/ 562910 h 1007842"/>
              <a:gd name="connsiteX1440" fmla="*/ 28021 w 1008497"/>
              <a:gd name="connsiteY1440" fmla="*/ 546457 h 1007842"/>
              <a:gd name="connsiteX1441" fmla="*/ 40888 w 1008497"/>
              <a:gd name="connsiteY1441" fmla="*/ 539530 h 1007842"/>
              <a:gd name="connsiteX1442" fmla="*/ 102092 w 1008497"/>
              <a:gd name="connsiteY1442" fmla="*/ 536355 h 1007842"/>
              <a:gd name="connsiteX1443" fmla="*/ 116087 w 1008497"/>
              <a:gd name="connsiteY1443" fmla="*/ 549729 h 1007842"/>
              <a:gd name="connsiteX1444" fmla="*/ 122211 w 1008497"/>
              <a:gd name="connsiteY1444" fmla="*/ 551512 h 1007842"/>
              <a:gd name="connsiteX1445" fmla="*/ 123960 w 1008497"/>
              <a:gd name="connsiteY1445" fmla="*/ 548838 h 1007842"/>
              <a:gd name="connsiteX1446" fmla="*/ 120461 w 1008497"/>
              <a:gd name="connsiteY1446" fmla="*/ 542596 h 1007842"/>
              <a:gd name="connsiteX1447" fmla="*/ 123960 w 1008497"/>
              <a:gd name="connsiteY1447" fmla="*/ 539922 h 1007842"/>
              <a:gd name="connsiteX1448" fmla="*/ 130958 w 1008497"/>
              <a:gd name="connsiteY1448" fmla="*/ 546163 h 1007842"/>
              <a:gd name="connsiteX1449" fmla="*/ 128334 w 1008497"/>
              <a:gd name="connsiteY1449" fmla="*/ 555970 h 1007842"/>
              <a:gd name="connsiteX1450" fmla="*/ 118712 w 1008497"/>
              <a:gd name="connsiteY1450" fmla="*/ 560428 h 1007842"/>
              <a:gd name="connsiteX1451" fmla="*/ 114338 w 1008497"/>
              <a:gd name="connsiteY1451" fmla="*/ 575586 h 1007842"/>
              <a:gd name="connsiteX1452" fmla="*/ 108215 w 1008497"/>
              <a:gd name="connsiteY1452" fmla="*/ 582718 h 1007842"/>
              <a:gd name="connsiteX1453" fmla="*/ 109964 w 1008497"/>
              <a:gd name="connsiteY1453" fmla="*/ 591634 h 1007842"/>
              <a:gd name="connsiteX1454" fmla="*/ 114338 w 1008497"/>
              <a:gd name="connsiteY1454" fmla="*/ 594309 h 1007842"/>
              <a:gd name="connsiteX1455" fmla="*/ 109964 w 1008497"/>
              <a:gd name="connsiteY1455" fmla="*/ 598767 h 1007842"/>
              <a:gd name="connsiteX1456" fmla="*/ 100342 w 1008497"/>
              <a:gd name="connsiteY1456" fmla="*/ 585393 h 1007842"/>
              <a:gd name="connsiteX1457" fmla="*/ 101217 w 1008497"/>
              <a:gd name="connsiteY1457" fmla="*/ 580044 h 1007842"/>
              <a:gd name="connsiteX1458" fmla="*/ 88971 w 1008497"/>
              <a:gd name="connsiteY1458" fmla="*/ 570236 h 1007842"/>
              <a:gd name="connsiteX1459" fmla="*/ 90720 w 1008497"/>
              <a:gd name="connsiteY1459" fmla="*/ 562212 h 1007842"/>
              <a:gd name="connsiteX1460" fmla="*/ 96843 w 1008497"/>
              <a:gd name="connsiteY1460" fmla="*/ 562212 h 1007842"/>
              <a:gd name="connsiteX1461" fmla="*/ 99467 w 1008497"/>
              <a:gd name="connsiteY1461" fmla="*/ 571128 h 1007842"/>
              <a:gd name="connsiteX1462" fmla="*/ 108215 w 1008497"/>
              <a:gd name="connsiteY1462" fmla="*/ 568453 h 1007842"/>
              <a:gd name="connsiteX1463" fmla="*/ 110839 w 1008497"/>
              <a:gd name="connsiteY1463" fmla="*/ 553296 h 1007842"/>
              <a:gd name="connsiteX1464" fmla="*/ 101217 w 1008497"/>
              <a:gd name="connsiteY1464" fmla="*/ 543488 h 1007842"/>
              <a:gd name="connsiteX1465" fmla="*/ 101217 w 1008497"/>
              <a:gd name="connsiteY1465" fmla="*/ 537247 h 1007842"/>
              <a:gd name="connsiteX1466" fmla="*/ 102092 w 1008497"/>
              <a:gd name="connsiteY1466" fmla="*/ 536355 h 1007842"/>
              <a:gd name="connsiteX1467" fmla="*/ 55055 w 1008497"/>
              <a:gd name="connsiteY1467" fmla="*/ 534053 h 1007842"/>
              <a:gd name="connsiteX1468" fmla="*/ 52376 w 1008497"/>
              <a:gd name="connsiteY1468" fmla="*/ 547150 h 1007842"/>
              <a:gd name="connsiteX1469" fmla="*/ 47019 w 1008497"/>
              <a:gd name="connsiteY1469" fmla="*/ 549769 h 1007842"/>
              <a:gd name="connsiteX1470" fmla="*/ 47019 w 1008497"/>
              <a:gd name="connsiteY1470" fmla="*/ 537546 h 1007842"/>
              <a:gd name="connsiteX1471" fmla="*/ 55055 w 1008497"/>
              <a:gd name="connsiteY1471" fmla="*/ 534053 h 1007842"/>
              <a:gd name="connsiteX1472" fmla="*/ 939246 w 1008497"/>
              <a:gd name="connsiteY1472" fmla="*/ 530005 h 1007842"/>
              <a:gd name="connsiteX1473" fmla="*/ 943633 w 1008497"/>
              <a:gd name="connsiteY1473" fmla="*/ 536295 h 1007842"/>
              <a:gd name="connsiteX1474" fmla="*/ 936614 w 1008497"/>
              <a:gd name="connsiteY1474" fmla="*/ 540788 h 1007842"/>
              <a:gd name="connsiteX1475" fmla="*/ 933105 w 1008497"/>
              <a:gd name="connsiteY1475" fmla="*/ 547977 h 1007842"/>
              <a:gd name="connsiteX1476" fmla="*/ 938369 w 1008497"/>
              <a:gd name="connsiteY1476" fmla="*/ 556064 h 1007842"/>
              <a:gd name="connsiteX1477" fmla="*/ 943633 w 1008497"/>
              <a:gd name="connsiteY1477" fmla="*/ 554267 h 1007842"/>
              <a:gd name="connsiteX1478" fmla="*/ 937492 w 1008497"/>
              <a:gd name="connsiteY1478" fmla="*/ 548875 h 1007842"/>
              <a:gd name="connsiteX1479" fmla="*/ 939246 w 1008497"/>
              <a:gd name="connsiteY1479" fmla="*/ 543484 h 1007842"/>
              <a:gd name="connsiteX1480" fmla="*/ 948019 w 1008497"/>
              <a:gd name="connsiteY1480" fmla="*/ 543484 h 1007842"/>
              <a:gd name="connsiteX1481" fmla="*/ 952406 w 1008497"/>
              <a:gd name="connsiteY1481" fmla="*/ 555166 h 1007842"/>
              <a:gd name="connsiteX1482" fmla="*/ 943633 w 1008497"/>
              <a:gd name="connsiteY1482" fmla="*/ 563253 h 1007842"/>
              <a:gd name="connsiteX1483" fmla="*/ 935737 w 1008497"/>
              <a:gd name="connsiteY1483" fmla="*/ 576732 h 1007842"/>
              <a:gd name="connsiteX1484" fmla="*/ 932228 w 1008497"/>
              <a:gd name="connsiteY1484" fmla="*/ 577630 h 1007842"/>
              <a:gd name="connsiteX1485" fmla="*/ 928719 w 1008497"/>
              <a:gd name="connsiteY1485" fmla="*/ 541687 h 1007842"/>
              <a:gd name="connsiteX1486" fmla="*/ 939246 w 1008497"/>
              <a:gd name="connsiteY1486" fmla="*/ 530005 h 1007842"/>
              <a:gd name="connsiteX1487" fmla="*/ 95961 w 1008497"/>
              <a:gd name="connsiteY1487" fmla="*/ 528594 h 1007842"/>
              <a:gd name="connsiteX1488" fmla="*/ 99208 w 1008497"/>
              <a:gd name="connsiteY1488" fmla="*/ 531240 h 1007842"/>
              <a:gd name="connsiteX1489" fmla="*/ 97476 w 1008497"/>
              <a:gd name="connsiteY1489" fmla="*/ 542705 h 1007842"/>
              <a:gd name="connsiteX1490" fmla="*/ 89683 w 1008497"/>
              <a:gd name="connsiteY1490" fmla="*/ 537413 h 1007842"/>
              <a:gd name="connsiteX1491" fmla="*/ 91415 w 1008497"/>
              <a:gd name="connsiteY1491" fmla="*/ 528594 h 1007842"/>
              <a:gd name="connsiteX1492" fmla="*/ 95961 w 1008497"/>
              <a:gd name="connsiteY1492" fmla="*/ 528594 h 1007842"/>
              <a:gd name="connsiteX1493" fmla="*/ 970340 w 1008497"/>
              <a:gd name="connsiteY1493" fmla="*/ 523655 h 1007842"/>
              <a:gd name="connsiteX1494" fmla="*/ 975656 w 1008497"/>
              <a:gd name="connsiteY1494" fmla="*/ 527119 h 1007842"/>
              <a:gd name="connsiteX1495" fmla="*/ 976542 w 1008497"/>
              <a:gd name="connsiteY1495" fmla="*/ 536644 h 1007842"/>
              <a:gd name="connsiteX1496" fmla="*/ 981858 w 1008497"/>
              <a:gd name="connsiteY1496" fmla="*/ 545303 h 1007842"/>
              <a:gd name="connsiteX1497" fmla="*/ 980086 w 1008497"/>
              <a:gd name="connsiteY1497" fmla="*/ 552230 h 1007842"/>
              <a:gd name="connsiteX1498" fmla="*/ 957935 w 1008497"/>
              <a:gd name="connsiteY1498" fmla="*/ 544437 h 1007842"/>
              <a:gd name="connsiteX1499" fmla="*/ 943758 w 1008497"/>
              <a:gd name="connsiteY1499" fmla="*/ 527985 h 1007842"/>
              <a:gd name="connsiteX1500" fmla="*/ 946416 w 1008497"/>
              <a:gd name="connsiteY1500" fmla="*/ 525387 h 1007842"/>
              <a:gd name="connsiteX1501" fmla="*/ 958821 w 1008497"/>
              <a:gd name="connsiteY1501" fmla="*/ 528851 h 1007842"/>
              <a:gd name="connsiteX1502" fmla="*/ 965023 w 1008497"/>
              <a:gd name="connsiteY1502" fmla="*/ 540107 h 1007842"/>
              <a:gd name="connsiteX1503" fmla="*/ 969453 w 1008497"/>
              <a:gd name="connsiteY1503" fmla="*/ 540107 h 1007842"/>
              <a:gd name="connsiteX1504" fmla="*/ 964137 w 1008497"/>
              <a:gd name="connsiteY1504" fmla="*/ 534912 h 1007842"/>
              <a:gd name="connsiteX1505" fmla="*/ 965023 w 1008497"/>
              <a:gd name="connsiteY1505" fmla="*/ 527119 h 1007842"/>
              <a:gd name="connsiteX1506" fmla="*/ 970340 w 1008497"/>
              <a:gd name="connsiteY1506" fmla="*/ 523655 h 1007842"/>
              <a:gd name="connsiteX1507" fmla="*/ 905369 w 1008497"/>
              <a:gd name="connsiteY1507" fmla="*/ 514130 h 1007842"/>
              <a:gd name="connsiteX1508" fmla="*/ 914894 w 1008497"/>
              <a:gd name="connsiteY1508" fmla="*/ 518628 h 1007842"/>
              <a:gd name="connsiteX1509" fmla="*/ 914894 w 1008497"/>
              <a:gd name="connsiteY1509" fmla="*/ 524025 h 1007842"/>
              <a:gd name="connsiteX1510" fmla="*/ 909699 w 1008497"/>
              <a:gd name="connsiteY1510" fmla="*/ 525824 h 1007842"/>
              <a:gd name="connsiteX1511" fmla="*/ 907101 w 1008497"/>
              <a:gd name="connsiteY1511" fmla="*/ 524925 h 1007842"/>
              <a:gd name="connsiteX1512" fmla="*/ 908833 w 1008497"/>
              <a:gd name="connsiteY1512" fmla="*/ 528523 h 1007842"/>
              <a:gd name="connsiteX1513" fmla="*/ 915760 w 1008497"/>
              <a:gd name="connsiteY1513" fmla="*/ 529423 h 1007842"/>
              <a:gd name="connsiteX1514" fmla="*/ 920090 w 1008497"/>
              <a:gd name="connsiteY1514" fmla="*/ 522226 h 1007842"/>
              <a:gd name="connsiteX1515" fmla="*/ 929615 w 1008497"/>
              <a:gd name="connsiteY1515" fmla="*/ 526724 h 1007842"/>
              <a:gd name="connsiteX1516" fmla="*/ 937408 w 1008497"/>
              <a:gd name="connsiteY1516" fmla="*/ 526724 h 1007842"/>
              <a:gd name="connsiteX1517" fmla="*/ 926151 w 1008497"/>
              <a:gd name="connsiteY1517" fmla="*/ 538418 h 1007842"/>
              <a:gd name="connsiteX1518" fmla="*/ 890649 w 1008497"/>
              <a:gd name="connsiteY1518" fmla="*/ 538418 h 1007842"/>
              <a:gd name="connsiteX1519" fmla="*/ 890649 w 1008497"/>
              <a:gd name="connsiteY1519" fmla="*/ 533021 h 1007842"/>
              <a:gd name="connsiteX1520" fmla="*/ 899308 w 1008497"/>
              <a:gd name="connsiteY1520" fmla="*/ 521327 h 1007842"/>
              <a:gd name="connsiteX1521" fmla="*/ 905369 w 1008497"/>
              <a:gd name="connsiteY1521" fmla="*/ 514130 h 1007842"/>
              <a:gd name="connsiteX1522" fmla="*/ 67691 w 1008497"/>
              <a:gd name="connsiteY1522" fmla="*/ 514130 h 1007842"/>
              <a:gd name="connsiteX1523" fmla="*/ 74788 w 1008497"/>
              <a:gd name="connsiteY1523" fmla="*/ 521457 h 1007842"/>
              <a:gd name="connsiteX1524" fmla="*/ 86321 w 1008497"/>
              <a:gd name="connsiteY1524" fmla="*/ 528784 h 1007842"/>
              <a:gd name="connsiteX1525" fmla="*/ 78337 w 1008497"/>
              <a:gd name="connsiteY1525" fmla="*/ 549849 h 1007842"/>
              <a:gd name="connsiteX1526" fmla="*/ 76562 w 1008497"/>
              <a:gd name="connsiteY1526" fmla="*/ 559008 h 1007842"/>
              <a:gd name="connsiteX1527" fmla="*/ 68578 w 1008497"/>
              <a:gd name="connsiteY1527" fmla="*/ 557176 h 1007842"/>
              <a:gd name="connsiteX1528" fmla="*/ 58820 w 1008497"/>
              <a:gd name="connsiteY1528" fmla="*/ 539774 h 1007842"/>
              <a:gd name="connsiteX1529" fmla="*/ 58820 w 1008497"/>
              <a:gd name="connsiteY1529" fmla="*/ 529700 h 1007842"/>
              <a:gd name="connsiteX1530" fmla="*/ 67691 w 1008497"/>
              <a:gd name="connsiteY1530" fmla="*/ 526952 h 1007842"/>
              <a:gd name="connsiteX1531" fmla="*/ 69465 w 1008497"/>
              <a:gd name="connsiteY1531" fmla="*/ 537943 h 1007842"/>
              <a:gd name="connsiteX1532" fmla="*/ 73901 w 1008497"/>
              <a:gd name="connsiteY1532" fmla="*/ 533363 h 1007842"/>
              <a:gd name="connsiteX1533" fmla="*/ 67691 w 1008497"/>
              <a:gd name="connsiteY1533" fmla="*/ 521457 h 1007842"/>
              <a:gd name="connsiteX1534" fmla="*/ 65917 w 1008497"/>
              <a:gd name="connsiteY1534" fmla="*/ 518709 h 1007842"/>
              <a:gd name="connsiteX1535" fmla="*/ 67691 w 1008497"/>
              <a:gd name="connsiteY1535" fmla="*/ 514130 h 1007842"/>
              <a:gd name="connsiteX1536" fmla="*/ 64968 w 1008497"/>
              <a:gd name="connsiteY1536" fmla="*/ 503017 h 1007842"/>
              <a:gd name="connsiteX1537" fmla="*/ 49634 w 1008497"/>
              <a:gd name="connsiteY1537" fmla="*/ 530401 h 1007842"/>
              <a:gd name="connsiteX1538" fmla="*/ 30693 w 1008497"/>
              <a:gd name="connsiteY1538" fmla="*/ 539529 h 1007842"/>
              <a:gd name="connsiteX1539" fmla="*/ 26183 w 1008497"/>
              <a:gd name="connsiteY1539" fmla="*/ 532227 h 1007842"/>
              <a:gd name="connsiteX1540" fmla="*/ 29791 w 1008497"/>
              <a:gd name="connsiteY1540" fmla="*/ 516709 h 1007842"/>
              <a:gd name="connsiteX1541" fmla="*/ 35203 w 1008497"/>
              <a:gd name="connsiteY1541" fmla="*/ 508494 h 1007842"/>
              <a:gd name="connsiteX1542" fmla="*/ 43321 w 1008497"/>
              <a:gd name="connsiteY1542" fmla="*/ 506668 h 1007842"/>
              <a:gd name="connsiteX1543" fmla="*/ 49634 w 1008497"/>
              <a:gd name="connsiteY1543" fmla="*/ 513971 h 1007842"/>
              <a:gd name="connsiteX1544" fmla="*/ 46928 w 1008497"/>
              <a:gd name="connsiteY1544" fmla="*/ 520360 h 1007842"/>
              <a:gd name="connsiteX1545" fmla="*/ 42419 w 1008497"/>
              <a:gd name="connsiteY1545" fmla="*/ 519448 h 1007842"/>
              <a:gd name="connsiteX1546" fmla="*/ 40615 w 1008497"/>
              <a:gd name="connsiteY1546" fmla="*/ 514884 h 1007842"/>
              <a:gd name="connsiteX1547" fmla="*/ 38811 w 1008497"/>
              <a:gd name="connsiteY1547" fmla="*/ 518535 h 1007842"/>
              <a:gd name="connsiteX1548" fmla="*/ 43321 w 1008497"/>
              <a:gd name="connsiteY1548" fmla="*/ 523099 h 1007842"/>
              <a:gd name="connsiteX1549" fmla="*/ 52340 w 1008497"/>
              <a:gd name="connsiteY1549" fmla="*/ 519448 h 1007842"/>
              <a:gd name="connsiteX1550" fmla="*/ 56850 w 1008497"/>
              <a:gd name="connsiteY1550" fmla="*/ 508494 h 1007842"/>
              <a:gd name="connsiteX1551" fmla="*/ 64968 w 1008497"/>
              <a:gd name="connsiteY1551" fmla="*/ 503017 h 1007842"/>
              <a:gd name="connsiteX1552" fmla="*/ 107592 w 1008497"/>
              <a:gd name="connsiteY1552" fmla="*/ 500194 h 1007842"/>
              <a:gd name="connsiteX1553" fmla="*/ 114141 w 1008497"/>
              <a:gd name="connsiteY1553" fmla="*/ 506011 h 1007842"/>
              <a:gd name="connsiteX1554" fmla="*/ 123020 w 1008497"/>
              <a:gd name="connsiteY1554" fmla="*/ 520661 h 1007842"/>
              <a:gd name="connsiteX1555" fmla="*/ 120356 w 1008497"/>
              <a:gd name="connsiteY1555" fmla="*/ 528417 h 1007842"/>
              <a:gd name="connsiteX1556" fmla="*/ 114141 w 1008497"/>
              <a:gd name="connsiteY1556" fmla="*/ 525832 h 1007842"/>
              <a:gd name="connsiteX1557" fmla="*/ 88391 w 1008497"/>
              <a:gd name="connsiteY1557" fmla="*/ 524108 h 1007842"/>
              <a:gd name="connsiteX1558" fmla="*/ 70633 w 1008497"/>
              <a:gd name="connsiteY1558" fmla="*/ 509458 h 1007842"/>
              <a:gd name="connsiteX1559" fmla="*/ 70633 w 1008497"/>
              <a:gd name="connsiteY1559" fmla="*/ 508596 h 1007842"/>
              <a:gd name="connsiteX1560" fmla="*/ 90167 w 1008497"/>
              <a:gd name="connsiteY1560" fmla="*/ 506011 h 1007842"/>
              <a:gd name="connsiteX1561" fmla="*/ 97270 w 1008497"/>
              <a:gd name="connsiteY1561" fmla="*/ 514629 h 1007842"/>
              <a:gd name="connsiteX1562" fmla="*/ 105262 w 1008497"/>
              <a:gd name="connsiteY1562" fmla="*/ 512043 h 1007842"/>
              <a:gd name="connsiteX1563" fmla="*/ 105262 w 1008497"/>
              <a:gd name="connsiteY1563" fmla="*/ 507735 h 1007842"/>
              <a:gd name="connsiteX1564" fmla="*/ 103486 w 1008497"/>
              <a:gd name="connsiteY1564" fmla="*/ 506873 h 1007842"/>
              <a:gd name="connsiteX1565" fmla="*/ 100822 w 1008497"/>
              <a:gd name="connsiteY1565" fmla="*/ 510320 h 1007842"/>
              <a:gd name="connsiteX1566" fmla="*/ 94607 w 1008497"/>
              <a:gd name="connsiteY1566" fmla="*/ 506873 h 1007842"/>
              <a:gd name="connsiteX1567" fmla="*/ 99046 w 1008497"/>
              <a:gd name="connsiteY1567" fmla="*/ 500840 h 1007842"/>
              <a:gd name="connsiteX1568" fmla="*/ 107592 w 1008497"/>
              <a:gd name="connsiteY1568" fmla="*/ 500194 h 1007842"/>
              <a:gd name="connsiteX1569" fmla="*/ 893663 w 1008497"/>
              <a:gd name="connsiteY1569" fmla="*/ 499843 h 1007842"/>
              <a:gd name="connsiteX1570" fmla="*/ 900719 w 1008497"/>
              <a:gd name="connsiteY1570" fmla="*/ 508816 h 1007842"/>
              <a:gd name="connsiteX1571" fmla="*/ 896309 w 1008497"/>
              <a:gd name="connsiteY1571" fmla="*/ 515994 h 1007842"/>
              <a:gd name="connsiteX1572" fmla="*/ 894545 w 1008497"/>
              <a:gd name="connsiteY1572" fmla="*/ 520480 h 1007842"/>
              <a:gd name="connsiteX1573" fmla="*/ 886608 w 1008497"/>
              <a:gd name="connsiteY1573" fmla="*/ 508816 h 1007842"/>
              <a:gd name="connsiteX1574" fmla="*/ 893663 w 1008497"/>
              <a:gd name="connsiteY1574" fmla="*/ 499843 h 1007842"/>
              <a:gd name="connsiteX1575" fmla="*/ 962201 w 1008497"/>
              <a:gd name="connsiteY1575" fmla="*/ 499155 h 1007842"/>
              <a:gd name="connsiteX1576" fmla="*/ 975508 w 1008497"/>
              <a:gd name="connsiteY1576" fmla="*/ 511749 h 1007842"/>
              <a:gd name="connsiteX1577" fmla="*/ 974621 w 1008497"/>
              <a:gd name="connsiteY1577" fmla="*/ 514447 h 1007842"/>
              <a:gd name="connsiteX1578" fmla="*/ 956879 w 1008497"/>
              <a:gd name="connsiteY1578" fmla="*/ 525242 h 1007842"/>
              <a:gd name="connsiteX1579" fmla="*/ 945346 w 1008497"/>
              <a:gd name="connsiteY1579" fmla="*/ 521644 h 1007842"/>
              <a:gd name="connsiteX1580" fmla="*/ 945346 w 1008497"/>
              <a:gd name="connsiteY1580" fmla="*/ 518046 h 1007842"/>
              <a:gd name="connsiteX1581" fmla="*/ 955104 w 1008497"/>
              <a:gd name="connsiteY1581" fmla="*/ 519845 h 1007842"/>
              <a:gd name="connsiteX1582" fmla="*/ 959540 w 1008497"/>
              <a:gd name="connsiteY1582" fmla="*/ 512648 h 1007842"/>
              <a:gd name="connsiteX1583" fmla="*/ 958653 w 1008497"/>
              <a:gd name="connsiteY1583" fmla="*/ 510849 h 1007842"/>
              <a:gd name="connsiteX1584" fmla="*/ 951556 w 1008497"/>
              <a:gd name="connsiteY1584" fmla="*/ 515347 h 1007842"/>
              <a:gd name="connsiteX1585" fmla="*/ 947120 w 1008497"/>
              <a:gd name="connsiteY1585" fmla="*/ 507251 h 1007842"/>
              <a:gd name="connsiteX1586" fmla="*/ 950669 w 1008497"/>
              <a:gd name="connsiteY1586" fmla="*/ 500054 h 1007842"/>
              <a:gd name="connsiteX1587" fmla="*/ 962201 w 1008497"/>
              <a:gd name="connsiteY1587" fmla="*/ 499155 h 1007842"/>
              <a:gd name="connsiteX1588" fmla="*/ 932790 w 1008497"/>
              <a:gd name="connsiteY1588" fmla="*/ 498255 h 1007842"/>
              <a:gd name="connsiteX1589" fmla="*/ 941930 w 1008497"/>
              <a:gd name="connsiteY1589" fmla="*/ 501737 h 1007842"/>
              <a:gd name="connsiteX1590" fmla="*/ 941930 w 1008497"/>
              <a:gd name="connsiteY1590" fmla="*/ 502608 h 1007842"/>
              <a:gd name="connsiteX1591" fmla="*/ 930048 w 1008497"/>
              <a:gd name="connsiteY1591" fmla="*/ 505220 h 1007842"/>
              <a:gd name="connsiteX1592" fmla="*/ 929134 w 1008497"/>
              <a:gd name="connsiteY1592" fmla="*/ 512184 h 1007842"/>
              <a:gd name="connsiteX1593" fmla="*/ 933704 w 1008497"/>
              <a:gd name="connsiteY1593" fmla="*/ 516537 h 1007842"/>
              <a:gd name="connsiteX1594" fmla="*/ 935532 w 1008497"/>
              <a:gd name="connsiteY1594" fmla="*/ 515666 h 1007842"/>
              <a:gd name="connsiteX1595" fmla="*/ 932790 w 1008497"/>
              <a:gd name="connsiteY1595" fmla="*/ 508702 h 1007842"/>
              <a:gd name="connsiteX1596" fmla="*/ 939188 w 1008497"/>
              <a:gd name="connsiteY1596" fmla="*/ 506961 h 1007842"/>
              <a:gd name="connsiteX1597" fmla="*/ 943758 w 1008497"/>
              <a:gd name="connsiteY1597" fmla="*/ 515666 h 1007842"/>
              <a:gd name="connsiteX1598" fmla="*/ 938274 w 1008497"/>
              <a:gd name="connsiteY1598" fmla="*/ 521760 h 1007842"/>
              <a:gd name="connsiteX1599" fmla="*/ 913596 w 1008497"/>
              <a:gd name="connsiteY1599" fmla="*/ 511313 h 1007842"/>
              <a:gd name="connsiteX1600" fmla="*/ 914510 w 1008497"/>
              <a:gd name="connsiteY1600" fmla="*/ 508702 h 1007842"/>
              <a:gd name="connsiteX1601" fmla="*/ 932790 w 1008497"/>
              <a:gd name="connsiteY1601" fmla="*/ 498255 h 1007842"/>
              <a:gd name="connsiteX1602" fmla="*/ 115744 w 1008497"/>
              <a:gd name="connsiteY1602" fmla="*/ 483269 h 1007842"/>
              <a:gd name="connsiteX1603" fmla="*/ 127783 w 1008497"/>
              <a:gd name="connsiteY1603" fmla="*/ 492159 h 1007842"/>
              <a:gd name="connsiteX1604" fmla="*/ 119449 w 1008497"/>
              <a:gd name="connsiteY1604" fmla="*/ 504605 h 1007842"/>
              <a:gd name="connsiteX1605" fmla="*/ 106484 w 1008497"/>
              <a:gd name="connsiteY1605" fmla="*/ 494826 h 1007842"/>
              <a:gd name="connsiteX1606" fmla="*/ 105558 w 1008497"/>
              <a:gd name="connsiteY1606" fmla="*/ 493937 h 1007842"/>
              <a:gd name="connsiteX1607" fmla="*/ 115744 w 1008497"/>
              <a:gd name="connsiteY1607" fmla="*/ 483269 h 1007842"/>
              <a:gd name="connsiteX1608" fmla="*/ 73856 w 1008497"/>
              <a:gd name="connsiteY1608" fmla="*/ 481201 h 1007842"/>
              <a:gd name="connsiteX1609" fmla="*/ 97620 w 1008497"/>
              <a:gd name="connsiteY1609" fmla="*/ 492404 h 1007842"/>
              <a:gd name="connsiteX1610" fmla="*/ 97620 w 1008497"/>
              <a:gd name="connsiteY1610" fmla="*/ 494989 h 1007842"/>
              <a:gd name="connsiteX1611" fmla="*/ 74770 w 1008497"/>
              <a:gd name="connsiteY1611" fmla="*/ 505330 h 1007842"/>
              <a:gd name="connsiteX1612" fmla="*/ 68372 w 1008497"/>
              <a:gd name="connsiteY1612" fmla="*/ 499298 h 1007842"/>
              <a:gd name="connsiteX1613" fmla="*/ 75684 w 1008497"/>
              <a:gd name="connsiteY1613" fmla="*/ 500160 h 1007842"/>
              <a:gd name="connsiteX1614" fmla="*/ 83910 w 1008497"/>
              <a:gd name="connsiteY1614" fmla="*/ 494127 h 1007842"/>
              <a:gd name="connsiteX1615" fmla="*/ 79340 w 1008497"/>
              <a:gd name="connsiteY1615" fmla="*/ 485510 h 1007842"/>
              <a:gd name="connsiteX1616" fmla="*/ 77512 w 1008497"/>
              <a:gd name="connsiteY1616" fmla="*/ 485510 h 1007842"/>
              <a:gd name="connsiteX1617" fmla="*/ 79340 w 1008497"/>
              <a:gd name="connsiteY1617" fmla="*/ 493266 h 1007842"/>
              <a:gd name="connsiteX1618" fmla="*/ 71114 w 1008497"/>
              <a:gd name="connsiteY1618" fmla="*/ 494989 h 1007842"/>
              <a:gd name="connsiteX1619" fmla="*/ 67458 w 1008497"/>
              <a:gd name="connsiteY1619" fmla="*/ 488957 h 1007842"/>
              <a:gd name="connsiteX1620" fmla="*/ 73856 w 1008497"/>
              <a:gd name="connsiteY1620" fmla="*/ 481201 h 1007842"/>
              <a:gd name="connsiteX1621" fmla="*/ 911679 w 1008497"/>
              <a:gd name="connsiteY1621" fmla="*/ 479999 h 1007842"/>
              <a:gd name="connsiteX1622" fmla="*/ 927445 w 1008497"/>
              <a:gd name="connsiteY1622" fmla="*/ 480566 h 1007842"/>
              <a:gd name="connsiteX1623" fmla="*/ 940583 w 1008497"/>
              <a:gd name="connsiteY1623" fmla="*/ 493266 h 1007842"/>
              <a:gd name="connsiteX1624" fmla="*/ 939707 w 1008497"/>
              <a:gd name="connsiteY1624" fmla="*/ 495987 h 1007842"/>
              <a:gd name="connsiteX1625" fmla="*/ 921314 w 1008497"/>
              <a:gd name="connsiteY1625" fmla="*/ 497802 h 1007842"/>
              <a:gd name="connsiteX1626" fmla="*/ 917810 w 1008497"/>
              <a:gd name="connsiteY1626" fmla="*/ 493266 h 1007842"/>
              <a:gd name="connsiteX1627" fmla="*/ 909928 w 1008497"/>
              <a:gd name="connsiteY1627" fmla="*/ 491452 h 1007842"/>
              <a:gd name="connsiteX1628" fmla="*/ 906424 w 1008497"/>
              <a:gd name="connsiteY1628" fmla="*/ 496894 h 1007842"/>
              <a:gd name="connsiteX1629" fmla="*/ 914307 w 1008497"/>
              <a:gd name="connsiteY1629" fmla="*/ 495080 h 1007842"/>
              <a:gd name="connsiteX1630" fmla="*/ 915183 w 1008497"/>
              <a:gd name="connsiteY1630" fmla="*/ 503244 h 1007842"/>
              <a:gd name="connsiteX1631" fmla="*/ 908176 w 1008497"/>
              <a:gd name="connsiteY1631" fmla="*/ 507780 h 1007842"/>
              <a:gd name="connsiteX1632" fmla="*/ 896790 w 1008497"/>
              <a:gd name="connsiteY1632" fmla="*/ 494173 h 1007842"/>
              <a:gd name="connsiteX1633" fmla="*/ 889783 w 1008497"/>
              <a:gd name="connsiteY1633" fmla="*/ 480566 h 1007842"/>
              <a:gd name="connsiteX1634" fmla="*/ 895914 w 1008497"/>
              <a:gd name="connsiteY1634" fmla="*/ 481473 h 1007842"/>
              <a:gd name="connsiteX1635" fmla="*/ 911679 w 1008497"/>
              <a:gd name="connsiteY1635" fmla="*/ 479999 h 1007842"/>
              <a:gd name="connsiteX1636" fmla="*/ 50660 w 1008497"/>
              <a:gd name="connsiteY1636" fmla="*/ 476909 h 1007842"/>
              <a:gd name="connsiteX1637" fmla="*/ 59992 w 1008497"/>
              <a:gd name="connsiteY1637" fmla="*/ 479591 h 1007842"/>
              <a:gd name="connsiteX1638" fmla="*/ 63425 w 1008497"/>
              <a:gd name="connsiteY1638" fmla="*/ 486456 h 1007842"/>
              <a:gd name="connsiteX1639" fmla="*/ 53128 w 1008497"/>
              <a:gd name="connsiteY1639" fmla="*/ 486456 h 1007842"/>
              <a:gd name="connsiteX1640" fmla="*/ 49695 w 1008497"/>
              <a:gd name="connsiteY1640" fmla="*/ 494179 h 1007842"/>
              <a:gd name="connsiteX1641" fmla="*/ 58276 w 1008497"/>
              <a:gd name="connsiteY1641" fmla="*/ 489030 h 1007842"/>
              <a:gd name="connsiteX1642" fmla="*/ 60851 w 1008497"/>
              <a:gd name="connsiteY1642" fmla="*/ 498469 h 1007842"/>
              <a:gd name="connsiteX1643" fmla="*/ 53986 w 1008497"/>
              <a:gd name="connsiteY1643" fmla="*/ 504476 h 1007842"/>
              <a:gd name="connsiteX1644" fmla="*/ 37682 w 1008497"/>
              <a:gd name="connsiteY1644" fmla="*/ 495895 h 1007842"/>
              <a:gd name="connsiteX1645" fmla="*/ 32533 w 1008497"/>
              <a:gd name="connsiteY1645" fmla="*/ 490746 h 1007842"/>
              <a:gd name="connsiteX1646" fmla="*/ 41972 w 1008497"/>
              <a:gd name="connsiteY1646" fmla="*/ 481307 h 1007842"/>
              <a:gd name="connsiteX1647" fmla="*/ 50660 w 1008497"/>
              <a:gd name="connsiteY1647" fmla="*/ 476909 h 1007842"/>
              <a:gd name="connsiteX1648" fmla="*/ 981352 w 1008497"/>
              <a:gd name="connsiteY1648" fmla="*/ 464917 h 1007842"/>
              <a:gd name="connsiteX1649" fmla="*/ 983987 w 1008497"/>
              <a:gd name="connsiteY1649" fmla="*/ 472081 h 1007842"/>
              <a:gd name="connsiteX1650" fmla="*/ 980474 w 1008497"/>
              <a:gd name="connsiteY1650" fmla="*/ 486409 h 1007842"/>
              <a:gd name="connsiteX1651" fmla="*/ 979596 w 1008497"/>
              <a:gd name="connsiteY1651" fmla="*/ 495365 h 1007842"/>
              <a:gd name="connsiteX1652" fmla="*/ 972570 w 1008497"/>
              <a:gd name="connsiteY1652" fmla="*/ 498947 h 1007842"/>
              <a:gd name="connsiteX1653" fmla="*/ 966423 w 1008497"/>
              <a:gd name="connsiteY1653" fmla="*/ 496260 h 1007842"/>
              <a:gd name="connsiteX1654" fmla="*/ 964666 w 1008497"/>
              <a:gd name="connsiteY1654" fmla="*/ 488200 h 1007842"/>
              <a:gd name="connsiteX1655" fmla="*/ 969057 w 1008497"/>
              <a:gd name="connsiteY1655" fmla="*/ 484618 h 1007842"/>
              <a:gd name="connsiteX1656" fmla="*/ 975205 w 1008497"/>
              <a:gd name="connsiteY1656" fmla="*/ 486409 h 1007842"/>
              <a:gd name="connsiteX1657" fmla="*/ 970814 w 1008497"/>
              <a:gd name="connsiteY1657" fmla="*/ 481932 h 1007842"/>
              <a:gd name="connsiteX1658" fmla="*/ 962032 w 1008497"/>
              <a:gd name="connsiteY1658" fmla="*/ 484618 h 1007842"/>
              <a:gd name="connsiteX1659" fmla="*/ 959397 w 1008497"/>
              <a:gd name="connsiteY1659" fmla="*/ 494469 h 1007842"/>
              <a:gd name="connsiteX1660" fmla="*/ 947103 w 1008497"/>
              <a:gd name="connsiteY1660" fmla="*/ 498947 h 1007842"/>
              <a:gd name="connsiteX1661" fmla="*/ 945346 w 1008497"/>
              <a:gd name="connsiteY1661" fmla="*/ 497156 h 1007842"/>
              <a:gd name="connsiteX1662" fmla="*/ 962032 w 1008497"/>
              <a:gd name="connsiteY1662" fmla="*/ 473872 h 1007842"/>
              <a:gd name="connsiteX1663" fmla="*/ 981352 w 1008497"/>
              <a:gd name="connsiteY1663" fmla="*/ 464917 h 1007842"/>
              <a:gd name="connsiteX1664" fmla="*/ 915778 w 1008497"/>
              <a:gd name="connsiteY1664" fmla="*/ 460155 h 1007842"/>
              <a:gd name="connsiteX1665" fmla="*/ 924708 w 1008497"/>
              <a:gd name="connsiteY1665" fmla="*/ 467211 h 1007842"/>
              <a:gd name="connsiteX1666" fmla="*/ 922922 w 1008497"/>
              <a:gd name="connsiteY1666" fmla="*/ 474266 h 1007842"/>
              <a:gd name="connsiteX1667" fmla="*/ 913993 w 1008497"/>
              <a:gd name="connsiteY1667" fmla="*/ 475148 h 1007842"/>
              <a:gd name="connsiteX1668" fmla="*/ 914886 w 1008497"/>
              <a:gd name="connsiteY1668" fmla="*/ 461037 h 1007842"/>
              <a:gd name="connsiteX1669" fmla="*/ 915778 w 1008497"/>
              <a:gd name="connsiteY1669" fmla="*/ 460155 h 1007842"/>
              <a:gd name="connsiteX1670" fmla="*/ 94177 w 1008497"/>
              <a:gd name="connsiteY1670" fmla="*/ 460155 h 1007842"/>
              <a:gd name="connsiteX1671" fmla="*/ 121622 w 1008497"/>
              <a:gd name="connsiteY1671" fmla="*/ 461069 h 1007842"/>
              <a:gd name="connsiteX1672" fmla="*/ 120707 w 1008497"/>
              <a:gd name="connsiteY1672" fmla="*/ 472037 h 1007842"/>
              <a:gd name="connsiteX1673" fmla="*/ 112473 w 1008497"/>
              <a:gd name="connsiteY1673" fmla="*/ 478435 h 1007842"/>
              <a:gd name="connsiteX1674" fmla="*/ 105155 w 1008497"/>
              <a:gd name="connsiteY1674" fmla="*/ 490317 h 1007842"/>
              <a:gd name="connsiteX1675" fmla="*/ 97836 w 1008497"/>
              <a:gd name="connsiteY1675" fmla="*/ 487575 h 1007842"/>
              <a:gd name="connsiteX1676" fmla="*/ 95092 w 1008497"/>
              <a:gd name="connsiteY1676" fmla="*/ 478435 h 1007842"/>
              <a:gd name="connsiteX1677" fmla="*/ 101496 w 1008497"/>
              <a:gd name="connsiteY1677" fmla="*/ 472037 h 1007842"/>
              <a:gd name="connsiteX1678" fmla="*/ 90518 w 1008497"/>
              <a:gd name="connsiteY1678" fmla="*/ 477521 h 1007842"/>
              <a:gd name="connsiteX1679" fmla="*/ 74051 w 1008497"/>
              <a:gd name="connsiteY1679" fmla="*/ 474779 h 1007842"/>
              <a:gd name="connsiteX1680" fmla="*/ 73136 w 1008497"/>
              <a:gd name="connsiteY1680" fmla="*/ 472037 h 1007842"/>
              <a:gd name="connsiteX1681" fmla="*/ 94177 w 1008497"/>
              <a:gd name="connsiteY1681" fmla="*/ 460155 h 1007842"/>
              <a:gd name="connsiteX1682" fmla="*/ 964792 w 1008497"/>
              <a:gd name="connsiteY1682" fmla="*/ 458567 h 1007842"/>
              <a:gd name="connsiteX1683" fmla="*/ 966644 w 1008497"/>
              <a:gd name="connsiteY1683" fmla="*/ 465711 h 1007842"/>
              <a:gd name="connsiteX1684" fmla="*/ 959236 w 1008497"/>
              <a:gd name="connsiteY1684" fmla="*/ 469679 h 1007842"/>
              <a:gd name="connsiteX1685" fmla="*/ 957384 w 1008497"/>
              <a:gd name="connsiteY1685" fmla="*/ 460948 h 1007842"/>
              <a:gd name="connsiteX1686" fmla="*/ 964792 w 1008497"/>
              <a:gd name="connsiteY1686" fmla="*/ 458567 h 1007842"/>
              <a:gd name="connsiteX1687" fmla="*/ 30477 w 1008497"/>
              <a:gd name="connsiteY1687" fmla="*/ 447455 h 1007842"/>
              <a:gd name="connsiteX1688" fmla="*/ 36791 w 1008497"/>
              <a:gd name="connsiteY1688" fmla="*/ 452898 h 1007842"/>
              <a:gd name="connsiteX1689" fmla="*/ 59340 w 1008497"/>
              <a:gd name="connsiteY1689" fmla="*/ 461062 h 1007842"/>
              <a:gd name="connsiteX1690" fmla="*/ 66556 w 1008497"/>
              <a:gd name="connsiteY1690" fmla="*/ 476484 h 1007842"/>
              <a:gd name="connsiteX1691" fmla="*/ 56634 w 1008497"/>
              <a:gd name="connsiteY1691" fmla="*/ 471948 h 1007842"/>
              <a:gd name="connsiteX1692" fmla="*/ 44007 w 1008497"/>
              <a:gd name="connsiteY1692" fmla="*/ 462877 h 1007842"/>
              <a:gd name="connsiteX1693" fmla="*/ 43105 w 1008497"/>
              <a:gd name="connsiteY1693" fmla="*/ 466505 h 1007842"/>
              <a:gd name="connsiteX1694" fmla="*/ 49418 w 1008497"/>
              <a:gd name="connsiteY1694" fmla="*/ 471041 h 1007842"/>
              <a:gd name="connsiteX1695" fmla="*/ 37693 w 1008497"/>
              <a:gd name="connsiteY1695" fmla="*/ 478298 h 1007842"/>
              <a:gd name="connsiteX1696" fmla="*/ 33183 w 1008497"/>
              <a:gd name="connsiteY1696" fmla="*/ 473762 h 1007842"/>
              <a:gd name="connsiteX1697" fmla="*/ 33183 w 1008497"/>
              <a:gd name="connsiteY1697" fmla="*/ 466505 h 1007842"/>
              <a:gd name="connsiteX1698" fmla="*/ 27771 w 1008497"/>
              <a:gd name="connsiteY1698" fmla="*/ 453805 h 1007842"/>
              <a:gd name="connsiteX1699" fmla="*/ 30477 w 1008497"/>
              <a:gd name="connsiteY1699" fmla="*/ 447455 h 1007842"/>
              <a:gd name="connsiteX1700" fmla="*/ 936501 w 1008497"/>
              <a:gd name="connsiteY1700" fmla="*/ 445867 h 1007842"/>
              <a:gd name="connsiteX1701" fmla="*/ 946842 w 1008497"/>
              <a:gd name="connsiteY1701" fmla="*/ 452090 h 1007842"/>
              <a:gd name="connsiteX1702" fmla="*/ 952874 w 1008497"/>
              <a:gd name="connsiteY1702" fmla="*/ 472537 h 1007842"/>
              <a:gd name="connsiteX1703" fmla="*/ 945119 w 1008497"/>
              <a:gd name="connsiteY1703" fmla="*/ 476982 h 1007842"/>
              <a:gd name="connsiteX1704" fmla="*/ 941671 w 1008497"/>
              <a:gd name="connsiteY1704" fmla="*/ 470759 h 1007842"/>
              <a:gd name="connsiteX1705" fmla="*/ 943395 w 1008497"/>
              <a:gd name="connsiteY1705" fmla="*/ 465425 h 1007842"/>
              <a:gd name="connsiteX1706" fmla="*/ 938224 w 1008497"/>
              <a:gd name="connsiteY1706" fmla="*/ 470759 h 1007842"/>
              <a:gd name="connsiteX1707" fmla="*/ 945980 w 1008497"/>
              <a:gd name="connsiteY1707" fmla="*/ 482316 h 1007842"/>
              <a:gd name="connsiteX1708" fmla="*/ 943395 w 1008497"/>
              <a:gd name="connsiteY1708" fmla="*/ 490317 h 1007842"/>
              <a:gd name="connsiteX1709" fmla="*/ 939086 w 1008497"/>
              <a:gd name="connsiteY1709" fmla="*/ 484094 h 1007842"/>
              <a:gd name="connsiteX1710" fmla="*/ 927883 w 1008497"/>
              <a:gd name="connsiteY1710" fmla="*/ 476982 h 1007842"/>
              <a:gd name="connsiteX1711" fmla="*/ 936501 w 1008497"/>
              <a:gd name="connsiteY1711" fmla="*/ 445867 h 1007842"/>
              <a:gd name="connsiteX1712" fmla="*/ 98109 w 1008497"/>
              <a:gd name="connsiteY1712" fmla="*/ 442240 h 1007842"/>
              <a:gd name="connsiteX1713" fmla="*/ 101528 w 1008497"/>
              <a:gd name="connsiteY1713" fmla="*/ 454032 h 1007842"/>
              <a:gd name="connsiteX1714" fmla="*/ 92980 w 1008497"/>
              <a:gd name="connsiteY1714" fmla="*/ 454940 h 1007842"/>
              <a:gd name="connsiteX1715" fmla="*/ 91271 w 1008497"/>
              <a:gd name="connsiteY1715" fmla="*/ 445868 h 1007842"/>
              <a:gd name="connsiteX1716" fmla="*/ 98109 w 1008497"/>
              <a:gd name="connsiteY1716" fmla="*/ 442240 h 1007842"/>
              <a:gd name="connsiteX1717" fmla="*/ 47797 w 1008497"/>
              <a:gd name="connsiteY1717" fmla="*/ 442039 h 1007842"/>
              <a:gd name="connsiteX1718" fmla="*/ 55490 w 1008497"/>
              <a:gd name="connsiteY1718" fmla="*/ 443720 h 1007842"/>
              <a:gd name="connsiteX1719" fmla="*/ 53781 w 1008497"/>
              <a:gd name="connsiteY1719" fmla="*/ 452965 h 1007842"/>
              <a:gd name="connsiteX1720" fmla="*/ 48652 w 1008497"/>
              <a:gd name="connsiteY1720" fmla="*/ 451284 h 1007842"/>
              <a:gd name="connsiteX1721" fmla="*/ 47797 w 1008497"/>
              <a:gd name="connsiteY1721" fmla="*/ 442039 h 1007842"/>
              <a:gd name="connsiteX1722" fmla="*/ 973286 w 1008497"/>
              <a:gd name="connsiteY1722" fmla="*/ 439517 h 1007842"/>
              <a:gd name="connsiteX1723" fmla="*/ 979953 w 1008497"/>
              <a:gd name="connsiteY1723" fmla="*/ 445768 h 1007842"/>
              <a:gd name="connsiteX1724" fmla="*/ 979001 w 1008497"/>
              <a:gd name="connsiteY1724" fmla="*/ 461841 h 1007842"/>
              <a:gd name="connsiteX1725" fmla="*/ 969476 w 1008497"/>
              <a:gd name="connsiteY1725" fmla="*/ 466306 h 1007842"/>
              <a:gd name="connsiteX1726" fmla="*/ 973286 w 1008497"/>
              <a:gd name="connsiteY1726" fmla="*/ 458269 h 1007842"/>
              <a:gd name="connsiteX1727" fmla="*/ 973286 w 1008497"/>
              <a:gd name="connsiteY1727" fmla="*/ 449340 h 1007842"/>
              <a:gd name="connsiteX1728" fmla="*/ 967571 w 1008497"/>
              <a:gd name="connsiteY1728" fmla="*/ 444875 h 1007842"/>
              <a:gd name="connsiteX1729" fmla="*/ 973286 w 1008497"/>
              <a:gd name="connsiteY1729" fmla="*/ 439517 h 1007842"/>
              <a:gd name="connsiteX1730" fmla="*/ 79038 w 1008497"/>
              <a:gd name="connsiteY1730" fmla="*/ 425230 h 1007842"/>
              <a:gd name="connsiteX1731" fmla="*/ 79925 w 1008497"/>
              <a:gd name="connsiteY1731" fmla="*/ 434817 h 1007842"/>
              <a:gd name="connsiteX1732" fmla="*/ 88796 w 1008497"/>
              <a:gd name="connsiteY1732" fmla="*/ 455735 h 1007842"/>
              <a:gd name="connsiteX1733" fmla="*/ 71053 w 1008497"/>
              <a:gd name="connsiteY1733" fmla="*/ 469680 h 1007842"/>
              <a:gd name="connsiteX1734" fmla="*/ 68392 w 1008497"/>
              <a:gd name="connsiteY1734" fmla="*/ 465322 h 1007842"/>
              <a:gd name="connsiteX1735" fmla="*/ 73715 w 1008497"/>
              <a:gd name="connsiteY1735" fmla="*/ 461836 h 1007842"/>
              <a:gd name="connsiteX1736" fmla="*/ 77263 w 1008497"/>
              <a:gd name="connsiteY1736" fmla="*/ 449634 h 1007842"/>
              <a:gd name="connsiteX1737" fmla="*/ 74602 w 1008497"/>
              <a:gd name="connsiteY1737" fmla="*/ 446148 h 1007842"/>
              <a:gd name="connsiteX1738" fmla="*/ 71053 w 1008497"/>
              <a:gd name="connsiteY1738" fmla="*/ 447019 h 1007842"/>
              <a:gd name="connsiteX1739" fmla="*/ 72828 w 1008497"/>
              <a:gd name="connsiteY1739" fmla="*/ 456607 h 1007842"/>
              <a:gd name="connsiteX1740" fmla="*/ 63957 w 1008497"/>
              <a:gd name="connsiteY1740" fmla="*/ 458350 h 1007842"/>
              <a:gd name="connsiteX1741" fmla="*/ 60408 w 1008497"/>
              <a:gd name="connsiteY1741" fmla="*/ 451377 h 1007842"/>
              <a:gd name="connsiteX1742" fmla="*/ 65731 w 1008497"/>
              <a:gd name="connsiteY1742" fmla="*/ 440918 h 1007842"/>
              <a:gd name="connsiteX1743" fmla="*/ 67505 w 1008497"/>
              <a:gd name="connsiteY1743" fmla="*/ 431331 h 1007842"/>
              <a:gd name="connsiteX1744" fmla="*/ 79038 w 1008497"/>
              <a:gd name="connsiteY1744" fmla="*/ 425230 h 1007842"/>
              <a:gd name="connsiteX1745" fmla="*/ 40708 w 1008497"/>
              <a:gd name="connsiteY1745" fmla="*/ 419781 h 1007842"/>
              <a:gd name="connsiteX1746" fmla="*/ 45947 w 1008497"/>
              <a:gd name="connsiteY1746" fmla="*/ 422484 h 1007842"/>
              <a:gd name="connsiteX1747" fmla="*/ 43328 w 1008497"/>
              <a:gd name="connsiteY1747" fmla="*/ 426088 h 1007842"/>
              <a:gd name="connsiteX1748" fmla="*/ 38089 w 1008497"/>
              <a:gd name="connsiteY1748" fmla="*/ 430593 h 1007842"/>
              <a:gd name="connsiteX1749" fmla="*/ 40708 w 1008497"/>
              <a:gd name="connsiteY1749" fmla="*/ 443207 h 1007842"/>
              <a:gd name="connsiteX1750" fmla="*/ 43328 w 1008497"/>
              <a:gd name="connsiteY1750" fmla="*/ 450415 h 1007842"/>
              <a:gd name="connsiteX1751" fmla="*/ 36343 w 1008497"/>
              <a:gd name="connsiteY1751" fmla="*/ 448613 h 1007842"/>
              <a:gd name="connsiteX1752" fmla="*/ 30231 w 1008497"/>
              <a:gd name="connsiteY1752" fmla="*/ 426989 h 1007842"/>
              <a:gd name="connsiteX1753" fmla="*/ 40708 w 1008497"/>
              <a:gd name="connsiteY1753" fmla="*/ 419781 h 1007842"/>
              <a:gd name="connsiteX1754" fmla="*/ 938334 w 1008497"/>
              <a:gd name="connsiteY1754" fmla="*/ 410942 h 1007842"/>
              <a:gd name="connsiteX1755" fmla="*/ 946668 w 1008497"/>
              <a:gd name="connsiteY1755" fmla="*/ 421657 h 1007842"/>
              <a:gd name="connsiteX1756" fmla="*/ 948520 w 1008497"/>
              <a:gd name="connsiteY1756" fmla="*/ 424336 h 1007842"/>
              <a:gd name="connsiteX1757" fmla="*/ 942038 w 1008497"/>
              <a:gd name="connsiteY1757" fmla="*/ 422550 h 1007842"/>
              <a:gd name="connsiteX1758" fmla="*/ 938334 w 1008497"/>
              <a:gd name="connsiteY1758" fmla="*/ 410942 h 1007842"/>
              <a:gd name="connsiteX1759" fmla="*/ 924870 w 1008497"/>
              <a:gd name="connsiteY1759" fmla="*/ 406180 h 1007842"/>
              <a:gd name="connsiteX1760" fmla="*/ 933618 w 1008497"/>
              <a:gd name="connsiteY1760" fmla="*/ 411444 h 1007842"/>
              <a:gd name="connsiteX1761" fmla="*/ 941491 w 1008497"/>
              <a:gd name="connsiteY1761" fmla="*/ 426358 h 1007842"/>
              <a:gd name="connsiteX1762" fmla="*/ 950238 w 1008497"/>
              <a:gd name="connsiteY1762" fmla="*/ 428112 h 1007842"/>
              <a:gd name="connsiteX1763" fmla="*/ 951987 w 1008497"/>
              <a:gd name="connsiteY1763" fmla="*/ 421094 h 1007842"/>
              <a:gd name="connsiteX1764" fmla="*/ 961609 w 1008497"/>
              <a:gd name="connsiteY1764" fmla="*/ 418462 h 1007842"/>
              <a:gd name="connsiteX1765" fmla="*/ 965108 w 1008497"/>
              <a:gd name="connsiteY1765" fmla="*/ 428112 h 1007842"/>
              <a:gd name="connsiteX1766" fmla="*/ 955486 w 1008497"/>
              <a:gd name="connsiteY1766" fmla="*/ 437763 h 1007842"/>
              <a:gd name="connsiteX1767" fmla="*/ 934492 w 1008497"/>
              <a:gd name="connsiteY1767" fmla="*/ 432499 h 1007842"/>
              <a:gd name="connsiteX1768" fmla="*/ 923121 w 1008497"/>
              <a:gd name="connsiteY1768" fmla="*/ 408812 h 1007842"/>
              <a:gd name="connsiteX1769" fmla="*/ 924870 w 1008497"/>
              <a:gd name="connsiteY1769" fmla="*/ 406180 h 1007842"/>
              <a:gd name="connsiteX1770" fmla="*/ 76983 w 1008497"/>
              <a:gd name="connsiteY1770" fmla="*/ 390305 h 1007842"/>
              <a:gd name="connsiteX1771" fmla="*/ 65375 w 1008497"/>
              <a:gd name="connsiteY1771" fmla="*/ 401417 h 1007842"/>
              <a:gd name="connsiteX1772" fmla="*/ 72518 w 1008497"/>
              <a:gd name="connsiteY1772" fmla="*/ 392014 h 1007842"/>
              <a:gd name="connsiteX1773" fmla="*/ 76983 w 1008497"/>
              <a:gd name="connsiteY1773" fmla="*/ 390305 h 1007842"/>
              <a:gd name="connsiteX1774" fmla="*/ 91809 w 1008497"/>
              <a:gd name="connsiteY1774" fmla="*/ 383955 h 1007842"/>
              <a:gd name="connsiteX1775" fmla="*/ 88293 w 1008497"/>
              <a:gd name="connsiteY1775" fmla="*/ 398734 h 1007842"/>
              <a:gd name="connsiteX1776" fmla="*/ 75112 w 1008497"/>
              <a:gd name="connsiteY1776" fmla="*/ 413512 h 1007842"/>
              <a:gd name="connsiteX1777" fmla="*/ 55778 w 1008497"/>
              <a:gd name="connsiteY1777" fmla="*/ 416990 h 1007842"/>
              <a:gd name="connsiteX1778" fmla="*/ 45233 w 1008497"/>
              <a:gd name="connsiteY1778" fmla="*/ 404819 h 1007842"/>
              <a:gd name="connsiteX1779" fmla="*/ 50506 w 1008497"/>
              <a:gd name="connsiteY1779" fmla="*/ 395256 h 1007842"/>
              <a:gd name="connsiteX1780" fmla="*/ 58415 w 1008497"/>
              <a:gd name="connsiteY1780" fmla="*/ 396995 h 1007842"/>
              <a:gd name="connsiteX1781" fmla="*/ 61051 w 1008497"/>
              <a:gd name="connsiteY1781" fmla="*/ 406558 h 1007842"/>
              <a:gd name="connsiteX1782" fmla="*/ 78627 w 1008497"/>
              <a:gd name="connsiteY1782" fmla="*/ 396126 h 1007842"/>
              <a:gd name="connsiteX1783" fmla="*/ 81263 w 1008497"/>
              <a:gd name="connsiteY1783" fmla="*/ 389171 h 1007842"/>
              <a:gd name="connsiteX1784" fmla="*/ 91809 w 1008497"/>
              <a:gd name="connsiteY1784" fmla="*/ 383955 h 1007842"/>
              <a:gd name="connsiteX1785" fmla="*/ 873197 w 1008497"/>
              <a:gd name="connsiteY1785" fmla="*/ 382367 h 1007842"/>
              <a:gd name="connsiteX1786" fmla="*/ 879328 w 1008497"/>
              <a:gd name="connsiteY1786" fmla="*/ 388540 h 1007842"/>
              <a:gd name="connsiteX1787" fmla="*/ 888086 w 1008497"/>
              <a:gd name="connsiteY1787" fmla="*/ 404415 h 1007842"/>
              <a:gd name="connsiteX1788" fmla="*/ 907355 w 1008497"/>
              <a:gd name="connsiteY1788" fmla="*/ 415881 h 1007842"/>
              <a:gd name="connsiteX1789" fmla="*/ 909107 w 1008497"/>
              <a:gd name="connsiteY1789" fmla="*/ 424700 h 1007842"/>
              <a:gd name="connsiteX1790" fmla="*/ 920493 w 1008497"/>
              <a:gd name="connsiteY1790" fmla="*/ 429992 h 1007842"/>
              <a:gd name="connsiteX1791" fmla="*/ 922245 w 1008497"/>
              <a:gd name="connsiteY1791" fmla="*/ 440575 h 1007842"/>
              <a:gd name="connsiteX1792" fmla="*/ 917866 w 1008497"/>
              <a:gd name="connsiteY1792" fmla="*/ 444985 h 1007842"/>
              <a:gd name="connsiteX1793" fmla="*/ 912611 w 1008497"/>
              <a:gd name="connsiteY1793" fmla="*/ 443221 h 1007842"/>
              <a:gd name="connsiteX1794" fmla="*/ 912611 w 1008497"/>
              <a:gd name="connsiteY1794" fmla="*/ 437929 h 1007842"/>
              <a:gd name="connsiteX1795" fmla="*/ 913486 w 1008497"/>
              <a:gd name="connsiteY1795" fmla="*/ 434402 h 1007842"/>
              <a:gd name="connsiteX1796" fmla="*/ 905604 w 1008497"/>
              <a:gd name="connsiteY1796" fmla="*/ 434402 h 1007842"/>
              <a:gd name="connsiteX1797" fmla="*/ 900348 w 1008497"/>
              <a:gd name="connsiteY1797" fmla="*/ 444985 h 1007842"/>
              <a:gd name="connsiteX1798" fmla="*/ 909983 w 1008497"/>
              <a:gd name="connsiteY1798" fmla="*/ 463506 h 1007842"/>
              <a:gd name="connsiteX1799" fmla="*/ 907355 w 1008497"/>
              <a:gd name="connsiteY1799" fmla="*/ 467915 h 1007842"/>
              <a:gd name="connsiteX1800" fmla="*/ 897721 w 1008497"/>
              <a:gd name="connsiteY1800" fmla="*/ 460860 h 1007842"/>
              <a:gd name="connsiteX1801" fmla="*/ 896845 w 1008497"/>
              <a:gd name="connsiteY1801" fmla="*/ 456450 h 1007842"/>
              <a:gd name="connsiteX1802" fmla="*/ 890714 w 1008497"/>
              <a:gd name="connsiteY1802" fmla="*/ 454686 h 1007842"/>
              <a:gd name="connsiteX1803" fmla="*/ 889838 w 1008497"/>
              <a:gd name="connsiteY1803" fmla="*/ 457332 h 1007842"/>
              <a:gd name="connsiteX1804" fmla="*/ 892466 w 1008497"/>
              <a:gd name="connsiteY1804" fmla="*/ 465269 h 1007842"/>
              <a:gd name="connsiteX1805" fmla="*/ 884583 w 1008497"/>
              <a:gd name="connsiteY1805" fmla="*/ 465269 h 1007842"/>
              <a:gd name="connsiteX1806" fmla="*/ 881955 w 1008497"/>
              <a:gd name="connsiteY1806" fmla="*/ 453804 h 1007842"/>
              <a:gd name="connsiteX1807" fmla="*/ 893342 w 1008497"/>
              <a:gd name="connsiteY1807" fmla="*/ 444985 h 1007842"/>
              <a:gd name="connsiteX1808" fmla="*/ 894217 w 1008497"/>
              <a:gd name="connsiteY1808" fmla="*/ 435283 h 1007842"/>
              <a:gd name="connsiteX1809" fmla="*/ 901224 w 1008497"/>
              <a:gd name="connsiteY1809" fmla="*/ 419409 h 1007842"/>
              <a:gd name="connsiteX1810" fmla="*/ 894217 w 1008497"/>
              <a:gd name="connsiteY1810" fmla="*/ 412353 h 1007842"/>
              <a:gd name="connsiteX1811" fmla="*/ 885459 w 1008497"/>
              <a:gd name="connsiteY1811" fmla="*/ 416763 h 1007842"/>
              <a:gd name="connsiteX1812" fmla="*/ 886335 w 1008497"/>
              <a:gd name="connsiteY1812" fmla="*/ 419409 h 1007842"/>
              <a:gd name="connsiteX1813" fmla="*/ 889838 w 1008497"/>
              <a:gd name="connsiteY1813" fmla="*/ 422054 h 1007842"/>
              <a:gd name="connsiteX1814" fmla="*/ 885459 w 1008497"/>
              <a:gd name="connsiteY1814" fmla="*/ 427346 h 1007842"/>
              <a:gd name="connsiteX1815" fmla="*/ 879328 w 1008497"/>
              <a:gd name="connsiteY1815" fmla="*/ 423818 h 1007842"/>
              <a:gd name="connsiteX1816" fmla="*/ 881079 w 1008497"/>
              <a:gd name="connsiteY1816" fmla="*/ 405297 h 1007842"/>
              <a:gd name="connsiteX1817" fmla="*/ 872321 w 1008497"/>
              <a:gd name="connsiteY1817" fmla="*/ 385013 h 1007842"/>
              <a:gd name="connsiteX1818" fmla="*/ 873197 w 1008497"/>
              <a:gd name="connsiteY1818" fmla="*/ 382367 h 1007842"/>
              <a:gd name="connsiteX1819" fmla="*/ 143658 w 1008497"/>
              <a:gd name="connsiteY1819" fmla="*/ 372843 h 1007842"/>
              <a:gd name="connsiteX1820" fmla="*/ 132341 w 1008497"/>
              <a:gd name="connsiteY1820" fmla="*/ 388718 h 1007842"/>
              <a:gd name="connsiteX1821" fmla="*/ 134082 w 1008497"/>
              <a:gd name="connsiteY1821" fmla="*/ 405475 h 1007842"/>
              <a:gd name="connsiteX1822" fmla="*/ 125376 w 1008497"/>
              <a:gd name="connsiteY1822" fmla="*/ 411649 h 1007842"/>
              <a:gd name="connsiteX1823" fmla="*/ 121023 w 1008497"/>
              <a:gd name="connsiteY1823" fmla="*/ 406357 h 1007842"/>
              <a:gd name="connsiteX1824" fmla="*/ 124506 w 1008497"/>
              <a:gd name="connsiteY1824" fmla="*/ 401065 h 1007842"/>
              <a:gd name="connsiteX1825" fmla="*/ 127117 w 1008497"/>
              <a:gd name="connsiteY1825" fmla="*/ 400183 h 1007842"/>
              <a:gd name="connsiteX1826" fmla="*/ 122764 w 1008497"/>
              <a:gd name="connsiteY1826" fmla="*/ 394010 h 1007842"/>
              <a:gd name="connsiteX1827" fmla="*/ 115800 w 1008497"/>
              <a:gd name="connsiteY1827" fmla="*/ 394891 h 1007842"/>
              <a:gd name="connsiteX1828" fmla="*/ 110576 w 1008497"/>
              <a:gd name="connsiteY1828" fmla="*/ 404593 h 1007842"/>
              <a:gd name="connsiteX1829" fmla="*/ 121023 w 1008497"/>
              <a:gd name="connsiteY1829" fmla="*/ 425760 h 1007842"/>
              <a:gd name="connsiteX1830" fmla="*/ 121023 w 1008497"/>
              <a:gd name="connsiteY1830" fmla="*/ 433697 h 1007842"/>
              <a:gd name="connsiteX1831" fmla="*/ 129729 w 1008497"/>
              <a:gd name="connsiteY1831" fmla="*/ 436343 h 1007842"/>
              <a:gd name="connsiteX1832" fmla="*/ 131470 w 1008497"/>
              <a:gd name="connsiteY1832" fmla="*/ 449572 h 1007842"/>
              <a:gd name="connsiteX1833" fmla="*/ 126247 w 1008497"/>
              <a:gd name="connsiteY1833" fmla="*/ 452218 h 1007842"/>
              <a:gd name="connsiteX1834" fmla="*/ 121894 w 1008497"/>
              <a:gd name="connsiteY1834" fmla="*/ 448690 h 1007842"/>
              <a:gd name="connsiteX1835" fmla="*/ 123635 w 1008497"/>
              <a:gd name="connsiteY1835" fmla="*/ 442517 h 1007842"/>
              <a:gd name="connsiteX1836" fmla="*/ 106224 w 1008497"/>
              <a:gd name="connsiteY1836" fmla="*/ 451336 h 1007842"/>
              <a:gd name="connsiteX1837" fmla="*/ 104483 w 1008497"/>
              <a:gd name="connsiteY1837" fmla="*/ 445163 h 1007842"/>
              <a:gd name="connsiteX1838" fmla="*/ 111447 w 1008497"/>
              <a:gd name="connsiteY1838" fmla="*/ 436343 h 1007842"/>
              <a:gd name="connsiteX1839" fmla="*/ 110576 w 1008497"/>
              <a:gd name="connsiteY1839" fmla="*/ 420468 h 1007842"/>
              <a:gd name="connsiteX1840" fmla="*/ 101871 w 1008497"/>
              <a:gd name="connsiteY1840" fmla="*/ 416940 h 1007842"/>
              <a:gd name="connsiteX1841" fmla="*/ 97518 w 1008497"/>
              <a:gd name="connsiteY1841" fmla="*/ 419586 h 1007842"/>
              <a:gd name="connsiteX1842" fmla="*/ 101000 w 1008497"/>
              <a:gd name="connsiteY1842" fmla="*/ 428406 h 1007842"/>
              <a:gd name="connsiteX1843" fmla="*/ 94036 w 1008497"/>
              <a:gd name="connsiteY1843" fmla="*/ 431051 h 1007842"/>
              <a:gd name="connsiteX1844" fmla="*/ 89683 w 1008497"/>
              <a:gd name="connsiteY1844" fmla="*/ 421350 h 1007842"/>
              <a:gd name="connsiteX1845" fmla="*/ 98389 w 1008497"/>
              <a:gd name="connsiteY1845" fmla="*/ 409885 h 1007842"/>
              <a:gd name="connsiteX1846" fmla="*/ 103612 w 1008497"/>
              <a:gd name="connsiteY1846" fmla="*/ 407239 h 1007842"/>
              <a:gd name="connsiteX1847" fmla="*/ 111447 w 1008497"/>
              <a:gd name="connsiteY1847" fmla="*/ 388718 h 1007842"/>
              <a:gd name="connsiteX1848" fmla="*/ 125376 w 1008497"/>
              <a:gd name="connsiteY1848" fmla="*/ 385190 h 1007842"/>
              <a:gd name="connsiteX1849" fmla="*/ 134952 w 1008497"/>
              <a:gd name="connsiteY1849" fmla="*/ 374607 h 1007842"/>
              <a:gd name="connsiteX1850" fmla="*/ 143658 w 1008497"/>
              <a:gd name="connsiteY1850" fmla="*/ 372843 h 1007842"/>
              <a:gd name="connsiteX1851" fmla="*/ 956855 w 1008497"/>
              <a:gd name="connsiteY1851" fmla="*/ 368268 h 1007842"/>
              <a:gd name="connsiteX1852" fmla="*/ 979179 w 1008497"/>
              <a:gd name="connsiteY1852" fmla="*/ 378034 h 1007842"/>
              <a:gd name="connsiteX1853" fmla="*/ 998825 w 1008497"/>
              <a:gd name="connsiteY1853" fmla="*/ 411772 h 1007842"/>
              <a:gd name="connsiteX1854" fmla="*/ 1003289 w 1008497"/>
              <a:gd name="connsiteY1854" fmla="*/ 441959 h 1007842"/>
              <a:gd name="connsiteX1855" fmla="*/ 1006861 w 1008497"/>
              <a:gd name="connsiteY1855" fmla="*/ 498781 h 1007842"/>
              <a:gd name="connsiteX1856" fmla="*/ 1004182 w 1008497"/>
              <a:gd name="connsiteY1856" fmla="*/ 506771 h 1007842"/>
              <a:gd name="connsiteX1857" fmla="*/ 1007754 w 1008497"/>
              <a:gd name="connsiteY1857" fmla="*/ 509435 h 1007842"/>
              <a:gd name="connsiteX1858" fmla="*/ 1003289 w 1008497"/>
              <a:gd name="connsiteY1858" fmla="*/ 512986 h 1007842"/>
              <a:gd name="connsiteX1859" fmla="*/ 1004182 w 1008497"/>
              <a:gd name="connsiteY1859" fmla="*/ 515650 h 1007842"/>
              <a:gd name="connsiteX1860" fmla="*/ 1006861 w 1008497"/>
              <a:gd name="connsiteY1860" fmla="*/ 515650 h 1007842"/>
              <a:gd name="connsiteX1861" fmla="*/ 1006861 w 1008497"/>
              <a:gd name="connsiteY1861" fmla="*/ 525416 h 1007842"/>
              <a:gd name="connsiteX1862" fmla="*/ 1005968 w 1008497"/>
              <a:gd name="connsiteY1862" fmla="*/ 540509 h 1007842"/>
              <a:gd name="connsiteX1863" fmla="*/ 1002396 w 1008497"/>
              <a:gd name="connsiteY1863" fmla="*/ 572471 h 1007842"/>
              <a:gd name="connsiteX1864" fmla="*/ 1000610 w 1008497"/>
              <a:gd name="connsiteY1864" fmla="*/ 581350 h 1007842"/>
              <a:gd name="connsiteX1865" fmla="*/ 994360 w 1008497"/>
              <a:gd name="connsiteY1865" fmla="*/ 612424 h 1007842"/>
              <a:gd name="connsiteX1866" fmla="*/ 951497 w 1008497"/>
              <a:gd name="connsiteY1866" fmla="*/ 657704 h 1007842"/>
              <a:gd name="connsiteX1867" fmla="*/ 927387 w 1008497"/>
              <a:gd name="connsiteY1867" fmla="*/ 648826 h 1007842"/>
              <a:gd name="connsiteX1868" fmla="*/ 926494 w 1008497"/>
              <a:gd name="connsiteY1868" fmla="*/ 643499 h 1007842"/>
              <a:gd name="connsiteX1869" fmla="*/ 935423 w 1008497"/>
              <a:gd name="connsiteY1869" fmla="*/ 639947 h 1007842"/>
              <a:gd name="connsiteX1870" fmla="*/ 959534 w 1008497"/>
              <a:gd name="connsiteY1870" fmla="*/ 644387 h 1007842"/>
              <a:gd name="connsiteX1871" fmla="*/ 987216 w 1008497"/>
              <a:gd name="connsiteY1871" fmla="*/ 601770 h 1007842"/>
              <a:gd name="connsiteX1872" fmla="*/ 996146 w 1008497"/>
              <a:gd name="connsiteY1872" fmla="*/ 515650 h 1007842"/>
              <a:gd name="connsiteX1873" fmla="*/ 992574 w 1008497"/>
              <a:gd name="connsiteY1873" fmla="*/ 513874 h 1007842"/>
              <a:gd name="connsiteX1874" fmla="*/ 990788 w 1008497"/>
              <a:gd name="connsiteY1874" fmla="*/ 548500 h 1007842"/>
              <a:gd name="connsiteX1875" fmla="*/ 988109 w 1008497"/>
              <a:gd name="connsiteY1875" fmla="*/ 550275 h 1007842"/>
              <a:gd name="connsiteX1876" fmla="*/ 989895 w 1008497"/>
              <a:gd name="connsiteY1876" fmla="*/ 553827 h 1007842"/>
              <a:gd name="connsiteX1877" fmla="*/ 977393 w 1008497"/>
              <a:gd name="connsiteY1877" fmla="*/ 619527 h 1007842"/>
              <a:gd name="connsiteX1878" fmla="*/ 947925 w 1008497"/>
              <a:gd name="connsiteY1878" fmla="*/ 642611 h 1007842"/>
              <a:gd name="connsiteX1879" fmla="*/ 940782 w 1008497"/>
              <a:gd name="connsiteY1879" fmla="*/ 638172 h 1007842"/>
              <a:gd name="connsiteX1880" fmla="*/ 953283 w 1008497"/>
              <a:gd name="connsiteY1880" fmla="*/ 638172 h 1007842"/>
              <a:gd name="connsiteX1881" fmla="*/ 980072 w 1008497"/>
              <a:gd name="connsiteY1881" fmla="*/ 594668 h 1007842"/>
              <a:gd name="connsiteX1882" fmla="*/ 989002 w 1008497"/>
              <a:gd name="connsiteY1882" fmla="*/ 512986 h 1007842"/>
              <a:gd name="connsiteX1883" fmla="*/ 991681 w 1008497"/>
              <a:gd name="connsiteY1883" fmla="*/ 512986 h 1007842"/>
              <a:gd name="connsiteX1884" fmla="*/ 992574 w 1008497"/>
              <a:gd name="connsiteY1884" fmla="*/ 510323 h 1007842"/>
              <a:gd name="connsiteX1885" fmla="*/ 989002 w 1008497"/>
              <a:gd name="connsiteY1885" fmla="*/ 499668 h 1007842"/>
              <a:gd name="connsiteX1886" fmla="*/ 988109 w 1008497"/>
              <a:gd name="connsiteY1886" fmla="*/ 497005 h 1007842"/>
              <a:gd name="connsiteX1887" fmla="*/ 980965 w 1008497"/>
              <a:gd name="connsiteY1887" fmla="*/ 415323 h 1007842"/>
              <a:gd name="connsiteX1888" fmla="*/ 956855 w 1008497"/>
              <a:gd name="connsiteY1888" fmla="*/ 386912 h 1007842"/>
              <a:gd name="connsiteX1889" fmla="*/ 947032 w 1008497"/>
              <a:gd name="connsiteY1889" fmla="*/ 386912 h 1007842"/>
              <a:gd name="connsiteX1890" fmla="*/ 951497 w 1008497"/>
              <a:gd name="connsiteY1890" fmla="*/ 384249 h 1007842"/>
              <a:gd name="connsiteX1891" fmla="*/ 977393 w 1008497"/>
              <a:gd name="connsiteY1891" fmla="*/ 397566 h 1007842"/>
              <a:gd name="connsiteX1892" fmla="*/ 992574 w 1008497"/>
              <a:gd name="connsiteY1892" fmla="*/ 474809 h 1007842"/>
              <a:gd name="connsiteX1893" fmla="*/ 993467 w 1008497"/>
              <a:gd name="connsiteY1893" fmla="*/ 494341 h 1007842"/>
              <a:gd name="connsiteX1894" fmla="*/ 996146 w 1008497"/>
              <a:gd name="connsiteY1894" fmla="*/ 495229 h 1007842"/>
              <a:gd name="connsiteX1895" fmla="*/ 995253 w 1008497"/>
              <a:gd name="connsiteY1895" fmla="*/ 481912 h 1007842"/>
              <a:gd name="connsiteX1896" fmla="*/ 985430 w 1008497"/>
              <a:gd name="connsiteY1896" fmla="*/ 406445 h 1007842"/>
              <a:gd name="connsiteX1897" fmla="*/ 973821 w 1008497"/>
              <a:gd name="connsiteY1897" fmla="*/ 387800 h 1007842"/>
              <a:gd name="connsiteX1898" fmla="*/ 948818 w 1008497"/>
              <a:gd name="connsiteY1898" fmla="*/ 380697 h 1007842"/>
              <a:gd name="connsiteX1899" fmla="*/ 938103 w 1008497"/>
              <a:gd name="connsiteY1899" fmla="*/ 384249 h 1007842"/>
              <a:gd name="connsiteX1900" fmla="*/ 933638 w 1008497"/>
              <a:gd name="connsiteY1900" fmla="*/ 381585 h 1007842"/>
              <a:gd name="connsiteX1901" fmla="*/ 941675 w 1008497"/>
              <a:gd name="connsiteY1901" fmla="*/ 372707 h 1007842"/>
              <a:gd name="connsiteX1902" fmla="*/ 956855 w 1008497"/>
              <a:gd name="connsiteY1902" fmla="*/ 368268 h 1007842"/>
              <a:gd name="connsiteX1903" fmla="*/ 55773 w 1008497"/>
              <a:gd name="connsiteY1903" fmla="*/ 361730 h 1007842"/>
              <a:gd name="connsiteX1904" fmla="*/ 69046 w 1008497"/>
              <a:gd name="connsiteY1904" fmla="*/ 367054 h 1007842"/>
              <a:gd name="connsiteX1905" fmla="*/ 60198 w 1008497"/>
              <a:gd name="connsiteY1905" fmla="*/ 364392 h 1007842"/>
              <a:gd name="connsiteX1906" fmla="*/ 36307 w 1008497"/>
              <a:gd name="connsiteY1906" fmla="*/ 378588 h 1007842"/>
              <a:gd name="connsiteX1907" fmla="*/ 27459 w 1008497"/>
              <a:gd name="connsiteY1907" fmla="*/ 414080 h 1007842"/>
              <a:gd name="connsiteX1908" fmla="*/ 26574 w 1008497"/>
              <a:gd name="connsiteY1908" fmla="*/ 421179 h 1007842"/>
              <a:gd name="connsiteX1909" fmla="*/ 20380 w 1008497"/>
              <a:gd name="connsiteY1909" fmla="*/ 505471 h 1007842"/>
              <a:gd name="connsiteX1910" fmla="*/ 26574 w 1008497"/>
              <a:gd name="connsiteY1910" fmla="*/ 584440 h 1007842"/>
              <a:gd name="connsiteX1911" fmla="*/ 41616 w 1008497"/>
              <a:gd name="connsiteY1911" fmla="*/ 611946 h 1007842"/>
              <a:gd name="connsiteX1912" fmla="*/ 64622 w 1008497"/>
              <a:gd name="connsiteY1912" fmla="*/ 618157 h 1007842"/>
              <a:gd name="connsiteX1913" fmla="*/ 64622 w 1008497"/>
              <a:gd name="connsiteY1913" fmla="*/ 619931 h 1007842"/>
              <a:gd name="connsiteX1914" fmla="*/ 38962 w 1008497"/>
              <a:gd name="connsiteY1914" fmla="*/ 614608 h 1007842"/>
              <a:gd name="connsiteX1915" fmla="*/ 16841 w 1008497"/>
              <a:gd name="connsiteY1915" fmla="*/ 539188 h 1007842"/>
              <a:gd name="connsiteX1916" fmla="*/ 16841 w 1008497"/>
              <a:gd name="connsiteY1916" fmla="*/ 467318 h 1007842"/>
              <a:gd name="connsiteX1917" fmla="*/ 23919 w 1008497"/>
              <a:gd name="connsiteY1917" fmla="*/ 416742 h 1007842"/>
              <a:gd name="connsiteX1918" fmla="*/ 33652 w 1008497"/>
              <a:gd name="connsiteY1918" fmla="*/ 375927 h 1007842"/>
              <a:gd name="connsiteX1919" fmla="*/ 55773 w 1008497"/>
              <a:gd name="connsiteY1919" fmla="*/ 361730 h 1007842"/>
              <a:gd name="connsiteX1920" fmla="*/ 65478 w 1008497"/>
              <a:gd name="connsiteY1920" fmla="*/ 346745 h 1007842"/>
              <a:gd name="connsiteX1921" fmla="*/ 76967 w 1008497"/>
              <a:gd name="connsiteY1921" fmla="*/ 351198 h 1007842"/>
              <a:gd name="connsiteX1922" fmla="*/ 84921 w 1008497"/>
              <a:gd name="connsiteY1922" fmla="*/ 359213 h 1007842"/>
              <a:gd name="connsiteX1923" fmla="*/ 73432 w 1008497"/>
              <a:gd name="connsiteY1923" fmla="*/ 364556 h 1007842"/>
              <a:gd name="connsiteX1924" fmla="*/ 50454 w 1008497"/>
              <a:gd name="connsiteY1924" fmla="*/ 357432 h 1007842"/>
              <a:gd name="connsiteX1925" fmla="*/ 21290 w 1008497"/>
              <a:gd name="connsiteY1925" fmla="*/ 404631 h 1007842"/>
              <a:gd name="connsiteX1926" fmla="*/ 12452 w 1008497"/>
              <a:gd name="connsiteY1926" fmla="*/ 470532 h 1007842"/>
              <a:gd name="connsiteX1927" fmla="*/ 12452 w 1008497"/>
              <a:gd name="connsiteY1927" fmla="*/ 529308 h 1007842"/>
              <a:gd name="connsiteX1928" fmla="*/ 28360 w 1008497"/>
              <a:gd name="connsiteY1928" fmla="*/ 608567 h 1007842"/>
              <a:gd name="connsiteX1929" fmla="*/ 55757 w 1008497"/>
              <a:gd name="connsiteY1929" fmla="*/ 626378 h 1007842"/>
              <a:gd name="connsiteX1930" fmla="*/ 69897 w 1008497"/>
              <a:gd name="connsiteY1930" fmla="*/ 620144 h 1007842"/>
              <a:gd name="connsiteX1931" fmla="*/ 77851 w 1008497"/>
              <a:gd name="connsiteY1931" fmla="*/ 625487 h 1007842"/>
              <a:gd name="connsiteX1932" fmla="*/ 46919 w 1008497"/>
              <a:gd name="connsiteY1932" fmla="*/ 637065 h 1007842"/>
              <a:gd name="connsiteX1933" fmla="*/ 8917 w 1008497"/>
              <a:gd name="connsiteY1933" fmla="*/ 596990 h 1007842"/>
              <a:gd name="connsiteX1934" fmla="*/ 4499 w 1008497"/>
              <a:gd name="connsiteY1934" fmla="*/ 573836 h 1007842"/>
              <a:gd name="connsiteX1935" fmla="*/ 1847 w 1008497"/>
              <a:gd name="connsiteY1935" fmla="*/ 534651 h 1007842"/>
              <a:gd name="connsiteX1936" fmla="*/ 963 w 1008497"/>
              <a:gd name="connsiteY1936" fmla="*/ 528418 h 1007842"/>
              <a:gd name="connsiteX1937" fmla="*/ 1847 w 1008497"/>
              <a:gd name="connsiteY1937" fmla="*/ 453612 h 1007842"/>
              <a:gd name="connsiteX1938" fmla="*/ 4499 w 1008497"/>
              <a:gd name="connsiteY1938" fmla="*/ 442925 h 1007842"/>
              <a:gd name="connsiteX1939" fmla="*/ 12452 w 1008497"/>
              <a:gd name="connsiteY1939" fmla="*/ 391273 h 1007842"/>
              <a:gd name="connsiteX1940" fmla="*/ 42500 w 1008497"/>
              <a:gd name="connsiteY1940" fmla="*/ 349417 h 1007842"/>
              <a:gd name="connsiteX1941" fmla="*/ 65478 w 1008497"/>
              <a:gd name="connsiteY1941" fmla="*/ 346745 h 1007842"/>
              <a:gd name="connsiteX1942" fmla="*/ 956326 w 1008497"/>
              <a:gd name="connsiteY1942" fmla="*/ 346178 h 1007842"/>
              <a:gd name="connsiteX1943" fmla="*/ 962279 w 1008497"/>
              <a:gd name="connsiteY1943" fmla="*/ 347865 h 1007842"/>
              <a:gd name="connsiteX1944" fmla="*/ 971098 w 1008497"/>
              <a:gd name="connsiteY1944" fmla="*/ 354162 h 1007842"/>
              <a:gd name="connsiteX1945" fmla="*/ 975508 w 1008497"/>
              <a:gd name="connsiteY1945" fmla="*/ 370354 h 1007842"/>
              <a:gd name="connsiteX1946" fmla="*/ 971980 w 1008497"/>
              <a:gd name="connsiteY1946" fmla="*/ 370354 h 1007842"/>
              <a:gd name="connsiteX1947" fmla="*/ 959633 w 1008497"/>
              <a:gd name="connsiteY1947" fmla="*/ 352363 h 1007842"/>
              <a:gd name="connsiteX1948" fmla="*/ 951696 w 1008497"/>
              <a:gd name="connsiteY1948" fmla="*/ 347865 h 1007842"/>
              <a:gd name="connsiteX1949" fmla="*/ 956326 w 1008497"/>
              <a:gd name="connsiteY1949" fmla="*/ 346178 h 1007842"/>
              <a:gd name="connsiteX1950" fmla="*/ 929735 w 1008497"/>
              <a:gd name="connsiteY1950" fmla="*/ 333155 h 1007842"/>
              <a:gd name="connsiteX1951" fmla="*/ 938995 w 1008497"/>
              <a:gd name="connsiteY1951" fmla="*/ 334742 h 1007842"/>
              <a:gd name="connsiteX1952" fmla="*/ 932513 w 1008497"/>
              <a:gd name="connsiteY1952" fmla="*/ 339505 h 1007842"/>
              <a:gd name="connsiteX1953" fmla="*/ 928809 w 1008497"/>
              <a:gd name="connsiteY1953" fmla="*/ 336330 h 1007842"/>
              <a:gd name="connsiteX1954" fmla="*/ 929735 w 1008497"/>
              <a:gd name="connsiteY1954" fmla="*/ 333155 h 1007842"/>
              <a:gd name="connsiteX1955" fmla="*/ 922724 w 1008497"/>
              <a:gd name="connsiteY1955" fmla="*/ 329980 h 1007842"/>
              <a:gd name="connsiteX1956" fmla="*/ 930132 w 1008497"/>
              <a:gd name="connsiteY1956" fmla="*/ 343949 h 1007842"/>
              <a:gd name="connsiteX1957" fmla="*/ 929206 w 1008497"/>
              <a:gd name="connsiteY1957" fmla="*/ 347442 h 1007842"/>
              <a:gd name="connsiteX1958" fmla="*/ 920872 w 1008497"/>
              <a:gd name="connsiteY1958" fmla="*/ 340457 h 1007842"/>
              <a:gd name="connsiteX1959" fmla="*/ 922724 w 1008497"/>
              <a:gd name="connsiteY1959" fmla="*/ 329980 h 1007842"/>
              <a:gd name="connsiteX1960" fmla="*/ 61863 w 1008497"/>
              <a:gd name="connsiteY1960" fmla="*/ 326045 h 1007842"/>
              <a:gd name="connsiteX1961" fmla="*/ 62695 w 1008497"/>
              <a:gd name="connsiteY1961" fmla="*/ 326873 h 1007842"/>
              <a:gd name="connsiteX1962" fmla="*/ 50222 w 1008497"/>
              <a:gd name="connsiteY1962" fmla="*/ 338469 h 1007842"/>
              <a:gd name="connsiteX1963" fmla="*/ 45233 w 1008497"/>
              <a:gd name="connsiteY1963" fmla="*/ 342610 h 1007842"/>
              <a:gd name="connsiteX1964" fmla="*/ 53548 w 1008497"/>
              <a:gd name="connsiteY1964" fmla="*/ 328530 h 1007842"/>
              <a:gd name="connsiteX1965" fmla="*/ 61863 w 1008497"/>
              <a:gd name="connsiteY1965" fmla="*/ 326045 h 1007842"/>
              <a:gd name="connsiteX1966" fmla="*/ 913541 w 1008497"/>
              <a:gd name="connsiteY1966" fmla="*/ 322042 h 1007842"/>
              <a:gd name="connsiteX1967" fmla="*/ 917920 w 1008497"/>
              <a:gd name="connsiteY1967" fmla="*/ 326389 h 1007842"/>
              <a:gd name="connsiteX1968" fmla="*/ 917044 w 1008497"/>
              <a:gd name="connsiteY1968" fmla="*/ 340298 h 1007842"/>
              <a:gd name="connsiteX1969" fmla="*/ 928430 w 1008497"/>
              <a:gd name="connsiteY1969" fmla="*/ 357685 h 1007842"/>
              <a:gd name="connsiteX1970" fmla="*/ 915292 w 1008497"/>
              <a:gd name="connsiteY1970" fmla="*/ 353338 h 1007842"/>
              <a:gd name="connsiteX1971" fmla="*/ 907410 w 1008497"/>
              <a:gd name="connsiteY1971" fmla="*/ 333343 h 1007842"/>
              <a:gd name="connsiteX1972" fmla="*/ 913541 w 1008497"/>
              <a:gd name="connsiteY1972" fmla="*/ 322042 h 1007842"/>
              <a:gd name="connsiteX1973" fmla="*/ 959489 w 1008497"/>
              <a:gd name="connsiteY1973" fmla="*/ 321381 h 1007842"/>
              <a:gd name="connsiteX1974" fmla="*/ 961221 w 1008497"/>
              <a:gd name="connsiteY1974" fmla="*/ 326011 h 1007842"/>
              <a:gd name="connsiteX1975" fmla="*/ 952562 w 1008497"/>
              <a:gd name="connsiteY1975" fmla="*/ 328789 h 1007842"/>
              <a:gd name="connsiteX1976" fmla="*/ 951696 w 1008497"/>
              <a:gd name="connsiteY1976" fmla="*/ 327863 h 1007842"/>
              <a:gd name="connsiteX1977" fmla="*/ 959489 w 1008497"/>
              <a:gd name="connsiteY1977" fmla="*/ 321381 h 1007842"/>
              <a:gd name="connsiteX1978" fmla="*/ 962632 w 1008497"/>
              <a:gd name="connsiteY1978" fmla="*/ 312726 h 1007842"/>
              <a:gd name="connsiteX1979" fmla="*/ 966160 w 1008497"/>
              <a:gd name="connsiteY1979" fmla="*/ 312726 h 1007842"/>
              <a:gd name="connsiteX1980" fmla="*/ 970569 w 1008497"/>
              <a:gd name="connsiteY1980" fmla="*/ 319014 h 1007842"/>
              <a:gd name="connsiteX1981" fmla="*/ 971451 w 1008497"/>
              <a:gd name="connsiteY1981" fmla="*/ 331588 h 1007842"/>
              <a:gd name="connsiteX1982" fmla="*/ 969687 w 1008497"/>
              <a:gd name="connsiteY1982" fmla="*/ 333384 h 1007842"/>
              <a:gd name="connsiteX1983" fmla="*/ 976743 w 1008497"/>
              <a:gd name="connsiteY1983" fmla="*/ 339672 h 1007842"/>
              <a:gd name="connsiteX1984" fmla="*/ 988208 w 1008497"/>
              <a:gd name="connsiteY1984" fmla="*/ 363923 h 1007842"/>
              <a:gd name="connsiteX1985" fmla="*/ 985562 w 1008497"/>
              <a:gd name="connsiteY1985" fmla="*/ 379192 h 1007842"/>
              <a:gd name="connsiteX1986" fmla="*/ 978507 w 1008497"/>
              <a:gd name="connsiteY1986" fmla="*/ 372905 h 1007842"/>
              <a:gd name="connsiteX1987" fmla="*/ 969687 w 1008497"/>
              <a:gd name="connsiteY1987" fmla="*/ 347755 h 1007842"/>
              <a:gd name="connsiteX1988" fmla="*/ 950285 w 1008497"/>
              <a:gd name="connsiteY1988" fmla="*/ 343265 h 1007842"/>
              <a:gd name="connsiteX1989" fmla="*/ 944111 w 1008497"/>
              <a:gd name="connsiteY1989" fmla="*/ 347755 h 1007842"/>
              <a:gd name="connsiteX1990" fmla="*/ 952049 w 1008497"/>
              <a:gd name="connsiteY1990" fmla="*/ 361228 h 1007842"/>
              <a:gd name="connsiteX1991" fmla="*/ 944111 w 1008497"/>
              <a:gd name="connsiteY1991" fmla="*/ 366617 h 1007842"/>
              <a:gd name="connsiteX1992" fmla="*/ 936174 w 1008497"/>
              <a:gd name="connsiteY1992" fmla="*/ 363025 h 1007842"/>
              <a:gd name="connsiteX1993" fmla="*/ 933528 w 1008497"/>
              <a:gd name="connsiteY1993" fmla="*/ 347755 h 1007842"/>
              <a:gd name="connsiteX1994" fmla="*/ 944111 w 1008497"/>
              <a:gd name="connsiteY1994" fmla="*/ 336079 h 1007842"/>
              <a:gd name="connsiteX1995" fmla="*/ 963514 w 1008497"/>
              <a:gd name="connsiteY1995" fmla="*/ 331588 h 1007842"/>
              <a:gd name="connsiteX1996" fmla="*/ 964396 w 1008497"/>
              <a:gd name="connsiteY1996" fmla="*/ 322606 h 1007842"/>
              <a:gd name="connsiteX1997" fmla="*/ 962632 w 1008497"/>
              <a:gd name="connsiteY1997" fmla="*/ 312726 h 1007842"/>
              <a:gd name="connsiteX1998" fmla="*/ 92593 w 1008497"/>
              <a:gd name="connsiteY1998" fmla="*/ 312517 h 1007842"/>
              <a:gd name="connsiteX1999" fmla="*/ 93519 w 1008497"/>
              <a:gd name="connsiteY1999" fmla="*/ 315981 h 1007842"/>
              <a:gd name="connsiteX2000" fmla="*/ 88889 w 1008497"/>
              <a:gd name="connsiteY2000" fmla="*/ 322042 h 1007842"/>
              <a:gd name="connsiteX2001" fmla="*/ 83333 w 1008497"/>
              <a:gd name="connsiteY2001" fmla="*/ 315115 h 1007842"/>
              <a:gd name="connsiteX2002" fmla="*/ 92593 w 1008497"/>
              <a:gd name="connsiteY2002" fmla="*/ 312517 h 1007842"/>
              <a:gd name="connsiteX2003" fmla="*/ 56441 w 1008497"/>
              <a:gd name="connsiteY2003" fmla="*/ 311808 h 1007842"/>
              <a:gd name="connsiteX2004" fmla="*/ 84030 w 1008497"/>
              <a:gd name="connsiteY2004" fmla="*/ 323225 h 1007842"/>
              <a:gd name="connsiteX2005" fmla="*/ 82250 w 1008497"/>
              <a:gd name="connsiteY2005" fmla="*/ 336397 h 1007842"/>
              <a:gd name="connsiteX2006" fmla="*/ 72461 w 1008497"/>
              <a:gd name="connsiteY2006" fmla="*/ 340788 h 1007842"/>
              <a:gd name="connsiteX2007" fmla="*/ 66231 w 1008497"/>
              <a:gd name="connsiteY2007" fmla="*/ 336397 h 1007842"/>
              <a:gd name="connsiteX2008" fmla="*/ 70681 w 1008497"/>
              <a:gd name="connsiteY2008" fmla="*/ 323225 h 1007842"/>
              <a:gd name="connsiteX2009" fmla="*/ 48432 w 1008497"/>
              <a:gd name="connsiteY2009" fmla="*/ 327616 h 1007842"/>
              <a:gd name="connsiteX2010" fmla="*/ 39532 w 1008497"/>
              <a:gd name="connsiteY2010" fmla="*/ 346936 h 1007842"/>
              <a:gd name="connsiteX2011" fmla="*/ 28853 w 1008497"/>
              <a:gd name="connsiteY2011" fmla="*/ 352205 h 1007842"/>
              <a:gd name="connsiteX2012" fmla="*/ 33303 w 1008497"/>
              <a:gd name="connsiteY2012" fmla="*/ 328494 h 1007842"/>
              <a:gd name="connsiteX2013" fmla="*/ 56441 w 1008497"/>
              <a:gd name="connsiteY2013" fmla="*/ 311808 h 1007842"/>
              <a:gd name="connsiteX2014" fmla="*/ 97376 w 1008497"/>
              <a:gd name="connsiteY2014" fmla="*/ 310930 h 1007842"/>
              <a:gd name="connsiteX2015" fmla="*/ 99940 w 1008497"/>
              <a:gd name="connsiteY2015" fmla="*/ 317857 h 1007842"/>
              <a:gd name="connsiteX2016" fmla="*/ 93957 w 1008497"/>
              <a:gd name="connsiteY2016" fmla="*/ 328248 h 1007842"/>
              <a:gd name="connsiteX2017" fmla="*/ 89683 w 1008497"/>
              <a:gd name="connsiteY2017" fmla="*/ 329114 h 1007842"/>
              <a:gd name="connsiteX2018" fmla="*/ 97376 w 1008497"/>
              <a:gd name="connsiteY2018" fmla="*/ 320455 h 1007842"/>
              <a:gd name="connsiteX2019" fmla="*/ 97376 w 1008497"/>
              <a:gd name="connsiteY2019" fmla="*/ 310930 h 1007842"/>
              <a:gd name="connsiteX2020" fmla="*/ 59067 w 1008497"/>
              <a:gd name="connsiteY2020" fmla="*/ 302992 h 1007842"/>
              <a:gd name="connsiteX2021" fmla="*/ 62696 w 1008497"/>
              <a:gd name="connsiteY2021" fmla="*/ 305713 h 1007842"/>
              <a:gd name="connsiteX2022" fmla="*/ 62696 w 1008497"/>
              <a:gd name="connsiteY2022" fmla="*/ 306393 h 1007842"/>
              <a:gd name="connsiteX2023" fmla="*/ 56346 w 1008497"/>
              <a:gd name="connsiteY2023" fmla="*/ 305033 h 1007842"/>
              <a:gd name="connsiteX2024" fmla="*/ 59067 w 1008497"/>
              <a:gd name="connsiteY2024" fmla="*/ 302992 h 1007842"/>
              <a:gd name="connsiteX2025" fmla="*/ 103356 w 1008497"/>
              <a:gd name="connsiteY2025" fmla="*/ 300740 h 1007842"/>
              <a:gd name="connsiteX2026" fmla="*/ 109809 w 1008497"/>
              <a:gd name="connsiteY2026" fmla="*/ 327505 h 1007842"/>
              <a:gd name="connsiteX2027" fmla="*/ 104278 w 1008497"/>
              <a:gd name="connsiteY2027" fmla="*/ 335812 h 1007842"/>
              <a:gd name="connsiteX2028" fmla="*/ 85843 w 1008497"/>
              <a:gd name="connsiteY2028" fmla="*/ 339504 h 1007842"/>
              <a:gd name="connsiteX2029" fmla="*/ 85843 w 1008497"/>
              <a:gd name="connsiteY2029" fmla="*/ 336735 h 1007842"/>
              <a:gd name="connsiteX2030" fmla="*/ 103356 w 1008497"/>
              <a:gd name="connsiteY2030" fmla="*/ 323814 h 1007842"/>
              <a:gd name="connsiteX2031" fmla="*/ 101513 w 1008497"/>
              <a:gd name="connsiteY2031" fmla="*/ 301663 h 1007842"/>
              <a:gd name="connsiteX2032" fmla="*/ 103356 w 1008497"/>
              <a:gd name="connsiteY2032" fmla="*/ 300740 h 1007842"/>
              <a:gd name="connsiteX2033" fmla="*/ 53726 w 1008497"/>
              <a:gd name="connsiteY2033" fmla="*/ 293261 h 1007842"/>
              <a:gd name="connsiteX2034" fmla="*/ 56345 w 1008497"/>
              <a:gd name="connsiteY2034" fmla="*/ 298484 h 1007842"/>
              <a:gd name="connsiteX2035" fmla="*/ 51583 w 1008497"/>
              <a:gd name="connsiteY2035" fmla="*/ 308263 h 1007842"/>
              <a:gd name="connsiteX2036" fmla="*/ 43963 w 1008497"/>
              <a:gd name="connsiteY2036" fmla="*/ 310041 h 1007842"/>
              <a:gd name="connsiteX2037" fmla="*/ 49678 w 1008497"/>
              <a:gd name="connsiteY2037" fmla="*/ 294039 h 1007842"/>
              <a:gd name="connsiteX2038" fmla="*/ 53726 w 1008497"/>
              <a:gd name="connsiteY2038" fmla="*/ 293261 h 1007842"/>
              <a:gd name="connsiteX2039" fmla="*/ 901551 w 1008497"/>
              <a:gd name="connsiteY2039" fmla="*/ 291880 h 1007842"/>
              <a:gd name="connsiteX2040" fmla="*/ 902431 w 1008497"/>
              <a:gd name="connsiteY2040" fmla="*/ 314312 h 1007842"/>
              <a:gd name="connsiteX2041" fmla="*/ 898911 w 1008497"/>
              <a:gd name="connsiteY2041" fmla="*/ 317004 h 1007842"/>
              <a:gd name="connsiteX2042" fmla="*/ 883951 w 1008497"/>
              <a:gd name="connsiteY2042" fmla="*/ 343025 h 1007842"/>
              <a:gd name="connsiteX2043" fmla="*/ 896271 w 1008497"/>
              <a:gd name="connsiteY2043" fmla="*/ 367251 h 1007842"/>
              <a:gd name="connsiteX2044" fmla="*/ 920032 w 1008497"/>
              <a:gd name="connsiteY2044" fmla="*/ 374429 h 1007842"/>
              <a:gd name="connsiteX2045" fmla="*/ 957873 w 1008497"/>
              <a:gd name="connsiteY2045" fmla="*/ 391478 h 1007842"/>
              <a:gd name="connsiteX2046" fmla="*/ 959633 w 1008497"/>
              <a:gd name="connsiteY2046" fmla="*/ 393272 h 1007842"/>
              <a:gd name="connsiteX2047" fmla="*/ 939393 w 1008497"/>
              <a:gd name="connsiteY2047" fmla="*/ 393272 h 1007842"/>
              <a:gd name="connsiteX2048" fmla="*/ 917392 w 1008497"/>
              <a:gd name="connsiteY2048" fmla="*/ 377121 h 1007842"/>
              <a:gd name="connsiteX2049" fmla="*/ 888351 w 1008497"/>
              <a:gd name="connsiteY2049" fmla="*/ 363662 h 1007842"/>
              <a:gd name="connsiteX2050" fmla="*/ 882191 w 1008497"/>
              <a:gd name="connsiteY2050" fmla="*/ 333155 h 1007842"/>
              <a:gd name="connsiteX2051" fmla="*/ 898911 w 1008497"/>
              <a:gd name="connsiteY2051" fmla="*/ 313415 h 1007842"/>
              <a:gd name="connsiteX2052" fmla="*/ 898031 w 1008497"/>
              <a:gd name="connsiteY2052" fmla="*/ 302647 h 1007842"/>
              <a:gd name="connsiteX2053" fmla="*/ 901551 w 1008497"/>
              <a:gd name="connsiteY2053" fmla="*/ 291880 h 1007842"/>
              <a:gd name="connsiteX2054" fmla="*/ 939260 w 1008497"/>
              <a:gd name="connsiteY2054" fmla="*/ 285530 h 1007842"/>
              <a:gd name="connsiteX2055" fmla="*/ 946668 w 1008497"/>
              <a:gd name="connsiteY2055" fmla="*/ 295055 h 1007842"/>
              <a:gd name="connsiteX2056" fmla="*/ 945742 w 1008497"/>
              <a:gd name="connsiteY2056" fmla="*/ 310641 h 1007842"/>
              <a:gd name="connsiteX2057" fmla="*/ 939260 w 1008497"/>
              <a:gd name="connsiteY2057" fmla="*/ 313239 h 1007842"/>
              <a:gd name="connsiteX2058" fmla="*/ 943890 w 1008497"/>
              <a:gd name="connsiteY2058" fmla="*/ 306312 h 1007842"/>
              <a:gd name="connsiteX2059" fmla="*/ 938334 w 1008497"/>
              <a:gd name="connsiteY2059" fmla="*/ 288128 h 1007842"/>
              <a:gd name="connsiteX2060" fmla="*/ 939260 w 1008497"/>
              <a:gd name="connsiteY2060" fmla="*/ 285530 h 1007842"/>
              <a:gd name="connsiteX2061" fmla="*/ 909627 w 1008497"/>
              <a:gd name="connsiteY2061" fmla="*/ 279180 h 1007842"/>
              <a:gd name="connsiteX2062" fmla="*/ 913596 w 1008497"/>
              <a:gd name="connsiteY2062" fmla="*/ 279180 h 1007842"/>
              <a:gd name="connsiteX2063" fmla="*/ 904071 w 1008497"/>
              <a:gd name="connsiteY2063" fmla="*/ 288705 h 1007842"/>
              <a:gd name="connsiteX2064" fmla="*/ 909627 w 1008497"/>
              <a:gd name="connsiteY2064" fmla="*/ 279180 h 1007842"/>
              <a:gd name="connsiteX2065" fmla="*/ 944139 w 1008497"/>
              <a:gd name="connsiteY2065" fmla="*/ 268067 h 1007842"/>
              <a:gd name="connsiteX2066" fmla="*/ 953029 w 1008497"/>
              <a:gd name="connsiteY2066" fmla="*/ 277796 h 1007842"/>
              <a:gd name="connsiteX2067" fmla="*/ 961919 w 1008497"/>
              <a:gd name="connsiteY2067" fmla="*/ 302561 h 1007842"/>
              <a:gd name="connsiteX2068" fmla="*/ 941472 w 1008497"/>
              <a:gd name="connsiteY2068" fmla="*/ 329094 h 1007842"/>
              <a:gd name="connsiteX2069" fmla="*/ 926359 w 1008497"/>
              <a:gd name="connsiteY2069" fmla="*/ 327326 h 1007842"/>
              <a:gd name="connsiteX2070" fmla="*/ 918358 w 1008497"/>
              <a:gd name="connsiteY2070" fmla="*/ 314059 h 1007842"/>
              <a:gd name="connsiteX2071" fmla="*/ 923692 w 1008497"/>
              <a:gd name="connsiteY2071" fmla="*/ 305214 h 1007842"/>
              <a:gd name="connsiteX2072" fmla="*/ 933471 w 1008497"/>
              <a:gd name="connsiteY2072" fmla="*/ 305214 h 1007842"/>
              <a:gd name="connsiteX2073" fmla="*/ 935249 w 1008497"/>
              <a:gd name="connsiteY2073" fmla="*/ 316712 h 1007842"/>
              <a:gd name="connsiteX2074" fmla="*/ 938805 w 1008497"/>
              <a:gd name="connsiteY2074" fmla="*/ 318481 h 1007842"/>
              <a:gd name="connsiteX2075" fmla="*/ 949473 w 1008497"/>
              <a:gd name="connsiteY2075" fmla="*/ 310521 h 1007842"/>
              <a:gd name="connsiteX2076" fmla="*/ 941472 w 1008497"/>
              <a:gd name="connsiteY2076" fmla="*/ 280449 h 1007842"/>
              <a:gd name="connsiteX2077" fmla="*/ 944139 w 1008497"/>
              <a:gd name="connsiteY2077" fmla="*/ 268067 h 1007842"/>
              <a:gd name="connsiteX2078" fmla="*/ 914329 w 1008497"/>
              <a:gd name="connsiteY2078" fmla="*/ 263305 h 1007842"/>
              <a:gd name="connsiteX2079" fmla="*/ 918806 w 1008497"/>
              <a:gd name="connsiteY2079" fmla="*/ 265977 h 1007842"/>
              <a:gd name="connsiteX2080" fmla="*/ 917911 w 1008497"/>
              <a:gd name="connsiteY2080" fmla="*/ 272210 h 1007842"/>
              <a:gd name="connsiteX2081" fmla="*/ 900000 w 1008497"/>
              <a:gd name="connsiteY2081" fmla="*/ 282897 h 1007842"/>
              <a:gd name="connsiteX2082" fmla="*/ 894627 w 1008497"/>
              <a:gd name="connsiteY2082" fmla="*/ 300708 h 1007842"/>
              <a:gd name="connsiteX2083" fmla="*/ 895523 w 1008497"/>
              <a:gd name="connsiteY2083" fmla="*/ 310504 h 1007842"/>
              <a:gd name="connsiteX2084" fmla="*/ 877613 w 1008497"/>
              <a:gd name="connsiteY2084" fmla="*/ 340783 h 1007842"/>
              <a:gd name="connsiteX2085" fmla="*/ 898209 w 1008497"/>
              <a:gd name="connsiteY2085" fmla="*/ 376405 h 1007842"/>
              <a:gd name="connsiteX2086" fmla="*/ 916120 w 1008497"/>
              <a:gd name="connsiteY2086" fmla="*/ 382638 h 1007842"/>
              <a:gd name="connsiteX2087" fmla="*/ 958209 w 1008497"/>
              <a:gd name="connsiteY2087" fmla="*/ 397778 h 1007842"/>
              <a:gd name="connsiteX2088" fmla="*/ 968955 w 1008497"/>
              <a:gd name="connsiteY2088" fmla="*/ 397778 h 1007842"/>
              <a:gd name="connsiteX2089" fmla="*/ 970746 w 1008497"/>
              <a:gd name="connsiteY2089" fmla="*/ 401340 h 1007842"/>
              <a:gd name="connsiteX2090" fmla="*/ 946567 w 1008497"/>
              <a:gd name="connsiteY2090" fmla="*/ 408464 h 1007842"/>
              <a:gd name="connsiteX2091" fmla="*/ 929552 w 1008497"/>
              <a:gd name="connsiteY2091" fmla="*/ 404902 h 1007842"/>
              <a:gd name="connsiteX2092" fmla="*/ 914329 w 1008497"/>
              <a:gd name="connsiteY2092" fmla="*/ 393325 h 1007842"/>
              <a:gd name="connsiteX2093" fmla="*/ 907164 w 1008497"/>
              <a:gd name="connsiteY2093" fmla="*/ 391544 h 1007842"/>
              <a:gd name="connsiteX2094" fmla="*/ 868657 w 1008497"/>
              <a:gd name="connsiteY2094" fmla="*/ 355922 h 1007842"/>
              <a:gd name="connsiteX2095" fmla="*/ 865971 w 1008497"/>
              <a:gd name="connsiteY2095" fmla="*/ 335439 h 1007842"/>
              <a:gd name="connsiteX2096" fmla="*/ 884777 w 1008497"/>
              <a:gd name="connsiteY2096" fmla="*/ 306051 h 1007842"/>
              <a:gd name="connsiteX2097" fmla="*/ 885672 w 1008497"/>
              <a:gd name="connsiteY2097" fmla="*/ 293584 h 1007842"/>
              <a:gd name="connsiteX2098" fmla="*/ 891941 w 1008497"/>
              <a:gd name="connsiteY2098" fmla="*/ 277554 h 1007842"/>
              <a:gd name="connsiteX2099" fmla="*/ 914329 w 1008497"/>
              <a:gd name="connsiteY2099" fmla="*/ 263305 h 1007842"/>
              <a:gd name="connsiteX2100" fmla="*/ 78426 w 1008497"/>
              <a:gd name="connsiteY2100" fmla="*/ 263305 h 1007842"/>
              <a:gd name="connsiteX2101" fmla="*/ 79292 w 1008497"/>
              <a:gd name="connsiteY2101" fmla="*/ 265173 h 1007842"/>
              <a:gd name="connsiteX2102" fmla="*/ 76694 w 1008497"/>
              <a:gd name="connsiteY2102" fmla="*/ 287584 h 1007842"/>
              <a:gd name="connsiteX2103" fmla="*/ 79292 w 1008497"/>
              <a:gd name="connsiteY2103" fmla="*/ 293187 h 1007842"/>
              <a:gd name="connsiteX2104" fmla="*/ 75828 w 1008497"/>
              <a:gd name="connsiteY2104" fmla="*/ 292253 h 1007842"/>
              <a:gd name="connsiteX2105" fmla="*/ 73231 w 1008497"/>
              <a:gd name="connsiteY2105" fmla="*/ 269842 h 1007842"/>
              <a:gd name="connsiteX2106" fmla="*/ 78426 w 1008497"/>
              <a:gd name="connsiteY2106" fmla="*/ 263305 h 1007842"/>
              <a:gd name="connsiteX2107" fmla="*/ 885310 w 1008497"/>
              <a:gd name="connsiteY2107" fmla="*/ 258543 h 1007842"/>
              <a:gd name="connsiteX2108" fmla="*/ 886175 w 1008497"/>
              <a:gd name="connsiteY2108" fmla="*/ 270207 h 1007842"/>
              <a:gd name="connsiteX2109" fmla="*/ 887041 w 1008497"/>
              <a:gd name="connsiteY2109" fmla="*/ 279180 h 1007842"/>
              <a:gd name="connsiteX2110" fmla="*/ 882712 w 1008497"/>
              <a:gd name="connsiteY2110" fmla="*/ 263926 h 1007842"/>
              <a:gd name="connsiteX2111" fmla="*/ 885310 w 1008497"/>
              <a:gd name="connsiteY2111" fmla="*/ 258543 h 1007842"/>
              <a:gd name="connsiteX2112" fmla="*/ 824952 w 1008497"/>
              <a:gd name="connsiteY2112" fmla="*/ 255367 h 1007842"/>
              <a:gd name="connsiteX2113" fmla="*/ 830329 w 1008497"/>
              <a:gd name="connsiteY2113" fmla="*/ 256272 h 1007842"/>
              <a:gd name="connsiteX2114" fmla="*/ 827640 w 1008497"/>
              <a:gd name="connsiteY2114" fmla="*/ 262604 h 1007842"/>
              <a:gd name="connsiteX2115" fmla="*/ 838394 w 1008497"/>
              <a:gd name="connsiteY2115" fmla="*/ 283413 h 1007842"/>
              <a:gd name="connsiteX2116" fmla="*/ 848252 w 1008497"/>
              <a:gd name="connsiteY2116" fmla="*/ 283413 h 1007842"/>
              <a:gd name="connsiteX2117" fmla="*/ 851837 w 1008497"/>
              <a:gd name="connsiteY2117" fmla="*/ 274366 h 1007842"/>
              <a:gd name="connsiteX2118" fmla="*/ 842875 w 1008497"/>
              <a:gd name="connsiteY2118" fmla="*/ 271651 h 1007842"/>
              <a:gd name="connsiteX2119" fmla="*/ 847356 w 1008497"/>
              <a:gd name="connsiteY2119" fmla="*/ 263509 h 1007842"/>
              <a:gd name="connsiteX2120" fmla="*/ 859006 w 1008497"/>
              <a:gd name="connsiteY2120" fmla="*/ 269842 h 1007842"/>
              <a:gd name="connsiteX2121" fmla="*/ 856317 w 1008497"/>
              <a:gd name="connsiteY2121" fmla="*/ 286127 h 1007842"/>
              <a:gd name="connsiteX2122" fmla="*/ 863487 w 1008497"/>
              <a:gd name="connsiteY2122" fmla="*/ 301507 h 1007842"/>
              <a:gd name="connsiteX2123" fmla="*/ 858110 w 1008497"/>
              <a:gd name="connsiteY2123" fmla="*/ 320505 h 1007842"/>
              <a:gd name="connsiteX2124" fmla="*/ 853629 w 1008497"/>
              <a:gd name="connsiteY2124" fmla="*/ 338599 h 1007842"/>
              <a:gd name="connsiteX2125" fmla="*/ 850940 w 1008497"/>
              <a:gd name="connsiteY2125" fmla="*/ 338599 h 1007842"/>
              <a:gd name="connsiteX2126" fmla="*/ 842875 w 1008497"/>
              <a:gd name="connsiteY2126" fmla="*/ 315077 h 1007842"/>
              <a:gd name="connsiteX2127" fmla="*/ 834810 w 1008497"/>
              <a:gd name="connsiteY2127" fmla="*/ 306935 h 1007842"/>
              <a:gd name="connsiteX2128" fmla="*/ 833913 w 1008497"/>
              <a:gd name="connsiteY2128" fmla="*/ 301507 h 1007842"/>
              <a:gd name="connsiteX2129" fmla="*/ 841979 w 1008497"/>
              <a:gd name="connsiteY2129" fmla="*/ 300602 h 1007842"/>
              <a:gd name="connsiteX2130" fmla="*/ 846460 w 1008497"/>
              <a:gd name="connsiteY2130" fmla="*/ 311458 h 1007842"/>
              <a:gd name="connsiteX2131" fmla="*/ 854525 w 1008497"/>
              <a:gd name="connsiteY2131" fmla="*/ 305125 h 1007842"/>
              <a:gd name="connsiteX2132" fmla="*/ 855421 w 1008497"/>
              <a:gd name="connsiteY2132" fmla="*/ 297888 h 1007842"/>
              <a:gd name="connsiteX2133" fmla="*/ 833017 w 1008497"/>
              <a:gd name="connsiteY2133" fmla="*/ 287936 h 1007842"/>
              <a:gd name="connsiteX2134" fmla="*/ 826744 w 1008497"/>
              <a:gd name="connsiteY2134" fmla="*/ 283413 h 1007842"/>
              <a:gd name="connsiteX2135" fmla="*/ 814198 w 1008497"/>
              <a:gd name="connsiteY2135" fmla="*/ 286127 h 1007842"/>
              <a:gd name="connsiteX2136" fmla="*/ 809717 w 1008497"/>
              <a:gd name="connsiteY2136" fmla="*/ 276175 h 1007842"/>
              <a:gd name="connsiteX2137" fmla="*/ 813302 w 1008497"/>
              <a:gd name="connsiteY2137" fmla="*/ 273461 h 1007842"/>
              <a:gd name="connsiteX2138" fmla="*/ 816886 w 1008497"/>
              <a:gd name="connsiteY2138" fmla="*/ 277080 h 1007842"/>
              <a:gd name="connsiteX2139" fmla="*/ 818679 w 1008497"/>
              <a:gd name="connsiteY2139" fmla="*/ 279794 h 1007842"/>
              <a:gd name="connsiteX2140" fmla="*/ 822263 w 1008497"/>
              <a:gd name="connsiteY2140" fmla="*/ 277080 h 1007842"/>
              <a:gd name="connsiteX2141" fmla="*/ 820471 w 1008497"/>
              <a:gd name="connsiteY2141" fmla="*/ 262604 h 1007842"/>
              <a:gd name="connsiteX2142" fmla="*/ 824952 w 1008497"/>
              <a:gd name="connsiteY2142" fmla="*/ 255367 h 1007842"/>
              <a:gd name="connsiteX2143" fmla="*/ 75622 w 1008497"/>
              <a:gd name="connsiteY2143" fmla="*/ 249914 h 1007842"/>
              <a:gd name="connsiteX2144" fmla="*/ 77437 w 1008497"/>
              <a:gd name="connsiteY2144" fmla="*/ 257990 h 1007842"/>
              <a:gd name="connsiteX2145" fmla="*/ 70179 w 1008497"/>
              <a:gd name="connsiteY2145" fmla="*/ 266065 h 1007842"/>
              <a:gd name="connsiteX2146" fmla="*/ 71994 w 1008497"/>
              <a:gd name="connsiteY2146" fmla="*/ 294778 h 1007842"/>
              <a:gd name="connsiteX2147" fmla="*/ 80158 w 1008497"/>
              <a:gd name="connsiteY2147" fmla="*/ 299264 h 1007842"/>
              <a:gd name="connsiteX2148" fmla="*/ 89229 w 1008497"/>
              <a:gd name="connsiteY2148" fmla="*/ 288497 h 1007842"/>
              <a:gd name="connsiteX2149" fmla="*/ 97394 w 1008497"/>
              <a:gd name="connsiteY2149" fmla="*/ 290292 h 1007842"/>
              <a:gd name="connsiteX2150" fmla="*/ 98301 w 1008497"/>
              <a:gd name="connsiteY2150" fmla="*/ 300162 h 1007842"/>
              <a:gd name="connsiteX2151" fmla="*/ 82879 w 1008497"/>
              <a:gd name="connsiteY2151" fmla="*/ 310929 h 1007842"/>
              <a:gd name="connsiteX2152" fmla="*/ 57479 w 1008497"/>
              <a:gd name="connsiteY2152" fmla="*/ 290292 h 1007842"/>
              <a:gd name="connsiteX2153" fmla="*/ 57479 w 1008497"/>
              <a:gd name="connsiteY2153" fmla="*/ 270551 h 1007842"/>
              <a:gd name="connsiteX2154" fmla="*/ 70179 w 1008497"/>
              <a:gd name="connsiteY2154" fmla="*/ 252606 h 1007842"/>
              <a:gd name="connsiteX2155" fmla="*/ 75622 w 1008497"/>
              <a:gd name="connsiteY2155" fmla="*/ 249914 h 1007842"/>
              <a:gd name="connsiteX2156" fmla="*/ 104676 w 1008497"/>
              <a:gd name="connsiteY2156" fmla="*/ 244255 h 1007842"/>
              <a:gd name="connsiteX2157" fmla="*/ 131134 w 1008497"/>
              <a:gd name="connsiteY2157" fmla="*/ 263704 h 1007842"/>
              <a:gd name="connsiteX2158" fmla="*/ 136426 w 1008497"/>
              <a:gd name="connsiteY2158" fmla="*/ 291110 h 1007842"/>
              <a:gd name="connsiteX2159" fmla="*/ 151419 w 1008497"/>
              <a:gd name="connsiteY2159" fmla="*/ 320284 h 1007842"/>
              <a:gd name="connsiteX2160" fmla="*/ 150537 w 1008497"/>
              <a:gd name="connsiteY2160" fmla="*/ 322936 h 1007842"/>
              <a:gd name="connsiteX2161" fmla="*/ 135544 w 1008497"/>
              <a:gd name="connsiteY2161" fmla="*/ 361834 h 1007842"/>
              <a:gd name="connsiteX2162" fmla="*/ 104676 w 1008497"/>
              <a:gd name="connsiteY2162" fmla="*/ 372443 h 1007842"/>
              <a:gd name="connsiteX2163" fmla="*/ 90565 w 1008497"/>
              <a:gd name="connsiteY2163" fmla="*/ 378631 h 1007842"/>
              <a:gd name="connsiteX2164" fmla="*/ 47350 w 1008497"/>
              <a:gd name="connsiteY2164" fmla="*/ 382167 h 1007842"/>
              <a:gd name="connsiteX2165" fmla="*/ 42940 w 1008497"/>
              <a:gd name="connsiteY2165" fmla="*/ 375979 h 1007842"/>
              <a:gd name="connsiteX2166" fmla="*/ 47350 w 1008497"/>
              <a:gd name="connsiteY2166" fmla="*/ 370675 h 1007842"/>
              <a:gd name="connsiteX2167" fmla="*/ 55287 w 1008497"/>
              <a:gd name="connsiteY2167" fmla="*/ 375979 h 1007842"/>
              <a:gd name="connsiteX2168" fmla="*/ 84391 w 1008497"/>
              <a:gd name="connsiteY2168" fmla="*/ 372443 h 1007842"/>
              <a:gd name="connsiteX2169" fmla="*/ 96738 w 1008497"/>
              <a:gd name="connsiteY2169" fmla="*/ 364486 h 1007842"/>
              <a:gd name="connsiteX2170" fmla="*/ 137308 w 1008497"/>
              <a:gd name="connsiteY2170" fmla="*/ 345037 h 1007842"/>
              <a:gd name="connsiteX2171" fmla="*/ 138183 w 1008497"/>
              <a:gd name="connsiteY2171" fmla="*/ 337580 h 1007842"/>
              <a:gd name="connsiteX2172" fmla="*/ 125980 w 1008497"/>
              <a:gd name="connsiteY2172" fmla="*/ 354280 h 1007842"/>
              <a:gd name="connsiteX2173" fmla="*/ 106065 w 1008497"/>
              <a:gd name="connsiteY2173" fmla="*/ 361318 h 1007842"/>
              <a:gd name="connsiteX2174" fmla="*/ 94363 w 1008497"/>
              <a:gd name="connsiteY2174" fmla="*/ 360424 h 1007842"/>
              <a:gd name="connsiteX2175" fmla="*/ 58358 w 1008497"/>
              <a:gd name="connsiteY2175" fmla="*/ 372936 h 1007842"/>
              <a:gd name="connsiteX2176" fmla="*/ 54758 w 1008497"/>
              <a:gd name="connsiteY2176" fmla="*/ 370255 h 1007842"/>
              <a:gd name="connsiteX2177" fmla="*/ 64659 w 1008497"/>
              <a:gd name="connsiteY2177" fmla="*/ 371149 h 1007842"/>
              <a:gd name="connsiteX2178" fmla="*/ 88963 w 1008497"/>
              <a:gd name="connsiteY2178" fmla="*/ 361318 h 1007842"/>
              <a:gd name="connsiteX2179" fmla="*/ 113266 w 1008497"/>
              <a:gd name="connsiteY2179" fmla="*/ 354168 h 1007842"/>
              <a:gd name="connsiteX2180" fmla="*/ 133969 w 1008497"/>
              <a:gd name="connsiteY2180" fmla="*/ 334507 h 1007842"/>
              <a:gd name="connsiteX2181" fmla="*/ 119567 w 1008497"/>
              <a:gd name="connsiteY2181" fmla="*/ 296077 h 1007842"/>
              <a:gd name="connsiteX2182" fmla="*/ 123167 w 1008497"/>
              <a:gd name="connsiteY2182" fmla="*/ 286247 h 1007842"/>
              <a:gd name="connsiteX2183" fmla="*/ 110566 w 1008497"/>
              <a:gd name="connsiteY2183" fmla="*/ 262117 h 1007842"/>
              <a:gd name="connsiteX2184" fmla="*/ 106065 w 1008497"/>
              <a:gd name="connsiteY2184" fmla="*/ 259436 h 1007842"/>
              <a:gd name="connsiteX2185" fmla="*/ 106065 w 1008497"/>
              <a:gd name="connsiteY2185" fmla="*/ 258542 h 1007842"/>
              <a:gd name="connsiteX2186" fmla="*/ 124067 w 1008497"/>
              <a:gd name="connsiteY2186" fmla="*/ 274629 h 1007842"/>
              <a:gd name="connsiteX2187" fmla="*/ 124067 w 1008497"/>
              <a:gd name="connsiteY2187" fmla="*/ 295184 h 1007842"/>
              <a:gd name="connsiteX2188" fmla="*/ 137344 w 1008497"/>
              <a:gd name="connsiteY2188" fmla="*/ 314175 h 1007842"/>
              <a:gd name="connsiteX2189" fmla="*/ 138399 w 1008497"/>
              <a:gd name="connsiteY2189" fmla="*/ 335743 h 1007842"/>
              <a:gd name="connsiteX2190" fmla="*/ 140836 w 1008497"/>
              <a:gd name="connsiteY2190" fmla="*/ 314979 h 1007842"/>
              <a:gd name="connsiteX2191" fmla="*/ 128488 w 1008497"/>
              <a:gd name="connsiteY2191" fmla="*/ 294646 h 1007842"/>
              <a:gd name="connsiteX2192" fmla="*/ 128488 w 1008497"/>
              <a:gd name="connsiteY2192" fmla="*/ 276081 h 1007842"/>
              <a:gd name="connsiteX2193" fmla="*/ 113495 w 1008497"/>
              <a:gd name="connsiteY2193" fmla="*/ 257516 h 1007842"/>
              <a:gd name="connsiteX2194" fmla="*/ 102030 w 1008497"/>
              <a:gd name="connsiteY2194" fmla="*/ 251327 h 1007842"/>
              <a:gd name="connsiteX2195" fmla="*/ 104676 w 1008497"/>
              <a:gd name="connsiteY2195" fmla="*/ 244255 h 1007842"/>
              <a:gd name="connsiteX2196" fmla="*/ 891030 w 1008497"/>
              <a:gd name="connsiteY2196" fmla="*/ 241080 h 1007842"/>
              <a:gd name="connsiteX2197" fmla="*/ 897115 w 1008497"/>
              <a:gd name="connsiteY2197" fmla="*/ 245519 h 1007842"/>
              <a:gd name="connsiteX2198" fmla="*/ 898854 w 1008497"/>
              <a:gd name="connsiteY2198" fmla="*/ 248183 h 1007842"/>
              <a:gd name="connsiteX2199" fmla="*/ 902331 w 1008497"/>
              <a:gd name="connsiteY2199" fmla="*/ 252623 h 1007842"/>
              <a:gd name="connsiteX2200" fmla="*/ 897115 w 1008497"/>
              <a:gd name="connsiteY2200" fmla="*/ 259726 h 1007842"/>
              <a:gd name="connsiteX2201" fmla="*/ 890161 w 1008497"/>
              <a:gd name="connsiteY2201" fmla="*/ 259726 h 1007842"/>
              <a:gd name="connsiteX2202" fmla="*/ 885814 w 1008497"/>
              <a:gd name="connsiteY2202" fmla="*/ 253511 h 1007842"/>
              <a:gd name="connsiteX2203" fmla="*/ 878859 w 1008497"/>
              <a:gd name="connsiteY2203" fmla="*/ 269493 h 1007842"/>
              <a:gd name="connsiteX2204" fmla="*/ 884945 w 1008497"/>
              <a:gd name="connsiteY2204" fmla="*/ 286364 h 1007842"/>
              <a:gd name="connsiteX2205" fmla="*/ 882337 w 1008497"/>
              <a:gd name="connsiteY2205" fmla="*/ 293467 h 1007842"/>
              <a:gd name="connsiteX2206" fmla="*/ 874513 w 1008497"/>
              <a:gd name="connsiteY2206" fmla="*/ 286364 h 1007842"/>
              <a:gd name="connsiteX2207" fmla="*/ 871035 w 1008497"/>
              <a:gd name="connsiteY2207" fmla="*/ 254399 h 1007842"/>
              <a:gd name="connsiteX2208" fmla="*/ 891030 w 1008497"/>
              <a:gd name="connsiteY2208" fmla="*/ 241080 h 1007842"/>
              <a:gd name="connsiteX2209" fmla="*/ 830163 w 1008497"/>
              <a:gd name="connsiteY2209" fmla="*/ 241080 h 1007842"/>
              <a:gd name="connsiteX2210" fmla="*/ 838983 w 1008497"/>
              <a:gd name="connsiteY2210" fmla="*/ 251240 h 1007842"/>
              <a:gd name="connsiteX2211" fmla="*/ 837219 w 1008497"/>
              <a:gd name="connsiteY2211" fmla="*/ 253780 h 1007842"/>
              <a:gd name="connsiteX2212" fmla="*/ 823108 w 1008497"/>
              <a:gd name="connsiteY2212" fmla="*/ 247853 h 1007842"/>
              <a:gd name="connsiteX2213" fmla="*/ 830163 w 1008497"/>
              <a:gd name="connsiteY2213" fmla="*/ 241080 h 1007842"/>
              <a:gd name="connsiteX2214" fmla="*/ 137660 w 1008497"/>
              <a:gd name="connsiteY2214" fmla="*/ 241080 h 1007842"/>
              <a:gd name="connsiteX2215" fmla="*/ 142070 w 1008497"/>
              <a:gd name="connsiteY2215" fmla="*/ 253978 h 1007842"/>
              <a:gd name="connsiteX2216" fmla="*/ 137660 w 1008497"/>
              <a:gd name="connsiteY2216" fmla="*/ 261717 h 1007842"/>
              <a:gd name="connsiteX2217" fmla="*/ 138542 w 1008497"/>
              <a:gd name="connsiteY2217" fmla="*/ 251398 h 1007842"/>
              <a:gd name="connsiteX2218" fmla="*/ 135897 w 1008497"/>
              <a:gd name="connsiteY2218" fmla="*/ 242800 h 1007842"/>
              <a:gd name="connsiteX2219" fmla="*/ 137660 w 1008497"/>
              <a:gd name="connsiteY2219" fmla="*/ 241080 h 1007842"/>
              <a:gd name="connsiteX2220" fmla="*/ 200524 w 1008497"/>
              <a:gd name="connsiteY2220" fmla="*/ 239665 h 1007842"/>
              <a:gd name="connsiteX2221" fmla="*/ 203348 w 1008497"/>
              <a:gd name="connsiteY2221" fmla="*/ 240782 h 1007842"/>
              <a:gd name="connsiteX2222" fmla="*/ 198829 w 1008497"/>
              <a:gd name="connsiteY2222" fmla="*/ 257748 h 1007842"/>
              <a:gd name="connsiteX2223" fmla="*/ 202444 w 1008497"/>
              <a:gd name="connsiteY2223" fmla="*/ 261320 h 1007842"/>
              <a:gd name="connsiteX2224" fmla="*/ 206962 w 1008497"/>
              <a:gd name="connsiteY2224" fmla="*/ 259534 h 1007842"/>
              <a:gd name="connsiteX2225" fmla="*/ 206962 w 1008497"/>
              <a:gd name="connsiteY2225" fmla="*/ 255069 h 1007842"/>
              <a:gd name="connsiteX2226" fmla="*/ 211480 w 1008497"/>
              <a:gd name="connsiteY2226" fmla="*/ 255069 h 1007842"/>
              <a:gd name="connsiteX2227" fmla="*/ 213288 w 1008497"/>
              <a:gd name="connsiteY2227" fmla="*/ 263106 h 1007842"/>
              <a:gd name="connsiteX2228" fmla="*/ 206058 w 1008497"/>
              <a:gd name="connsiteY2228" fmla="*/ 269357 h 1007842"/>
              <a:gd name="connsiteX2229" fmla="*/ 192504 w 1008497"/>
              <a:gd name="connsiteY2229" fmla="*/ 265785 h 1007842"/>
              <a:gd name="connsiteX2230" fmla="*/ 179853 w 1008497"/>
              <a:gd name="connsiteY2230" fmla="*/ 268464 h 1007842"/>
              <a:gd name="connsiteX2231" fmla="*/ 166298 w 1008497"/>
              <a:gd name="connsiteY2231" fmla="*/ 283644 h 1007842"/>
              <a:gd name="connsiteX2232" fmla="*/ 171720 w 1008497"/>
              <a:gd name="connsiteY2232" fmla="*/ 291681 h 1007842"/>
              <a:gd name="connsiteX2233" fmla="*/ 178045 w 1008497"/>
              <a:gd name="connsiteY2233" fmla="*/ 290788 h 1007842"/>
              <a:gd name="connsiteX2234" fmla="*/ 178949 w 1008497"/>
              <a:gd name="connsiteY2234" fmla="*/ 281858 h 1007842"/>
              <a:gd name="connsiteX2235" fmla="*/ 187082 w 1008497"/>
              <a:gd name="connsiteY2235" fmla="*/ 280965 h 1007842"/>
              <a:gd name="connsiteX2236" fmla="*/ 190696 w 1008497"/>
              <a:gd name="connsiteY2236" fmla="*/ 286323 h 1007842"/>
              <a:gd name="connsiteX2237" fmla="*/ 183467 w 1008497"/>
              <a:gd name="connsiteY2237" fmla="*/ 297932 h 1007842"/>
              <a:gd name="connsiteX2238" fmla="*/ 174431 w 1008497"/>
              <a:gd name="connsiteY2238" fmla="*/ 300611 h 1007842"/>
              <a:gd name="connsiteX2239" fmla="*/ 165394 w 1008497"/>
              <a:gd name="connsiteY2239" fmla="*/ 322042 h 1007842"/>
              <a:gd name="connsiteX2240" fmla="*/ 166298 w 1008497"/>
              <a:gd name="connsiteY2240" fmla="*/ 298825 h 1007842"/>
              <a:gd name="connsiteX2241" fmla="*/ 163587 w 1008497"/>
              <a:gd name="connsiteY2241" fmla="*/ 295253 h 1007842"/>
              <a:gd name="connsiteX2242" fmla="*/ 159973 w 1008497"/>
              <a:gd name="connsiteY2242" fmla="*/ 279179 h 1007842"/>
              <a:gd name="connsiteX2243" fmla="*/ 168105 w 1008497"/>
              <a:gd name="connsiteY2243" fmla="*/ 265785 h 1007842"/>
              <a:gd name="connsiteX2244" fmla="*/ 164491 w 1008497"/>
              <a:gd name="connsiteY2244" fmla="*/ 255069 h 1007842"/>
              <a:gd name="connsiteX2245" fmla="*/ 171720 w 1008497"/>
              <a:gd name="connsiteY2245" fmla="*/ 246140 h 1007842"/>
              <a:gd name="connsiteX2246" fmla="*/ 178949 w 1008497"/>
              <a:gd name="connsiteY2246" fmla="*/ 249711 h 1007842"/>
              <a:gd name="connsiteX2247" fmla="*/ 175335 w 1008497"/>
              <a:gd name="connsiteY2247" fmla="*/ 254176 h 1007842"/>
              <a:gd name="connsiteX2248" fmla="*/ 172624 w 1008497"/>
              <a:gd name="connsiteY2248" fmla="*/ 255962 h 1007842"/>
              <a:gd name="connsiteX2249" fmla="*/ 178949 w 1008497"/>
              <a:gd name="connsiteY2249" fmla="*/ 261320 h 1007842"/>
              <a:gd name="connsiteX2250" fmla="*/ 190696 w 1008497"/>
              <a:gd name="connsiteY2250" fmla="*/ 255962 h 1007842"/>
              <a:gd name="connsiteX2251" fmla="*/ 197022 w 1008497"/>
              <a:gd name="connsiteY2251" fmla="*/ 242568 h 1007842"/>
              <a:gd name="connsiteX2252" fmla="*/ 200524 w 1008497"/>
              <a:gd name="connsiteY2252" fmla="*/ 239665 h 1007842"/>
              <a:gd name="connsiteX2253" fmla="*/ 196419 w 1008497"/>
              <a:gd name="connsiteY2253" fmla="*/ 229471 h 1007842"/>
              <a:gd name="connsiteX2254" fmla="*/ 199221 w 1008497"/>
              <a:gd name="connsiteY2254" fmla="*/ 233935 h 1007842"/>
              <a:gd name="connsiteX2255" fmla="*/ 187081 w 1008497"/>
              <a:gd name="connsiteY2255" fmla="*/ 241079 h 1007842"/>
              <a:gd name="connsiteX2256" fmla="*/ 186147 w 1008497"/>
              <a:gd name="connsiteY2256" fmla="*/ 233935 h 1007842"/>
              <a:gd name="connsiteX2257" fmla="*/ 196419 w 1008497"/>
              <a:gd name="connsiteY2257" fmla="*/ 229471 h 1007842"/>
              <a:gd name="connsiteX2258" fmla="*/ 774812 w 1008497"/>
              <a:gd name="connsiteY2258" fmla="*/ 225205 h 1007842"/>
              <a:gd name="connsiteX2259" fmla="*/ 794044 w 1008497"/>
              <a:gd name="connsiteY2259" fmla="*/ 226071 h 1007842"/>
              <a:gd name="connsiteX2260" fmla="*/ 791297 w 1008497"/>
              <a:gd name="connsiteY2260" fmla="*/ 233864 h 1007842"/>
              <a:gd name="connsiteX2261" fmla="*/ 792213 w 1008497"/>
              <a:gd name="connsiteY2261" fmla="*/ 244255 h 1007842"/>
              <a:gd name="connsiteX2262" fmla="*/ 778475 w 1008497"/>
              <a:gd name="connsiteY2262" fmla="*/ 239925 h 1007842"/>
              <a:gd name="connsiteX2263" fmla="*/ 773896 w 1008497"/>
              <a:gd name="connsiteY2263" fmla="*/ 226071 h 1007842"/>
              <a:gd name="connsiteX2264" fmla="*/ 774812 w 1008497"/>
              <a:gd name="connsiteY2264" fmla="*/ 225205 h 1007842"/>
              <a:gd name="connsiteX2265" fmla="*/ 130515 w 1008497"/>
              <a:gd name="connsiteY2265" fmla="*/ 223617 h 1007842"/>
              <a:gd name="connsiteX2266" fmla="*/ 146205 w 1008497"/>
              <a:gd name="connsiteY2266" fmla="*/ 228056 h 1007842"/>
              <a:gd name="connsiteX2267" fmla="*/ 153589 w 1008497"/>
              <a:gd name="connsiteY2267" fmla="*/ 258246 h 1007842"/>
              <a:gd name="connsiteX2268" fmla="*/ 141591 w 1008497"/>
              <a:gd name="connsiteY2268" fmla="*/ 276004 h 1007842"/>
              <a:gd name="connsiteX2269" fmla="*/ 138822 w 1008497"/>
              <a:gd name="connsiteY2269" fmla="*/ 267125 h 1007842"/>
              <a:gd name="connsiteX2270" fmla="*/ 145282 w 1008497"/>
              <a:gd name="connsiteY2270" fmla="*/ 249366 h 1007842"/>
              <a:gd name="connsiteX2271" fmla="*/ 136053 w 1008497"/>
              <a:gd name="connsiteY2271" fmla="*/ 234272 h 1007842"/>
              <a:gd name="connsiteX2272" fmla="*/ 132361 w 1008497"/>
              <a:gd name="connsiteY2272" fmla="*/ 235160 h 1007842"/>
              <a:gd name="connsiteX2273" fmla="*/ 127746 w 1008497"/>
              <a:gd name="connsiteY2273" fmla="*/ 242263 h 1007842"/>
              <a:gd name="connsiteX2274" fmla="*/ 119440 w 1008497"/>
              <a:gd name="connsiteY2274" fmla="*/ 240487 h 1007842"/>
              <a:gd name="connsiteX2275" fmla="*/ 118517 w 1008497"/>
              <a:gd name="connsiteY2275" fmla="*/ 230720 h 1007842"/>
              <a:gd name="connsiteX2276" fmla="*/ 130515 w 1008497"/>
              <a:gd name="connsiteY2276" fmla="*/ 223617 h 1007842"/>
              <a:gd name="connsiteX2277" fmla="*/ 863040 w 1008497"/>
              <a:gd name="connsiteY2277" fmla="*/ 215680 h 1007842"/>
              <a:gd name="connsiteX2278" fmla="*/ 870733 w 1008497"/>
              <a:gd name="connsiteY2278" fmla="*/ 224252 h 1007842"/>
              <a:gd name="connsiteX2279" fmla="*/ 863895 w 1008497"/>
              <a:gd name="connsiteY2279" fmla="*/ 229967 h 1007842"/>
              <a:gd name="connsiteX2280" fmla="*/ 859621 w 1008497"/>
              <a:gd name="connsiteY2280" fmla="*/ 218537 h 1007842"/>
              <a:gd name="connsiteX2281" fmla="*/ 863040 w 1008497"/>
              <a:gd name="connsiteY2281" fmla="*/ 215680 h 1007842"/>
              <a:gd name="connsiteX2282" fmla="*/ 828203 w 1008497"/>
              <a:gd name="connsiteY2282" fmla="*/ 215680 h 1007842"/>
              <a:gd name="connsiteX2283" fmla="*/ 829975 w 1008497"/>
              <a:gd name="connsiteY2283" fmla="*/ 215680 h 1007842"/>
              <a:gd name="connsiteX2284" fmla="*/ 828203 w 1008497"/>
              <a:gd name="connsiteY2284" fmla="*/ 236527 h 1007842"/>
              <a:gd name="connsiteX2285" fmla="*/ 805165 w 1008497"/>
              <a:gd name="connsiteY2285" fmla="*/ 260848 h 1007842"/>
              <a:gd name="connsiteX2286" fmla="*/ 800735 w 1008497"/>
              <a:gd name="connsiteY2286" fmla="*/ 260848 h 1007842"/>
              <a:gd name="connsiteX2287" fmla="*/ 798963 w 1008497"/>
              <a:gd name="connsiteY2287" fmla="*/ 242607 h 1007842"/>
              <a:gd name="connsiteX2288" fmla="*/ 797191 w 1008497"/>
              <a:gd name="connsiteY2288" fmla="*/ 229578 h 1007842"/>
              <a:gd name="connsiteX2289" fmla="*/ 802507 w 1008497"/>
              <a:gd name="connsiteY2289" fmla="*/ 225235 h 1007842"/>
              <a:gd name="connsiteX2290" fmla="*/ 811368 w 1008497"/>
              <a:gd name="connsiteY2290" fmla="*/ 228709 h 1007842"/>
              <a:gd name="connsiteX2291" fmla="*/ 811368 w 1008497"/>
              <a:gd name="connsiteY2291" fmla="*/ 236527 h 1007842"/>
              <a:gd name="connsiteX2292" fmla="*/ 806938 w 1008497"/>
              <a:gd name="connsiteY2292" fmla="*/ 236527 h 1007842"/>
              <a:gd name="connsiteX2293" fmla="*/ 804279 w 1008497"/>
              <a:gd name="connsiteY2293" fmla="*/ 234790 h 1007842"/>
              <a:gd name="connsiteX2294" fmla="*/ 804279 w 1008497"/>
              <a:gd name="connsiteY2294" fmla="*/ 238264 h 1007842"/>
              <a:gd name="connsiteX2295" fmla="*/ 813140 w 1008497"/>
              <a:gd name="connsiteY2295" fmla="*/ 240001 h 1007842"/>
              <a:gd name="connsiteX2296" fmla="*/ 816684 w 1008497"/>
              <a:gd name="connsiteY2296" fmla="*/ 227841 h 1007842"/>
              <a:gd name="connsiteX2297" fmla="*/ 814912 w 1008497"/>
              <a:gd name="connsiteY2297" fmla="*/ 224366 h 1007842"/>
              <a:gd name="connsiteX2298" fmla="*/ 828203 w 1008497"/>
              <a:gd name="connsiteY2298" fmla="*/ 215680 h 1007842"/>
              <a:gd name="connsiteX2299" fmla="*/ 834407 w 1008497"/>
              <a:gd name="connsiteY2299" fmla="*/ 214093 h 1007842"/>
              <a:gd name="connsiteX2300" fmla="*/ 842391 w 1008497"/>
              <a:gd name="connsiteY2300" fmla="*/ 217682 h 1007842"/>
              <a:gd name="connsiteX2301" fmla="*/ 838843 w 1008497"/>
              <a:gd name="connsiteY2301" fmla="*/ 220374 h 1007842"/>
              <a:gd name="connsiteX2302" fmla="*/ 840617 w 1008497"/>
              <a:gd name="connsiteY2302" fmla="*/ 233833 h 1007842"/>
              <a:gd name="connsiteX2303" fmla="*/ 849488 w 1008497"/>
              <a:gd name="connsiteY2303" fmla="*/ 237422 h 1007842"/>
              <a:gd name="connsiteX2304" fmla="*/ 851262 w 1008497"/>
              <a:gd name="connsiteY2304" fmla="*/ 236525 h 1007842"/>
              <a:gd name="connsiteX2305" fmla="*/ 849488 w 1008497"/>
              <a:gd name="connsiteY2305" fmla="*/ 231141 h 1007842"/>
              <a:gd name="connsiteX2306" fmla="*/ 843278 w 1008497"/>
              <a:gd name="connsiteY2306" fmla="*/ 231141 h 1007842"/>
              <a:gd name="connsiteX2307" fmla="*/ 843278 w 1008497"/>
              <a:gd name="connsiteY2307" fmla="*/ 223963 h 1007842"/>
              <a:gd name="connsiteX2308" fmla="*/ 852149 w 1008497"/>
              <a:gd name="connsiteY2308" fmla="*/ 220374 h 1007842"/>
              <a:gd name="connsiteX2309" fmla="*/ 859246 w 1008497"/>
              <a:gd name="connsiteY2309" fmla="*/ 226655 h 1007842"/>
              <a:gd name="connsiteX2310" fmla="*/ 858359 w 1008497"/>
              <a:gd name="connsiteY2310" fmla="*/ 238320 h 1007842"/>
              <a:gd name="connsiteX2311" fmla="*/ 862795 w 1008497"/>
              <a:gd name="connsiteY2311" fmla="*/ 246395 h 1007842"/>
              <a:gd name="connsiteX2312" fmla="*/ 859246 w 1008497"/>
              <a:gd name="connsiteY2312" fmla="*/ 254471 h 1007842"/>
              <a:gd name="connsiteX2313" fmla="*/ 853924 w 1008497"/>
              <a:gd name="connsiteY2313" fmla="*/ 250881 h 1007842"/>
              <a:gd name="connsiteX2314" fmla="*/ 832633 w 1008497"/>
              <a:gd name="connsiteY2314" fmla="*/ 236525 h 1007842"/>
              <a:gd name="connsiteX2315" fmla="*/ 834407 w 1008497"/>
              <a:gd name="connsiteY2315" fmla="*/ 214093 h 1007842"/>
              <a:gd name="connsiteX2316" fmla="*/ 878353 w 1008497"/>
              <a:gd name="connsiteY2316" fmla="*/ 211356 h 1007842"/>
              <a:gd name="connsiteX2317" fmla="*/ 889147 w 1008497"/>
              <a:gd name="connsiteY2317" fmla="*/ 217377 h 1007842"/>
              <a:gd name="connsiteX2318" fmla="*/ 891846 w 1008497"/>
              <a:gd name="connsiteY2318" fmla="*/ 229639 h 1007842"/>
              <a:gd name="connsiteX2319" fmla="*/ 888248 w 1008497"/>
              <a:gd name="connsiteY2319" fmla="*/ 232267 h 1007842"/>
              <a:gd name="connsiteX2320" fmla="*/ 881951 w 1008497"/>
              <a:gd name="connsiteY2320" fmla="*/ 227888 h 1007842"/>
              <a:gd name="connsiteX2321" fmla="*/ 881951 w 1008497"/>
              <a:gd name="connsiteY2321" fmla="*/ 225260 h 1007842"/>
              <a:gd name="connsiteX2322" fmla="*/ 884650 w 1008497"/>
              <a:gd name="connsiteY2322" fmla="*/ 221757 h 1007842"/>
              <a:gd name="connsiteX2323" fmla="*/ 867558 w 1008497"/>
              <a:gd name="connsiteY2323" fmla="*/ 213874 h 1007842"/>
              <a:gd name="connsiteX2324" fmla="*/ 878353 w 1008497"/>
              <a:gd name="connsiteY2324" fmla="*/ 211356 h 1007842"/>
              <a:gd name="connsiteX2325" fmla="*/ 227796 w 1008497"/>
              <a:gd name="connsiteY2325" fmla="*/ 211050 h 1007842"/>
              <a:gd name="connsiteX2326" fmla="*/ 232095 w 1008497"/>
              <a:gd name="connsiteY2326" fmla="*/ 212769 h 1007842"/>
              <a:gd name="connsiteX2327" fmla="*/ 237255 w 1008497"/>
              <a:gd name="connsiteY2327" fmla="*/ 212769 h 1007842"/>
              <a:gd name="connsiteX2328" fmla="*/ 246713 w 1008497"/>
              <a:gd name="connsiteY2328" fmla="*/ 215349 h 1007842"/>
              <a:gd name="connsiteX2329" fmla="*/ 243274 w 1008497"/>
              <a:gd name="connsiteY2329" fmla="*/ 225667 h 1007842"/>
              <a:gd name="connsiteX2330" fmla="*/ 229516 w 1008497"/>
              <a:gd name="connsiteY2330" fmla="*/ 229107 h 1007842"/>
              <a:gd name="connsiteX2331" fmla="*/ 227796 w 1008497"/>
              <a:gd name="connsiteY2331" fmla="*/ 211050 h 1007842"/>
              <a:gd name="connsiteX2332" fmla="*/ 178341 w 1008497"/>
              <a:gd name="connsiteY2332" fmla="*/ 206694 h 1007842"/>
              <a:gd name="connsiteX2333" fmla="*/ 184761 w 1008497"/>
              <a:gd name="connsiteY2333" fmla="*/ 209940 h 1007842"/>
              <a:gd name="connsiteX2334" fmla="*/ 181157 w 1008497"/>
              <a:gd name="connsiteY2334" fmla="*/ 218000 h 1007842"/>
              <a:gd name="connsiteX2335" fmla="*/ 173949 w 1008497"/>
              <a:gd name="connsiteY2335" fmla="*/ 217104 h 1007842"/>
              <a:gd name="connsiteX2336" fmla="*/ 179355 w 1008497"/>
              <a:gd name="connsiteY2336" fmla="*/ 221582 h 1007842"/>
              <a:gd name="connsiteX2337" fmla="*/ 188365 w 1008497"/>
              <a:gd name="connsiteY2337" fmla="*/ 217104 h 1007842"/>
              <a:gd name="connsiteX2338" fmla="*/ 189266 w 1008497"/>
              <a:gd name="connsiteY2338" fmla="*/ 210835 h 1007842"/>
              <a:gd name="connsiteX2339" fmla="*/ 192870 w 1008497"/>
              <a:gd name="connsiteY2339" fmla="*/ 224268 h 1007842"/>
              <a:gd name="connsiteX2340" fmla="*/ 170345 w 1008497"/>
              <a:gd name="connsiteY2340" fmla="*/ 235014 h 1007842"/>
              <a:gd name="connsiteX2341" fmla="*/ 164038 w 1008497"/>
              <a:gd name="connsiteY2341" fmla="*/ 239492 h 1007842"/>
              <a:gd name="connsiteX2342" fmla="*/ 160434 w 1008497"/>
              <a:gd name="connsiteY2342" fmla="*/ 227850 h 1007842"/>
              <a:gd name="connsiteX2343" fmla="*/ 166741 w 1008497"/>
              <a:gd name="connsiteY2343" fmla="*/ 218895 h 1007842"/>
              <a:gd name="connsiteX2344" fmla="*/ 171246 w 1008497"/>
              <a:gd name="connsiteY2344" fmla="*/ 208149 h 1007842"/>
              <a:gd name="connsiteX2345" fmla="*/ 178341 w 1008497"/>
              <a:gd name="connsiteY2345" fmla="*/ 206694 h 1007842"/>
              <a:gd name="connsiteX2346" fmla="*/ 188638 w 1008497"/>
              <a:gd name="connsiteY2346" fmla="*/ 202980 h 1007842"/>
              <a:gd name="connsiteX2347" fmla="*/ 188638 w 1008497"/>
              <a:gd name="connsiteY2347" fmla="*/ 209330 h 1007842"/>
              <a:gd name="connsiteX2348" fmla="*/ 187579 w 1008497"/>
              <a:gd name="connsiteY2348" fmla="*/ 203887 h 1007842"/>
              <a:gd name="connsiteX2349" fmla="*/ 188638 w 1008497"/>
              <a:gd name="connsiteY2349" fmla="*/ 202980 h 1007842"/>
              <a:gd name="connsiteX2350" fmla="*/ 194581 w 1008497"/>
              <a:gd name="connsiteY2350" fmla="*/ 201392 h 1007842"/>
              <a:gd name="connsiteX2351" fmla="*/ 197145 w 1008497"/>
              <a:gd name="connsiteY2351" fmla="*/ 204113 h 1007842"/>
              <a:gd name="connsiteX2352" fmla="*/ 209967 w 1008497"/>
              <a:gd name="connsiteY2352" fmla="*/ 216813 h 1007842"/>
              <a:gd name="connsiteX2353" fmla="*/ 214241 w 1008497"/>
              <a:gd name="connsiteY2353" fmla="*/ 224070 h 1007842"/>
              <a:gd name="connsiteX2354" fmla="*/ 221934 w 1008497"/>
              <a:gd name="connsiteY2354" fmla="*/ 221349 h 1007842"/>
              <a:gd name="connsiteX2355" fmla="*/ 215096 w 1008497"/>
              <a:gd name="connsiteY2355" fmla="*/ 218628 h 1007842"/>
              <a:gd name="connsiteX2356" fmla="*/ 216805 w 1008497"/>
              <a:gd name="connsiteY2356" fmla="*/ 212278 h 1007842"/>
              <a:gd name="connsiteX2357" fmla="*/ 224498 w 1008497"/>
              <a:gd name="connsiteY2357" fmla="*/ 216813 h 1007842"/>
              <a:gd name="connsiteX2358" fmla="*/ 223644 w 1008497"/>
              <a:gd name="connsiteY2358" fmla="*/ 230420 h 1007842"/>
              <a:gd name="connsiteX2359" fmla="*/ 222789 w 1008497"/>
              <a:gd name="connsiteY2359" fmla="*/ 243120 h 1007842"/>
              <a:gd name="connsiteX2360" fmla="*/ 217660 w 1008497"/>
              <a:gd name="connsiteY2360" fmla="*/ 244028 h 1007842"/>
              <a:gd name="connsiteX2361" fmla="*/ 205693 w 1008497"/>
              <a:gd name="connsiteY2361" fmla="*/ 232235 h 1007842"/>
              <a:gd name="connsiteX2362" fmla="*/ 198000 w 1008497"/>
              <a:gd name="connsiteY2362" fmla="*/ 224978 h 1007842"/>
              <a:gd name="connsiteX2363" fmla="*/ 193726 w 1008497"/>
              <a:gd name="connsiteY2363" fmla="*/ 211370 h 1007842"/>
              <a:gd name="connsiteX2364" fmla="*/ 194581 w 1008497"/>
              <a:gd name="connsiteY2364" fmla="*/ 201392 h 1007842"/>
              <a:gd name="connsiteX2365" fmla="*/ 161219 w 1008497"/>
              <a:gd name="connsiteY2365" fmla="*/ 199805 h 1007842"/>
              <a:gd name="connsiteX2366" fmla="*/ 167470 w 1008497"/>
              <a:gd name="connsiteY2366" fmla="*/ 203615 h 1007842"/>
              <a:gd name="connsiteX2367" fmla="*/ 163005 w 1008497"/>
              <a:gd name="connsiteY2367" fmla="*/ 213139 h 1007842"/>
              <a:gd name="connsiteX2368" fmla="*/ 153183 w 1008497"/>
              <a:gd name="connsiteY2368" fmla="*/ 210282 h 1007842"/>
              <a:gd name="connsiteX2369" fmla="*/ 153183 w 1008497"/>
              <a:gd name="connsiteY2369" fmla="*/ 208377 h 1007842"/>
              <a:gd name="connsiteX2370" fmla="*/ 161219 w 1008497"/>
              <a:gd name="connsiteY2370" fmla="*/ 199805 h 1007842"/>
              <a:gd name="connsiteX2371" fmla="*/ 145069 w 1008497"/>
              <a:gd name="connsiteY2371" fmla="*/ 195219 h 1007842"/>
              <a:gd name="connsiteX2372" fmla="*/ 156358 w 1008497"/>
              <a:gd name="connsiteY2372" fmla="*/ 196983 h 1007842"/>
              <a:gd name="connsiteX2373" fmla="*/ 155417 w 1008497"/>
              <a:gd name="connsiteY2373" fmla="*/ 198746 h 1007842"/>
              <a:gd name="connsiteX2374" fmla="*/ 142247 w 1008497"/>
              <a:gd name="connsiteY2374" fmla="*/ 209330 h 1007842"/>
              <a:gd name="connsiteX2375" fmla="*/ 142247 w 1008497"/>
              <a:gd name="connsiteY2375" fmla="*/ 214621 h 1007842"/>
              <a:gd name="connsiteX2376" fmla="*/ 134721 w 1008497"/>
              <a:gd name="connsiteY2376" fmla="*/ 217267 h 1007842"/>
              <a:gd name="connsiteX2377" fmla="*/ 130958 w 1008497"/>
              <a:gd name="connsiteY2377" fmla="*/ 210211 h 1007842"/>
              <a:gd name="connsiteX2378" fmla="*/ 145069 w 1008497"/>
              <a:gd name="connsiteY2378" fmla="*/ 195219 h 1007842"/>
              <a:gd name="connsiteX2379" fmla="*/ 817224 w 1008497"/>
              <a:gd name="connsiteY2379" fmla="*/ 195187 h 1007842"/>
              <a:gd name="connsiteX2380" fmla="*/ 820773 w 1008497"/>
              <a:gd name="connsiteY2380" fmla="*/ 203846 h 1007842"/>
              <a:gd name="connsiteX2381" fmla="*/ 814563 w 1008497"/>
              <a:gd name="connsiteY2381" fmla="*/ 209041 h 1007842"/>
              <a:gd name="connsiteX2382" fmla="*/ 810128 w 1008497"/>
              <a:gd name="connsiteY2382" fmla="*/ 207309 h 1007842"/>
              <a:gd name="connsiteX2383" fmla="*/ 813676 w 1008497"/>
              <a:gd name="connsiteY2383" fmla="*/ 202114 h 1007842"/>
              <a:gd name="connsiteX2384" fmla="*/ 808353 w 1008497"/>
              <a:gd name="connsiteY2384" fmla="*/ 202114 h 1007842"/>
              <a:gd name="connsiteX2385" fmla="*/ 807466 w 1008497"/>
              <a:gd name="connsiteY2385" fmla="*/ 209907 h 1007842"/>
              <a:gd name="connsiteX2386" fmla="*/ 814563 w 1008497"/>
              <a:gd name="connsiteY2386" fmla="*/ 213371 h 1007842"/>
              <a:gd name="connsiteX2387" fmla="*/ 825209 w 1008497"/>
              <a:gd name="connsiteY2387" fmla="*/ 205578 h 1007842"/>
              <a:gd name="connsiteX2388" fmla="*/ 826983 w 1008497"/>
              <a:gd name="connsiteY2388" fmla="*/ 208175 h 1007842"/>
              <a:gd name="connsiteX2389" fmla="*/ 813676 w 1008497"/>
              <a:gd name="connsiteY2389" fmla="*/ 220298 h 1007842"/>
              <a:gd name="connsiteX2390" fmla="*/ 797708 w 1008497"/>
              <a:gd name="connsiteY2390" fmla="*/ 219432 h 1007842"/>
              <a:gd name="connsiteX2391" fmla="*/ 803031 w 1008497"/>
              <a:gd name="connsiteY2391" fmla="*/ 197784 h 1007842"/>
              <a:gd name="connsiteX2392" fmla="*/ 817224 w 1008497"/>
              <a:gd name="connsiteY2392" fmla="*/ 195187 h 1007842"/>
              <a:gd name="connsiteX2393" fmla="*/ 852590 w 1008497"/>
              <a:gd name="connsiteY2393" fmla="*/ 190280 h 1007842"/>
              <a:gd name="connsiteX2394" fmla="*/ 862212 w 1008497"/>
              <a:gd name="connsiteY2394" fmla="*/ 196490 h 1007842"/>
              <a:gd name="connsiteX2395" fmla="*/ 874459 w 1008497"/>
              <a:gd name="connsiteY2395" fmla="*/ 201812 h 1007842"/>
              <a:gd name="connsiteX2396" fmla="*/ 876208 w 1008497"/>
              <a:gd name="connsiteY2396" fmla="*/ 206248 h 1007842"/>
              <a:gd name="connsiteX2397" fmla="*/ 835970 w 1008497"/>
              <a:gd name="connsiteY2397" fmla="*/ 210684 h 1007842"/>
              <a:gd name="connsiteX2398" fmla="*/ 834221 w 1008497"/>
              <a:gd name="connsiteY2398" fmla="*/ 207135 h 1007842"/>
              <a:gd name="connsiteX2399" fmla="*/ 842968 w 1008497"/>
              <a:gd name="connsiteY2399" fmla="*/ 203587 h 1007842"/>
              <a:gd name="connsiteX2400" fmla="*/ 853465 w 1008497"/>
              <a:gd name="connsiteY2400" fmla="*/ 207135 h 1007842"/>
              <a:gd name="connsiteX2401" fmla="*/ 856964 w 1008497"/>
              <a:gd name="connsiteY2401" fmla="*/ 200038 h 1007842"/>
              <a:gd name="connsiteX2402" fmla="*/ 849091 w 1008497"/>
              <a:gd name="connsiteY2402" fmla="*/ 203587 h 1007842"/>
              <a:gd name="connsiteX2403" fmla="*/ 846467 w 1008497"/>
              <a:gd name="connsiteY2403" fmla="*/ 197377 h 1007842"/>
              <a:gd name="connsiteX2404" fmla="*/ 852590 w 1008497"/>
              <a:gd name="connsiteY2404" fmla="*/ 190280 h 1007842"/>
              <a:gd name="connsiteX2405" fmla="*/ 794784 w 1008497"/>
              <a:gd name="connsiteY2405" fmla="*/ 187989 h 1007842"/>
              <a:gd name="connsiteX2406" fmla="*/ 808821 w 1008497"/>
              <a:gd name="connsiteY2406" fmla="*/ 189342 h 1007842"/>
              <a:gd name="connsiteX2407" fmla="*/ 798126 w 1008497"/>
              <a:gd name="connsiteY2407" fmla="*/ 197460 h 1007842"/>
              <a:gd name="connsiteX2408" fmla="*/ 790996 w 1008497"/>
              <a:gd name="connsiteY2408" fmla="*/ 202871 h 1007842"/>
              <a:gd name="connsiteX2409" fmla="*/ 782975 w 1008497"/>
              <a:gd name="connsiteY2409" fmla="*/ 203773 h 1007842"/>
              <a:gd name="connsiteX2410" fmla="*/ 780302 w 1008497"/>
              <a:gd name="connsiteY2410" fmla="*/ 213695 h 1007842"/>
              <a:gd name="connsiteX2411" fmla="*/ 785649 w 1008497"/>
              <a:gd name="connsiteY2411" fmla="*/ 216401 h 1007842"/>
              <a:gd name="connsiteX2412" fmla="*/ 783866 w 1008497"/>
              <a:gd name="connsiteY2412" fmla="*/ 208283 h 1007842"/>
              <a:gd name="connsiteX2413" fmla="*/ 791888 w 1008497"/>
              <a:gd name="connsiteY2413" fmla="*/ 207381 h 1007842"/>
              <a:gd name="connsiteX2414" fmla="*/ 792779 w 1008497"/>
              <a:gd name="connsiteY2414" fmla="*/ 218205 h 1007842"/>
              <a:gd name="connsiteX2415" fmla="*/ 784758 w 1008497"/>
              <a:gd name="connsiteY2415" fmla="*/ 223617 h 1007842"/>
              <a:gd name="connsiteX2416" fmla="*/ 773172 w 1008497"/>
              <a:gd name="connsiteY2416" fmla="*/ 220009 h 1007842"/>
              <a:gd name="connsiteX2417" fmla="*/ 758912 w 1008497"/>
              <a:gd name="connsiteY2417" fmla="*/ 216401 h 1007842"/>
              <a:gd name="connsiteX2418" fmla="*/ 766933 w 1008497"/>
              <a:gd name="connsiteY2418" fmla="*/ 210087 h 1007842"/>
              <a:gd name="connsiteX2419" fmla="*/ 782084 w 1008497"/>
              <a:gd name="connsiteY2419" fmla="*/ 194754 h 1007842"/>
              <a:gd name="connsiteX2420" fmla="*/ 794784 w 1008497"/>
              <a:gd name="connsiteY2420" fmla="*/ 187989 h 1007842"/>
              <a:gd name="connsiteX2421" fmla="*/ 772775 w 1008497"/>
              <a:gd name="connsiteY2421" fmla="*/ 180755 h 1007842"/>
              <a:gd name="connsiteX2422" fmla="*/ 773615 w 1008497"/>
              <a:gd name="connsiteY2422" fmla="*/ 180755 h 1007842"/>
              <a:gd name="connsiteX2423" fmla="*/ 778658 w 1008497"/>
              <a:gd name="connsiteY2423" fmla="*/ 191027 h 1007842"/>
              <a:gd name="connsiteX2424" fmla="*/ 772775 w 1008497"/>
              <a:gd name="connsiteY2424" fmla="*/ 196630 h 1007842"/>
              <a:gd name="connsiteX2425" fmla="*/ 764371 w 1008497"/>
              <a:gd name="connsiteY2425" fmla="*/ 186358 h 1007842"/>
              <a:gd name="connsiteX2426" fmla="*/ 772775 w 1008497"/>
              <a:gd name="connsiteY2426" fmla="*/ 180755 h 1007842"/>
              <a:gd name="connsiteX2427" fmla="*/ 211039 w 1008497"/>
              <a:gd name="connsiteY2427" fmla="*/ 179167 h 1007842"/>
              <a:gd name="connsiteX2428" fmla="*/ 223386 w 1008497"/>
              <a:gd name="connsiteY2428" fmla="*/ 184651 h 1007842"/>
              <a:gd name="connsiteX2429" fmla="*/ 223386 w 1008497"/>
              <a:gd name="connsiteY2429" fmla="*/ 206587 h 1007842"/>
              <a:gd name="connsiteX2430" fmla="*/ 205747 w 1008497"/>
              <a:gd name="connsiteY2430" fmla="*/ 206587 h 1007842"/>
              <a:gd name="connsiteX2431" fmla="*/ 196928 w 1008497"/>
              <a:gd name="connsiteY2431" fmla="*/ 195619 h 1007842"/>
              <a:gd name="connsiteX2432" fmla="*/ 201338 w 1008497"/>
              <a:gd name="connsiteY2432" fmla="*/ 187393 h 1007842"/>
              <a:gd name="connsiteX2433" fmla="*/ 210157 w 1008497"/>
              <a:gd name="connsiteY2433" fmla="*/ 187393 h 1007842"/>
              <a:gd name="connsiteX2434" fmla="*/ 211921 w 1008497"/>
              <a:gd name="connsiteY2434" fmla="*/ 193791 h 1007842"/>
              <a:gd name="connsiteX2435" fmla="*/ 211039 w 1008497"/>
              <a:gd name="connsiteY2435" fmla="*/ 199275 h 1007842"/>
              <a:gd name="connsiteX2436" fmla="*/ 216331 w 1008497"/>
              <a:gd name="connsiteY2436" fmla="*/ 189221 h 1007842"/>
              <a:gd name="connsiteX2437" fmla="*/ 209275 w 1008497"/>
              <a:gd name="connsiteY2437" fmla="*/ 181909 h 1007842"/>
              <a:gd name="connsiteX2438" fmla="*/ 211039 w 1008497"/>
              <a:gd name="connsiteY2438" fmla="*/ 179167 h 1007842"/>
              <a:gd name="connsiteX2439" fmla="*/ 229537 w 1008497"/>
              <a:gd name="connsiteY2439" fmla="*/ 176322 h 1007842"/>
              <a:gd name="connsiteX2440" fmla="*/ 238026 w 1008497"/>
              <a:gd name="connsiteY2440" fmla="*/ 177111 h 1007842"/>
              <a:gd name="connsiteX2441" fmla="*/ 245081 w 1008497"/>
              <a:gd name="connsiteY2441" fmla="*/ 180719 h 1007842"/>
              <a:gd name="connsiteX2442" fmla="*/ 255664 w 1008497"/>
              <a:gd name="connsiteY2442" fmla="*/ 199660 h 1007842"/>
              <a:gd name="connsiteX2443" fmla="*/ 262720 w 1008497"/>
              <a:gd name="connsiteY2443" fmla="*/ 208680 h 1007842"/>
              <a:gd name="connsiteX2444" fmla="*/ 257428 w 1008497"/>
              <a:gd name="connsiteY2444" fmla="*/ 213190 h 1007842"/>
              <a:gd name="connsiteX2445" fmla="*/ 244199 w 1008497"/>
              <a:gd name="connsiteY2445" fmla="*/ 207778 h 1007842"/>
              <a:gd name="connsiteX2446" fmla="*/ 234498 w 1008497"/>
              <a:gd name="connsiteY2446" fmla="*/ 209582 h 1007842"/>
              <a:gd name="connsiteX2447" fmla="*/ 231852 w 1008497"/>
              <a:gd name="connsiteY2447" fmla="*/ 199660 h 1007842"/>
              <a:gd name="connsiteX2448" fmla="*/ 238908 w 1008497"/>
              <a:gd name="connsiteY2448" fmla="*/ 197856 h 1007842"/>
              <a:gd name="connsiteX2449" fmla="*/ 242435 w 1008497"/>
              <a:gd name="connsiteY2449" fmla="*/ 201464 h 1007842"/>
              <a:gd name="connsiteX2450" fmla="*/ 241554 w 1008497"/>
              <a:gd name="connsiteY2450" fmla="*/ 195150 h 1007842"/>
              <a:gd name="connsiteX2451" fmla="*/ 233616 w 1008497"/>
              <a:gd name="connsiteY2451" fmla="*/ 193346 h 1007842"/>
              <a:gd name="connsiteX2452" fmla="*/ 231852 w 1008497"/>
              <a:gd name="connsiteY2452" fmla="*/ 193346 h 1007842"/>
              <a:gd name="connsiteX2453" fmla="*/ 223033 w 1008497"/>
              <a:gd name="connsiteY2453" fmla="*/ 178915 h 1007842"/>
              <a:gd name="connsiteX2454" fmla="*/ 229537 w 1008497"/>
              <a:gd name="connsiteY2454" fmla="*/ 176322 h 1007842"/>
              <a:gd name="connsiteX2455" fmla="*/ 843457 w 1008497"/>
              <a:gd name="connsiteY2455" fmla="*/ 174592 h 1007842"/>
              <a:gd name="connsiteX2456" fmla="*/ 846921 w 1008497"/>
              <a:gd name="connsiteY2456" fmla="*/ 174592 h 1007842"/>
              <a:gd name="connsiteX2457" fmla="*/ 840860 w 1008497"/>
              <a:gd name="connsiteY2457" fmla="*/ 196770 h 1007842"/>
              <a:gd name="connsiteX2458" fmla="*/ 833066 w 1008497"/>
              <a:gd name="connsiteY2458" fmla="*/ 202980 h 1007842"/>
              <a:gd name="connsiteX2459" fmla="*/ 824407 w 1008497"/>
              <a:gd name="connsiteY2459" fmla="*/ 198544 h 1007842"/>
              <a:gd name="connsiteX2460" fmla="*/ 823541 w 1008497"/>
              <a:gd name="connsiteY2460" fmla="*/ 190560 h 1007842"/>
              <a:gd name="connsiteX2461" fmla="*/ 829603 w 1008497"/>
              <a:gd name="connsiteY2461" fmla="*/ 187899 h 1007842"/>
              <a:gd name="connsiteX2462" fmla="*/ 832200 w 1008497"/>
              <a:gd name="connsiteY2462" fmla="*/ 190560 h 1007842"/>
              <a:gd name="connsiteX2463" fmla="*/ 833066 w 1008497"/>
              <a:gd name="connsiteY2463" fmla="*/ 193222 h 1007842"/>
              <a:gd name="connsiteX2464" fmla="*/ 835664 w 1008497"/>
              <a:gd name="connsiteY2464" fmla="*/ 190560 h 1007842"/>
              <a:gd name="connsiteX2465" fmla="*/ 832200 w 1008497"/>
              <a:gd name="connsiteY2465" fmla="*/ 183463 h 1007842"/>
              <a:gd name="connsiteX2466" fmla="*/ 823541 w 1008497"/>
              <a:gd name="connsiteY2466" fmla="*/ 185238 h 1007842"/>
              <a:gd name="connsiteX2467" fmla="*/ 819212 w 1008497"/>
              <a:gd name="connsiteY2467" fmla="*/ 187899 h 1007842"/>
              <a:gd name="connsiteX2468" fmla="*/ 819212 w 1008497"/>
              <a:gd name="connsiteY2468" fmla="*/ 179915 h 1007842"/>
              <a:gd name="connsiteX2469" fmla="*/ 843457 w 1008497"/>
              <a:gd name="connsiteY2469" fmla="*/ 174592 h 1007842"/>
              <a:gd name="connsiteX2470" fmla="*/ 170778 w 1008497"/>
              <a:gd name="connsiteY2470" fmla="*/ 173699 h 1007842"/>
              <a:gd name="connsiteX2471" fmla="*/ 175078 w 1008497"/>
              <a:gd name="connsiteY2471" fmla="*/ 176345 h 1007842"/>
              <a:gd name="connsiteX2472" fmla="*/ 176797 w 1008497"/>
              <a:gd name="connsiteY2472" fmla="*/ 187810 h 1007842"/>
              <a:gd name="connsiteX2473" fmla="*/ 174218 w 1008497"/>
              <a:gd name="connsiteY2473" fmla="*/ 188692 h 1007842"/>
              <a:gd name="connsiteX2474" fmla="*/ 168199 w 1008497"/>
              <a:gd name="connsiteY2474" fmla="*/ 186046 h 1007842"/>
              <a:gd name="connsiteX2475" fmla="*/ 173358 w 1008497"/>
              <a:gd name="connsiteY2475" fmla="*/ 193102 h 1007842"/>
              <a:gd name="connsiteX2476" fmla="*/ 181097 w 1008497"/>
              <a:gd name="connsiteY2476" fmla="*/ 191338 h 1007842"/>
              <a:gd name="connsiteX2477" fmla="*/ 187976 w 1008497"/>
              <a:gd name="connsiteY2477" fmla="*/ 195747 h 1007842"/>
              <a:gd name="connsiteX2478" fmla="*/ 186256 w 1008497"/>
              <a:gd name="connsiteY2478" fmla="*/ 199275 h 1007842"/>
              <a:gd name="connsiteX2479" fmla="*/ 170778 w 1008497"/>
              <a:gd name="connsiteY2479" fmla="*/ 201039 h 1007842"/>
              <a:gd name="connsiteX2480" fmla="*/ 149281 w 1008497"/>
              <a:gd name="connsiteY2480" fmla="*/ 190456 h 1007842"/>
              <a:gd name="connsiteX2481" fmla="*/ 148421 w 1008497"/>
              <a:gd name="connsiteY2481" fmla="*/ 190456 h 1007842"/>
              <a:gd name="connsiteX2482" fmla="*/ 164759 w 1008497"/>
              <a:gd name="connsiteY2482" fmla="*/ 178990 h 1007842"/>
              <a:gd name="connsiteX2483" fmla="*/ 170778 w 1008497"/>
              <a:gd name="connsiteY2483" fmla="*/ 173699 h 1007842"/>
              <a:gd name="connsiteX2484" fmla="*/ 253529 w 1008497"/>
              <a:gd name="connsiteY2484" fmla="*/ 168055 h 1007842"/>
              <a:gd name="connsiteX2485" fmla="*/ 262720 w 1008497"/>
              <a:gd name="connsiteY2485" fmla="*/ 168948 h 1007842"/>
              <a:gd name="connsiteX2486" fmla="*/ 259044 w 1008497"/>
              <a:gd name="connsiteY2486" fmla="*/ 178770 h 1007842"/>
              <a:gd name="connsiteX2487" fmla="*/ 252610 w 1008497"/>
              <a:gd name="connsiteY2487" fmla="*/ 182342 h 1007842"/>
              <a:gd name="connsiteX2488" fmla="*/ 245258 w 1008497"/>
              <a:gd name="connsiteY2488" fmla="*/ 176091 h 1007842"/>
              <a:gd name="connsiteX2489" fmla="*/ 253529 w 1008497"/>
              <a:gd name="connsiteY2489" fmla="*/ 168055 h 1007842"/>
              <a:gd name="connsiteX2490" fmla="*/ 181244 w 1008497"/>
              <a:gd name="connsiteY2490" fmla="*/ 162619 h 1007842"/>
              <a:gd name="connsiteX2491" fmla="*/ 207858 w 1008497"/>
              <a:gd name="connsiteY2491" fmla="*/ 169931 h 1007842"/>
              <a:gd name="connsiteX2492" fmla="*/ 206971 w 1008497"/>
              <a:gd name="connsiteY2492" fmla="*/ 178157 h 1007842"/>
              <a:gd name="connsiteX2493" fmla="*/ 198100 w 1008497"/>
              <a:gd name="connsiteY2493" fmla="*/ 182727 h 1007842"/>
              <a:gd name="connsiteX2494" fmla="*/ 194551 w 1008497"/>
              <a:gd name="connsiteY2494" fmla="*/ 179985 h 1007842"/>
              <a:gd name="connsiteX2495" fmla="*/ 195438 w 1008497"/>
              <a:gd name="connsiteY2495" fmla="*/ 172673 h 1007842"/>
              <a:gd name="connsiteX2496" fmla="*/ 190115 w 1008497"/>
              <a:gd name="connsiteY2496" fmla="*/ 176329 h 1007842"/>
              <a:gd name="connsiteX2497" fmla="*/ 195438 w 1008497"/>
              <a:gd name="connsiteY2497" fmla="*/ 186383 h 1007842"/>
              <a:gd name="connsiteX2498" fmla="*/ 198100 w 1008497"/>
              <a:gd name="connsiteY2498" fmla="*/ 187297 h 1007842"/>
              <a:gd name="connsiteX2499" fmla="*/ 189228 w 1008497"/>
              <a:gd name="connsiteY2499" fmla="*/ 191867 h 1007842"/>
              <a:gd name="connsiteX2500" fmla="*/ 181244 w 1008497"/>
              <a:gd name="connsiteY2500" fmla="*/ 184555 h 1007842"/>
              <a:gd name="connsiteX2501" fmla="*/ 181244 w 1008497"/>
              <a:gd name="connsiteY2501" fmla="*/ 162619 h 1007842"/>
              <a:gd name="connsiteX2502" fmla="*/ 714547 w 1008497"/>
              <a:gd name="connsiteY2502" fmla="*/ 156943 h 1007842"/>
              <a:gd name="connsiteX2503" fmla="*/ 726113 w 1008497"/>
              <a:gd name="connsiteY2503" fmla="*/ 156943 h 1007842"/>
              <a:gd name="connsiteX2504" fmla="*/ 736789 w 1008497"/>
              <a:gd name="connsiteY2504" fmla="*/ 163055 h 1007842"/>
              <a:gd name="connsiteX2505" fmla="*/ 755473 w 1008497"/>
              <a:gd name="connsiteY2505" fmla="*/ 162182 h 1007842"/>
              <a:gd name="connsiteX2506" fmla="*/ 759032 w 1008497"/>
              <a:gd name="connsiteY2506" fmla="*/ 172659 h 1007842"/>
              <a:gd name="connsiteX2507" fmla="*/ 751024 w 1008497"/>
              <a:gd name="connsiteY2507" fmla="*/ 176151 h 1007842"/>
              <a:gd name="connsiteX2508" fmla="*/ 746576 w 1008497"/>
              <a:gd name="connsiteY2508" fmla="*/ 168293 h 1007842"/>
              <a:gd name="connsiteX2509" fmla="*/ 739458 w 1008497"/>
              <a:gd name="connsiteY2509" fmla="*/ 173532 h 1007842"/>
              <a:gd name="connsiteX2510" fmla="*/ 743017 w 1008497"/>
              <a:gd name="connsiteY2510" fmla="*/ 184009 h 1007842"/>
              <a:gd name="connsiteX2511" fmla="*/ 760811 w 1008497"/>
              <a:gd name="connsiteY2511" fmla="*/ 188375 h 1007842"/>
              <a:gd name="connsiteX2512" fmla="*/ 764370 w 1008497"/>
              <a:gd name="connsiteY2512" fmla="*/ 195360 h 1007842"/>
              <a:gd name="connsiteX2513" fmla="*/ 747466 w 1008497"/>
              <a:gd name="connsiteY2513" fmla="*/ 195360 h 1007842"/>
              <a:gd name="connsiteX2514" fmla="*/ 745686 w 1008497"/>
              <a:gd name="connsiteY2514" fmla="*/ 199726 h 1007842"/>
              <a:gd name="connsiteX2515" fmla="*/ 751914 w 1008497"/>
              <a:gd name="connsiteY2515" fmla="*/ 204091 h 1007842"/>
              <a:gd name="connsiteX2516" fmla="*/ 747466 w 1008497"/>
              <a:gd name="connsiteY2516" fmla="*/ 208457 h 1007842"/>
              <a:gd name="connsiteX2517" fmla="*/ 741238 w 1008497"/>
              <a:gd name="connsiteY2517" fmla="*/ 206711 h 1007842"/>
              <a:gd name="connsiteX2518" fmla="*/ 736789 w 1008497"/>
              <a:gd name="connsiteY2518" fmla="*/ 197106 h 1007842"/>
              <a:gd name="connsiteX2519" fmla="*/ 738569 w 1008497"/>
              <a:gd name="connsiteY2519" fmla="*/ 190121 h 1007842"/>
              <a:gd name="connsiteX2520" fmla="*/ 731451 w 1008497"/>
              <a:gd name="connsiteY2520" fmla="*/ 170040 h 1007842"/>
              <a:gd name="connsiteX2521" fmla="*/ 717216 w 1008497"/>
              <a:gd name="connsiteY2521" fmla="*/ 164801 h 1007842"/>
              <a:gd name="connsiteX2522" fmla="*/ 713657 w 1008497"/>
              <a:gd name="connsiteY2522" fmla="*/ 169167 h 1007842"/>
              <a:gd name="connsiteX2523" fmla="*/ 714547 w 1008497"/>
              <a:gd name="connsiteY2523" fmla="*/ 177898 h 1007842"/>
              <a:gd name="connsiteX2524" fmla="*/ 723444 w 1008497"/>
              <a:gd name="connsiteY2524" fmla="*/ 177025 h 1007842"/>
              <a:gd name="connsiteX2525" fmla="*/ 724334 w 1008497"/>
              <a:gd name="connsiteY2525" fmla="*/ 183136 h 1007842"/>
              <a:gd name="connsiteX2526" fmla="*/ 712768 w 1008497"/>
              <a:gd name="connsiteY2526" fmla="*/ 184883 h 1007842"/>
              <a:gd name="connsiteX2527" fmla="*/ 696753 w 1008497"/>
              <a:gd name="connsiteY2527" fmla="*/ 165674 h 1007842"/>
              <a:gd name="connsiteX2528" fmla="*/ 683408 w 1008497"/>
              <a:gd name="connsiteY2528" fmla="*/ 163055 h 1007842"/>
              <a:gd name="connsiteX2529" fmla="*/ 698533 w 1008497"/>
              <a:gd name="connsiteY2529" fmla="*/ 159562 h 1007842"/>
              <a:gd name="connsiteX2530" fmla="*/ 714547 w 1008497"/>
              <a:gd name="connsiteY2530" fmla="*/ 156943 h 1007842"/>
              <a:gd name="connsiteX2531" fmla="*/ 778038 w 1008497"/>
              <a:gd name="connsiteY2531" fmla="*/ 153768 h 1007842"/>
              <a:gd name="connsiteX2532" fmla="*/ 786053 w 1008497"/>
              <a:gd name="connsiteY2532" fmla="*/ 157350 h 1007842"/>
              <a:gd name="connsiteX2533" fmla="*/ 794958 w 1008497"/>
              <a:gd name="connsiteY2533" fmla="*/ 160036 h 1007842"/>
              <a:gd name="connsiteX2534" fmla="*/ 802083 w 1008497"/>
              <a:gd name="connsiteY2534" fmla="*/ 166305 h 1007842"/>
              <a:gd name="connsiteX2535" fmla="*/ 799411 w 1008497"/>
              <a:gd name="connsiteY2535" fmla="*/ 176156 h 1007842"/>
              <a:gd name="connsiteX2536" fmla="*/ 792287 w 1008497"/>
              <a:gd name="connsiteY2536" fmla="*/ 177051 h 1007842"/>
              <a:gd name="connsiteX2537" fmla="*/ 790506 w 1008497"/>
              <a:gd name="connsiteY2537" fmla="*/ 170783 h 1007842"/>
              <a:gd name="connsiteX2538" fmla="*/ 794068 w 1008497"/>
              <a:gd name="connsiteY2538" fmla="*/ 168096 h 1007842"/>
              <a:gd name="connsiteX2539" fmla="*/ 790506 w 1008497"/>
              <a:gd name="connsiteY2539" fmla="*/ 168096 h 1007842"/>
              <a:gd name="connsiteX2540" fmla="*/ 786944 w 1008497"/>
              <a:gd name="connsiteY2540" fmla="*/ 173469 h 1007842"/>
              <a:gd name="connsiteX2541" fmla="*/ 794068 w 1008497"/>
              <a:gd name="connsiteY2541" fmla="*/ 181529 h 1007842"/>
              <a:gd name="connsiteX2542" fmla="*/ 805645 w 1008497"/>
              <a:gd name="connsiteY2542" fmla="*/ 182424 h 1007842"/>
              <a:gd name="connsiteX2543" fmla="*/ 783381 w 1008497"/>
              <a:gd name="connsiteY2543" fmla="*/ 188693 h 1007842"/>
              <a:gd name="connsiteX2544" fmla="*/ 776257 w 1008497"/>
              <a:gd name="connsiteY2544" fmla="*/ 170783 h 1007842"/>
              <a:gd name="connsiteX2545" fmla="*/ 769133 w 1008497"/>
              <a:gd name="connsiteY2545" fmla="*/ 158245 h 1007842"/>
              <a:gd name="connsiteX2546" fmla="*/ 778038 w 1008497"/>
              <a:gd name="connsiteY2546" fmla="*/ 153768 h 1007842"/>
              <a:gd name="connsiteX2547" fmla="*/ 799128 w 1008497"/>
              <a:gd name="connsiteY2547" fmla="*/ 146964 h 1007842"/>
              <a:gd name="connsiteX2548" fmla="*/ 805562 w 1008497"/>
              <a:gd name="connsiteY2548" fmla="*/ 150593 h 1007842"/>
              <a:gd name="connsiteX2549" fmla="*/ 810157 w 1008497"/>
              <a:gd name="connsiteY2549" fmla="*/ 155129 h 1007842"/>
              <a:gd name="connsiteX2550" fmla="*/ 805562 w 1008497"/>
              <a:gd name="connsiteY2550" fmla="*/ 163293 h 1007842"/>
              <a:gd name="connsiteX2551" fmla="*/ 797290 w 1008497"/>
              <a:gd name="connsiteY2551" fmla="*/ 156943 h 1007842"/>
              <a:gd name="connsiteX2552" fmla="*/ 799128 w 1008497"/>
              <a:gd name="connsiteY2552" fmla="*/ 146964 h 1007842"/>
              <a:gd name="connsiteX2553" fmla="*/ 818513 w 1008497"/>
              <a:gd name="connsiteY2553" fmla="*/ 143530 h 1007842"/>
              <a:gd name="connsiteX2554" fmla="*/ 826785 w 1008497"/>
              <a:gd name="connsiteY2554" fmla="*/ 147029 h 1007842"/>
              <a:gd name="connsiteX2555" fmla="*/ 829542 w 1008497"/>
              <a:gd name="connsiteY2555" fmla="*/ 158400 h 1007842"/>
              <a:gd name="connsiteX2556" fmla="*/ 837814 w 1008497"/>
              <a:gd name="connsiteY2556" fmla="*/ 164523 h 1007842"/>
              <a:gd name="connsiteX2557" fmla="*/ 823108 w 1008497"/>
              <a:gd name="connsiteY2557" fmla="*/ 172396 h 1007842"/>
              <a:gd name="connsiteX2558" fmla="*/ 820351 w 1008497"/>
              <a:gd name="connsiteY2558" fmla="*/ 168897 h 1007842"/>
              <a:gd name="connsiteX2559" fmla="*/ 824027 w 1008497"/>
              <a:gd name="connsiteY2559" fmla="*/ 166273 h 1007842"/>
              <a:gd name="connsiteX2560" fmla="*/ 827704 w 1008497"/>
              <a:gd name="connsiteY2560" fmla="*/ 166273 h 1007842"/>
              <a:gd name="connsiteX2561" fmla="*/ 824947 w 1008497"/>
              <a:gd name="connsiteY2561" fmla="*/ 162774 h 1007842"/>
              <a:gd name="connsiteX2562" fmla="*/ 816675 w 1008497"/>
              <a:gd name="connsiteY2562" fmla="*/ 167147 h 1007842"/>
              <a:gd name="connsiteX2563" fmla="*/ 816675 w 1008497"/>
              <a:gd name="connsiteY2563" fmla="*/ 177644 h 1007842"/>
              <a:gd name="connsiteX2564" fmla="*/ 812999 w 1008497"/>
              <a:gd name="connsiteY2564" fmla="*/ 185517 h 1007842"/>
              <a:gd name="connsiteX2565" fmla="*/ 806565 w 1008497"/>
              <a:gd name="connsiteY2565" fmla="*/ 169772 h 1007842"/>
              <a:gd name="connsiteX2566" fmla="*/ 818513 w 1008497"/>
              <a:gd name="connsiteY2566" fmla="*/ 143530 h 1007842"/>
              <a:gd name="connsiteX2567" fmla="*/ 305618 w 1008497"/>
              <a:gd name="connsiteY2567" fmla="*/ 142655 h 1007842"/>
              <a:gd name="connsiteX2568" fmla="*/ 319853 w 1008497"/>
              <a:gd name="connsiteY2568" fmla="*/ 149734 h 1007842"/>
              <a:gd name="connsiteX2569" fmla="*/ 342095 w 1008497"/>
              <a:gd name="connsiteY2569" fmla="*/ 155043 h 1007842"/>
              <a:gd name="connsiteX2570" fmla="*/ 326080 w 1008497"/>
              <a:gd name="connsiteY2570" fmla="*/ 156812 h 1007842"/>
              <a:gd name="connsiteX2571" fmla="*/ 320742 w 1008497"/>
              <a:gd name="connsiteY2571" fmla="*/ 160352 h 1007842"/>
              <a:gd name="connsiteX2572" fmla="*/ 313625 w 1008497"/>
              <a:gd name="connsiteY2572" fmla="*/ 171854 h 1007842"/>
              <a:gd name="connsiteX2573" fmla="*/ 304728 w 1008497"/>
              <a:gd name="connsiteY2573" fmla="*/ 170970 h 1007842"/>
              <a:gd name="connsiteX2574" fmla="*/ 304728 w 1008497"/>
              <a:gd name="connsiteY2574" fmla="*/ 164776 h 1007842"/>
              <a:gd name="connsiteX2575" fmla="*/ 312735 w 1008497"/>
              <a:gd name="connsiteY2575" fmla="*/ 159467 h 1007842"/>
              <a:gd name="connsiteX2576" fmla="*/ 308287 w 1008497"/>
              <a:gd name="connsiteY2576" fmla="*/ 151503 h 1007842"/>
              <a:gd name="connsiteX2577" fmla="*/ 297610 w 1008497"/>
              <a:gd name="connsiteY2577" fmla="*/ 155927 h 1007842"/>
              <a:gd name="connsiteX2578" fmla="*/ 287824 w 1008497"/>
              <a:gd name="connsiteY2578" fmla="*/ 177163 h 1007842"/>
              <a:gd name="connsiteX2579" fmla="*/ 289603 w 1008497"/>
              <a:gd name="connsiteY2579" fmla="*/ 188666 h 1007842"/>
              <a:gd name="connsiteX2580" fmla="*/ 283375 w 1008497"/>
              <a:gd name="connsiteY2580" fmla="*/ 194860 h 1007842"/>
              <a:gd name="connsiteX2581" fmla="*/ 276258 w 1008497"/>
              <a:gd name="connsiteY2581" fmla="*/ 194860 h 1007842"/>
              <a:gd name="connsiteX2582" fmla="*/ 274478 w 1008497"/>
              <a:gd name="connsiteY2582" fmla="*/ 187782 h 1007842"/>
              <a:gd name="connsiteX2583" fmla="*/ 279816 w 1008497"/>
              <a:gd name="connsiteY2583" fmla="*/ 183357 h 1007842"/>
              <a:gd name="connsiteX2584" fmla="*/ 265581 w 1008497"/>
              <a:gd name="connsiteY2584" fmla="*/ 182472 h 1007842"/>
              <a:gd name="connsiteX2585" fmla="*/ 261133 w 1008497"/>
              <a:gd name="connsiteY2585" fmla="*/ 180703 h 1007842"/>
              <a:gd name="connsiteX2586" fmla="*/ 264692 w 1008497"/>
              <a:gd name="connsiteY2586" fmla="*/ 174509 h 1007842"/>
              <a:gd name="connsiteX2587" fmla="*/ 271809 w 1008497"/>
              <a:gd name="connsiteY2587" fmla="*/ 176279 h 1007842"/>
              <a:gd name="connsiteX2588" fmla="*/ 284265 w 1008497"/>
              <a:gd name="connsiteY2588" fmla="*/ 170085 h 1007842"/>
              <a:gd name="connsiteX2589" fmla="*/ 286044 w 1008497"/>
              <a:gd name="connsiteY2589" fmla="*/ 159467 h 1007842"/>
              <a:gd name="connsiteX2590" fmla="*/ 282486 w 1008497"/>
              <a:gd name="connsiteY2590" fmla="*/ 155927 h 1007842"/>
              <a:gd name="connsiteX2591" fmla="*/ 274478 w 1008497"/>
              <a:gd name="connsiteY2591" fmla="*/ 159467 h 1007842"/>
              <a:gd name="connsiteX2592" fmla="*/ 271809 w 1008497"/>
              <a:gd name="connsiteY2592" fmla="*/ 151503 h 1007842"/>
              <a:gd name="connsiteX2593" fmla="*/ 278927 w 1008497"/>
              <a:gd name="connsiteY2593" fmla="*/ 146194 h 1007842"/>
              <a:gd name="connsiteX2594" fmla="*/ 289603 w 1008497"/>
              <a:gd name="connsiteY2594" fmla="*/ 150618 h 1007842"/>
              <a:gd name="connsiteX2595" fmla="*/ 305618 w 1008497"/>
              <a:gd name="connsiteY2595" fmla="*/ 142655 h 1007842"/>
              <a:gd name="connsiteX2596" fmla="*/ 250197 w 1008497"/>
              <a:gd name="connsiteY2596" fmla="*/ 142655 h 1007842"/>
              <a:gd name="connsiteX2597" fmla="*/ 264308 w 1008497"/>
              <a:gd name="connsiteY2597" fmla="*/ 149752 h 1007842"/>
              <a:gd name="connsiteX2598" fmla="*/ 259898 w 1008497"/>
              <a:gd name="connsiteY2598" fmla="*/ 151526 h 1007842"/>
              <a:gd name="connsiteX2599" fmla="*/ 255489 w 1008497"/>
              <a:gd name="connsiteY2599" fmla="*/ 155962 h 1007842"/>
              <a:gd name="connsiteX2600" fmla="*/ 241378 w 1008497"/>
              <a:gd name="connsiteY2600" fmla="*/ 171930 h 1007842"/>
              <a:gd name="connsiteX2601" fmla="*/ 227267 w 1008497"/>
              <a:gd name="connsiteY2601" fmla="*/ 171930 h 1007842"/>
              <a:gd name="connsiteX2602" fmla="*/ 224621 w 1008497"/>
              <a:gd name="connsiteY2602" fmla="*/ 171043 h 1007842"/>
              <a:gd name="connsiteX2603" fmla="*/ 228149 w 1008497"/>
              <a:gd name="connsiteY2603" fmla="*/ 164833 h 1007842"/>
              <a:gd name="connsiteX2604" fmla="*/ 236968 w 1008497"/>
              <a:gd name="connsiteY2604" fmla="*/ 163946 h 1007842"/>
              <a:gd name="connsiteX2605" fmla="*/ 240496 w 1008497"/>
              <a:gd name="connsiteY2605" fmla="*/ 157736 h 1007842"/>
              <a:gd name="connsiteX2606" fmla="*/ 238732 w 1008497"/>
              <a:gd name="connsiteY2606" fmla="*/ 154187 h 1007842"/>
              <a:gd name="connsiteX2607" fmla="*/ 236086 w 1008497"/>
              <a:gd name="connsiteY2607" fmla="*/ 159510 h 1007842"/>
              <a:gd name="connsiteX2608" fmla="*/ 231676 w 1008497"/>
              <a:gd name="connsiteY2608" fmla="*/ 161284 h 1007842"/>
              <a:gd name="connsiteX2609" fmla="*/ 227267 w 1008497"/>
              <a:gd name="connsiteY2609" fmla="*/ 153300 h 1007842"/>
              <a:gd name="connsiteX2610" fmla="*/ 242260 w 1008497"/>
              <a:gd name="connsiteY2610" fmla="*/ 147090 h 1007842"/>
              <a:gd name="connsiteX2611" fmla="*/ 250197 w 1008497"/>
              <a:gd name="connsiteY2611" fmla="*/ 142655 h 1007842"/>
              <a:gd name="connsiteX2612" fmla="*/ 230573 w 1008497"/>
              <a:gd name="connsiteY2612" fmla="*/ 133130 h 1007842"/>
              <a:gd name="connsiteX2613" fmla="*/ 232359 w 1008497"/>
              <a:gd name="connsiteY2613" fmla="*/ 133130 h 1007842"/>
              <a:gd name="connsiteX2614" fmla="*/ 234145 w 1008497"/>
              <a:gd name="connsiteY2614" fmla="*/ 143713 h 1007842"/>
              <a:gd name="connsiteX2615" fmla="*/ 224323 w 1008497"/>
              <a:gd name="connsiteY2615" fmla="*/ 149005 h 1007842"/>
              <a:gd name="connsiteX2616" fmla="*/ 219858 w 1008497"/>
              <a:gd name="connsiteY2616" fmla="*/ 142831 h 1007842"/>
              <a:gd name="connsiteX2617" fmla="*/ 230573 w 1008497"/>
              <a:gd name="connsiteY2617" fmla="*/ 133130 h 1007842"/>
              <a:gd name="connsiteX2618" fmla="*/ 747161 w 1008497"/>
              <a:gd name="connsiteY2618" fmla="*/ 131398 h 1007842"/>
              <a:gd name="connsiteX2619" fmla="*/ 749650 w 1008497"/>
              <a:gd name="connsiteY2619" fmla="*/ 133419 h 1007842"/>
              <a:gd name="connsiteX2620" fmla="*/ 763505 w 1008497"/>
              <a:gd name="connsiteY2620" fmla="*/ 134429 h 1007842"/>
              <a:gd name="connsiteX2621" fmla="*/ 764371 w 1008497"/>
              <a:gd name="connsiteY2621" fmla="*/ 134429 h 1007842"/>
              <a:gd name="connsiteX2622" fmla="*/ 752248 w 1008497"/>
              <a:gd name="connsiteY2622" fmla="*/ 138470 h 1007842"/>
              <a:gd name="connsiteX2623" fmla="*/ 745321 w 1008497"/>
              <a:gd name="connsiteY2623" fmla="*/ 132409 h 1007842"/>
              <a:gd name="connsiteX2624" fmla="*/ 747161 w 1008497"/>
              <a:gd name="connsiteY2624" fmla="*/ 131398 h 1007842"/>
              <a:gd name="connsiteX2625" fmla="*/ 209778 w 1008497"/>
              <a:gd name="connsiteY2625" fmla="*/ 126780 h 1007842"/>
              <a:gd name="connsiteX2626" fmla="*/ 223470 w 1008497"/>
              <a:gd name="connsiteY2626" fmla="*/ 162193 h 1007842"/>
              <a:gd name="connsiteX2627" fmla="*/ 214342 w 1008497"/>
              <a:gd name="connsiteY2627" fmla="*/ 172817 h 1007842"/>
              <a:gd name="connsiteX2628" fmla="*/ 209778 w 1008497"/>
              <a:gd name="connsiteY2628" fmla="*/ 163964 h 1007842"/>
              <a:gd name="connsiteX2629" fmla="*/ 209778 w 1008497"/>
              <a:gd name="connsiteY2629" fmla="*/ 151569 h 1007842"/>
              <a:gd name="connsiteX2630" fmla="*/ 200650 w 1008497"/>
              <a:gd name="connsiteY2630" fmla="*/ 149798 h 1007842"/>
              <a:gd name="connsiteX2631" fmla="*/ 198824 w 1008497"/>
              <a:gd name="connsiteY2631" fmla="*/ 150684 h 1007842"/>
              <a:gd name="connsiteX2632" fmla="*/ 207039 w 1008497"/>
              <a:gd name="connsiteY2632" fmla="*/ 155996 h 1007842"/>
              <a:gd name="connsiteX2633" fmla="*/ 206126 w 1008497"/>
              <a:gd name="connsiteY2633" fmla="*/ 161308 h 1007842"/>
              <a:gd name="connsiteX2634" fmla="*/ 195173 w 1008497"/>
              <a:gd name="connsiteY2634" fmla="*/ 159537 h 1007842"/>
              <a:gd name="connsiteX2635" fmla="*/ 189696 w 1008497"/>
              <a:gd name="connsiteY2635" fmla="*/ 155996 h 1007842"/>
              <a:gd name="connsiteX2636" fmla="*/ 198824 w 1008497"/>
              <a:gd name="connsiteY2636" fmla="*/ 143601 h 1007842"/>
              <a:gd name="connsiteX2637" fmla="*/ 201562 w 1008497"/>
              <a:gd name="connsiteY2637" fmla="*/ 133862 h 1007842"/>
              <a:gd name="connsiteX2638" fmla="*/ 209778 w 1008497"/>
              <a:gd name="connsiteY2638" fmla="*/ 126780 h 1007842"/>
              <a:gd name="connsiteX2639" fmla="*/ 801465 w 1008497"/>
              <a:gd name="connsiteY2639" fmla="*/ 126063 h 1007842"/>
              <a:gd name="connsiteX2640" fmla="*/ 814059 w 1008497"/>
              <a:gd name="connsiteY2640" fmla="*/ 140863 h 1007842"/>
              <a:gd name="connsiteX2641" fmla="*/ 814059 w 1008497"/>
              <a:gd name="connsiteY2641" fmla="*/ 152180 h 1007842"/>
              <a:gd name="connsiteX2642" fmla="*/ 804164 w 1008497"/>
              <a:gd name="connsiteY2642" fmla="*/ 136510 h 1007842"/>
              <a:gd name="connsiteX2643" fmla="*/ 799666 w 1008497"/>
              <a:gd name="connsiteY2643" fmla="*/ 134769 h 1007842"/>
              <a:gd name="connsiteX2644" fmla="*/ 793369 w 1008497"/>
              <a:gd name="connsiteY2644" fmla="*/ 136510 h 1007842"/>
              <a:gd name="connsiteX2645" fmla="*/ 790670 w 1008497"/>
              <a:gd name="connsiteY2645" fmla="*/ 129546 h 1007842"/>
              <a:gd name="connsiteX2646" fmla="*/ 801465 w 1008497"/>
              <a:gd name="connsiteY2646" fmla="*/ 126063 h 1007842"/>
              <a:gd name="connsiteX2647" fmla="*/ 279001 w 1008497"/>
              <a:gd name="connsiteY2647" fmla="*/ 120203 h 1007842"/>
              <a:gd name="connsiteX2648" fmla="*/ 284945 w 1008497"/>
              <a:gd name="connsiteY2648" fmla="*/ 121110 h 1007842"/>
              <a:gd name="connsiteX2649" fmla="*/ 267000 w 1008497"/>
              <a:gd name="connsiteY2649" fmla="*/ 125645 h 1007842"/>
              <a:gd name="connsiteX2650" fmla="*/ 264308 w 1008497"/>
              <a:gd name="connsiteY2650" fmla="*/ 122924 h 1007842"/>
              <a:gd name="connsiteX2651" fmla="*/ 272383 w 1008497"/>
              <a:gd name="connsiteY2651" fmla="*/ 122017 h 1007842"/>
              <a:gd name="connsiteX2652" fmla="*/ 279001 w 1008497"/>
              <a:gd name="connsiteY2652" fmla="*/ 120203 h 1007842"/>
              <a:gd name="connsiteX2653" fmla="*/ 768427 w 1008497"/>
              <a:gd name="connsiteY2653" fmla="*/ 116714 h 1007842"/>
              <a:gd name="connsiteX2654" fmla="*/ 779892 w 1008497"/>
              <a:gd name="connsiteY2654" fmla="*/ 121984 h 1007842"/>
              <a:gd name="connsiteX2655" fmla="*/ 773719 w 1008497"/>
              <a:gd name="connsiteY2655" fmla="*/ 145695 h 1007842"/>
              <a:gd name="connsiteX2656" fmla="*/ 754316 w 1008497"/>
              <a:gd name="connsiteY2656" fmla="*/ 151842 h 1007842"/>
              <a:gd name="connsiteX2657" fmla="*/ 735795 w 1008497"/>
              <a:gd name="connsiteY2657" fmla="*/ 149208 h 1007842"/>
              <a:gd name="connsiteX2658" fmla="*/ 731386 w 1008497"/>
              <a:gd name="connsiteY2658" fmla="*/ 154477 h 1007842"/>
              <a:gd name="connsiteX2659" fmla="*/ 729622 w 1008497"/>
              <a:gd name="connsiteY2659" fmla="*/ 154477 h 1007842"/>
              <a:gd name="connsiteX2660" fmla="*/ 732268 w 1008497"/>
              <a:gd name="connsiteY2660" fmla="*/ 150086 h 1007842"/>
              <a:gd name="connsiteX2661" fmla="*/ 729622 w 1008497"/>
              <a:gd name="connsiteY2661" fmla="*/ 146573 h 1007842"/>
              <a:gd name="connsiteX2662" fmla="*/ 730504 w 1008497"/>
              <a:gd name="connsiteY2662" fmla="*/ 140426 h 1007842"/>
              <a:gd name="connsiteX2663" fmla="*/ 729622 w 1008497"/>
              <a:gd name="connsiteY2663" fmla="*/ 136035 h 1007842"/>
              <a:gd name="connsiteX2664" fmla="*/ 741087 w 1008497"/>
              <a:gd name="connsiteY2664" fmla="*/ 135156 h 1007842"/>
              <a:gd name="connsiteX2665" fmla="*/ 759608 w 1008497"/>
              <a:gd name="connsiteY2665" fmla="*/ 140426 h 1007842"/>
              <a:gd name="connsiteX2666" fmla="*/ 768427 w 1008497"/>
              <a:gd name="connsiteY2666" fmla="*/ 134278 h 1007842"/>
              <a:gd name="connsiteX2667" fmla="*/ 762253 w 1008497"/>
              <a:gd name="connsiteY2667" fmla="*/ 124618 h 1007842"/>
              <a:gd name="connsiteX2668" fmla="*/ 768427 w 1008497"/>
              <a:gd name="connsiteY2668" fmla="*/ 116714 h 1007842"/>
              <a:gd name="connsiteX2669" fmla="*/ 226738 w 1008497"/>
              <a:gd name="connsiteY2669" fmla="*/ 114080 h 1007842"/>
              <a:gd name="connsiteX2670" fmla="*/ 234146 w 1008497"/>
              <a:gd name="connsiteY2670" fmla="*/ 120253 h 1007842"/>
              <a:gd name="connsiteX2671" fmla="*/ 231368 w 1008497"/>
              <a:gd name="connsiteY2671" fmla="*/ 124663 h 1007842"/>
              <a:gd name="connsiteX2672" fmla="*/ 222107 w 1008497"/>
              <a:gd name="connsiteY2672" fmla="*/ 128191 h 1007842"/>
              <a:gd name="connsiteX2673" fmla="*/ 218403 w 1008497"/>
              <a:gd name="connsiteY2673" fmla="*/ 137892 h 1007842"/>
              <a:gd name="connsiteX2674" fmla="*/ 213773 w 1008497"/>
              <a:gd name="connsiteY2674" fmla="*/ 131718 h 1007842"/>
              <a:gd name="connsiteX2675" fmla="*/ 217477 w 1008497"/>
              <a:gd name="connsiteY2675" fmla="*/ 119371 h 1007842"/>
              <a:gd name="connsiteX2676" fmla="*/ 226738 w 1008497"/>
              <a:gd name="connsiteY2676" fmla="*/ 114080 h 1007842"/>
              <a:gd name="connsiteX2677" fmla="*/ 257154 w 1008497"/>
              <a:gd name="connsiteY2677" fmla="*/ 106010 h 1007842"/>
              <a:gd name="connsiteX2678" fmla="*/ 261847 w 1008497"/>
              <a:gd name="connsiteY2678" fmla="*/ 110823 h 1007842"/>
              <a:gd name="connsiteX2679" fmla="*/ 261847 w 1008497"/>
              <a:gd name="connsiteY2679" fmla="*/ 119779 h 1007842"/>
              <a:gd name="connsiteX2680" fmla="*/ 259228 w 1008497"/>
              <a:gd name="connsiteY2680" fmla="*/ 125152 h 1007842"/>
              <a:gd name="connsiteX2681" fmla="*/ 277563 w 1008497"/>
              <a:gd name="connsiteY2681" fmla="*/ 129629 h 1007842"/>
              <a:gd name="connsiteX2682" fmla="*/ 289787 w 1008497"/>
              <a:gd name="connsiteY2682" fmla="*/ 123361 h 1007842"/>
              <a:gd name="connsiteX2683" fmla="*/ 297645 w 1008497"/>
              <a:gd name="connsiteY2683" fmla="*/ 126943 h 1007842"/>
              <a:gd name="connsiteX2684" fmla="*/ 297645 w 1008497"/>
              <a:gd name="connsiteY2684" fmla="*/ 127838 h 1007842"/>
              <a:gd name="connsiteX2685" fmla="*/ 268832 w 1008497"/>
              <a:gd name="connsiteY2685" fmla="*/ 139480 h 1007842"/>
              <a:gd name="connsiteX2686" fmla="*/ 257482 w 1008497"/>
              <a:gd name="connsiteY2686" fmla="*/ 135002 h 1007842"/>
              <a:gd name="connsiteX2687" fmla="*/ 247004 w 1008497"/>
              <a:gd name="connsiteY2687" fmla="*/ 120674 h 1007842"/>
              <a:gd name="connsiteX2688" fmla="*/ 250497 w 1008497"/>
              <a:gd name="connsiteY2688" fmla="*/ 107241 h 1007842"/>
              <a:gd name="connsiteX2689" fmla="*/ 257154 w 1008497"/>
              <a:gd name="connsiteY2689" fmla="*/ 106010 h 1007842"/>
              <a:gd name="connsiteX2690" fmla="*/ 298324 w 1008497"/>
              <a:gd name="connsiteY2690" fmla="*/ 105414 h 1007842"/>
              <a:gd name="connsiteX2691" fmla="*/ 300857 w 1008497"/>
              <a:gd name="connsiteY2691" fmla="*/ 105720 h 1007842"/>
              <a:gd name="connsiteX2692" fmla="*/ 299079 w 1008497"/>
              <a:gd name="connsiteY2692" fmla="*/ 105820 h 1007842"/>
              <a:gd name="connsiteX2693" fmla="*/ 511892 w 1008497"/>
              <a:gd name="connsiteY2693" fmla="*/ 98205 h 1007842"/>
              <a:gd name="connsiteX2694" fmla="*/ 513611 w 1008497"/>
              <a:gd name="connsiteY2694" fmla="*/ 107201 h 1007842"/>
              <a:gd name="connsiteX2695" fmla="*/ 523070 w 1008497"/>
              <a:gd name="connsiteY2695" fmla="*/ 117995 h 1007842"/>
              <a:gd name="connsiteX2696" fmla="*/ 515331 w 1008497"/>
              <a:gd name="connsiteY2696" fmla="*/ 123393 h 1007842"/>
              <a:gd name="connsiteX2697" fmla="*/ 509312 w 1008497"/>
              <a:gd name="connsiteY2697" fmla="*/ 123393 h 1007842"/>
              <a:gd name="connsiteX2698" fmla="*/ 504153 w 1008497"/>
              <a:gd name="connsiteY2698" fmla="*/ 119794 h 1007842"/>
              <a:gd name="connsiteX2699" fmla="*/ 503293 w 1008497"/>
              <a:gd name="connsiteY2699" fmla="*/ 116196 h 1007842"/>
              <a:gd name="connsiteX2700" fmla="*/ 511892 w 1008497"/>
              <a:gd name="connsiteY2700" fmla="*/ 98205 h 1007842"/>
              <a:gd name="connsiteX2701" fmla="*/ 759807 w 1008497"/>
              <a:gd name="connsiteY2701" fmla="*/ 93442 h 1007842"/>
              <a:gd name="connsiteX2702" fmla="*/ 804271 w 1008497"/>
              <a:gd name="connsiteY2702" fmla="*/ 115631 h 1007842"/>
              <a:gd name="connsiteX2703" fmla="*/ 879861 w 1008497"/>
              <a:gd name="connsiteY2703" fmla="*/ 189298 h 1007842"/>
              <a:gd name="connsiteX2704" fmla="*/ 923436 w 1008497"/>
              <a:gd name="connsiteY2704" fmla="*/ 251427 h 1007842"/>
              <a:gd name="connsiteX2705" fmla="*/ 921658 w 1008497"/>
              <a:gd name="connsiteY2705" fmla="*/ 281603 h 1007842"/>
              <a:gd name="connsiteX2706" fmla="*/ 909208 w 1008497"/>
              <a:gd name="connsiteY2706" fmla="*/ 288704 h 1007842"/>
              <a:gd name="connsiteX2707" fmla="*/ 918990 w 1008497"/>
              <a:gd name="connsiteY2707" fmla="*/ 279828 h 1007842"/>
              <a:gd name="connsiteX2708" fmla="*/ 922547 w 1008497"/>
              <a:gd name="connsiteY2708" fmla="*/ 259415 h 1007842"/>
              <a:gd name="connsiteX2709" fmla="*/ 906540 w 1008497"/>
              <a:gd name="connsiteY2709" fmla="*/ 231900 h 1007842"/>
              <a:gd name="connsiteX2710" fmla="*/ 897647 w 1008497"/>
              <a:gd name="connsiteY2710" fmla="*/ 218587 h 1007842"/>
              <a:gd name="connsiteX2711" fmla="*/ 870968 w 1008497"/>
              <a:gd name="connsiteY2711" fmla="*/ 183972 h 1007842"/>
              <a:gd name="connsiteX2712" fmla="*/ 863854 w 1008497"/>
              <a:gd name="connsiteY2712" fmla="*/ 176872 h 1007842"/>
              <a:gd name="connsiteX2713" fmla="*/ 809607 w 1008497"/>
              <a:gd name="connsiteY2713" fmla="*/ 125394 h 1007842"/>
              <a:gd name="connsiteX2714" fmla="*/ 791821 w 1008497"/>
              <a:gd name="connsiteY2714" fmla="*/ 112081 h 1007842"/>
              <a:gd name="connsiteX2715" fmla="*/ 752692 w 1008497"/>
              <a:gd name="connsiteY2715" fmla="*/ 99655 h 1007842"/>
              <a:gd name="connsiteX2716" fmla="*/ 737574 w 1008497"/>
              <a:gd name="connsiteY2716" fmla="*/ 108530 h 1007842"/>
              <a:gd name="connsiteX2717" fmla="*/ 736685 w 1008497"/>
              <a:gd name="connsiteY2717" fmla="*/ 105868 h 1007842"/>
              <a:gd name="connsiteX2718" fmla="*/ 759807 w 1008497"/>
              <a:gd name="connsiteY2718" fmla="*/ 93442 h 1007842"/>
              <a:gd name="connsiteX2719" fmla="*/ 281771 w 1008497"/>
              <a:gd name="connsiteY2719" fmla="*/ 90985 h 1007842"/>
              <a:gd name="connsiteX2720" fmla="*/ 287945 w 1008497"/>
              <a:gd name="connsiteY2720" fmla="*/ 99842 h 1007842"/>
              <a:gd name="connsiteX2721" fmla="*/ 298324 w 1008497"/>
              <a:gd name="connsiteY2721" fmla="*/ 105414 h 1007842"/>
              <a:gd name="connsiteX2722" fmla="*/ 288826 w 1008497"/>
              <a:gd name="connsiteY2722" fmla="*/ 104270 h 1007842"/>
              <a:gd name="connsiteX2723" fmla="*/ 281771 w 1008497"/>
              <a:gd name="connsiteY2723" fmla="*/ 91871 h 1007842"/>
              <a:gd name="connsiteX2724" fmla="*/ 281771 w 1008497"/>
              <a:gd name="connsiteY2724" fmla="*/ 90985 h 1007842"/>
              <a:gd name="connsiteX2725" fmla="*/ 583043 w 1008497"/>
              <a:gd name="connsiteY2725" fmla="*/ 90267 h 1007842"/>
              <a:gd name="connsiteX2726" fmla="*/ 593626 w 1008497"/>
              <a:gd name="connsiteY2726" fmla="*/ 96398 h 1007842"/>
              <a:gd name="connsiteX2727" fmla="*/ 596272 w 1008497"/>
              <a:gd name="connsiteY2727" fmla="*/ 99901 h 1007842"/>
              <a:gd name="connsiteX2728" fmla="*/ 615675 w 1008497"/>
              <a:gd name="connsiteY2728" fmla="*/ 101653 h 1007842"/>
              <a:gd name="connsiteX2729" fmla="*/ 620085 w 1008497"/>
              <a:gd name="connsiteY2729" fmla="*/ 120046 h 1007842"/>
              <a:gd name="connsiteX2730" fmla="*/ 630668 w 1008497"/>
              <a:gd name="connsiteY2730" fmla="*/ 134060 h 1007842"/>
              <a:gd name="connsiteX2731" fmla="*/ 634196 w 1008497"/>
              <a:gd name="connsiteY2731" fmla="*/ 141067 h 1007842"/>
              <a:gd name="connsiteX2732" fmla="*/ 615675 w 1008497"/>
              <a:gd name="connsiteY2732" fmla="*/ 130557 h 1007842"/>
              <a:gd name="connsiteX2733" fmla="*/ 594508 w 1008497"/>
              <a:gd name="connsiteY2733" fmla="*/ 130557 h 1007842"/>
              <a:gd name="connsiteX2734" fmla="*/ 593626 w 1008497"/>
              <a:gd name="connsiteY2734" fmla="*/ 123550 h 1007842"/>
              <a:gd name="connsiteX2735" fmla="*/ 599800 w 1008497"/>
              <a:gd name="connsiteY2735" fmla="*/ 120046 h 1007842"/>
              <a:gd name="connsiteX2736" fmla="*/ 608619 w 1008497"/>
              <a:gd name="connsiteY2736" fmla="*/ 122674 h 1007842"/>
              <a:gd name="connsiteX2737" fmla="*/ 608619 w 1008497"/>
              <a:gd name="connsiteY2737" fmla="*/ 111288 h 1007842"/>
              <a:gd name="connsiteX2738" fmla="*/ 598918 w 1008497"/>
              <a:gd name="connsiteY2738" fmla="*/ 108660 h 1007842"/>
              <a:gd name="connsiteX2739" fmla="*/ 583043 w 1008497"/>
              <a:gd name="connsiteY2739" fmla="*/ 120046 h 1007842"/>
              <a:gd name="connsiteX2740" fmla="*/ 575988 w 1008497"/>
              <a:gd name="connsiteY2740" fmla="*/ 120922 h 1007842"/>
              <a:gd name="connsiteX2741" fmla="*/ 566286 w 1008497"/>
              <a:gd name="connsiteY2741" fmla="*/ 129681 h 1007842"/>
              <a:gd name="connsiteX2742" fmla="*/ 558349 w 1008497"/>
              <a:gd name="connsiteY2742" fmla="*/ 127053 h 1007842"/>
              <a:gd name="connsiteX2743" fmla="*/ 559231 w 1008497"/>
              <a:gd name="connsiteY2743" fmla="*/ 120046 h 1007842"/>
              <a:gd name="connsiteX2744" fmla="*/ 566286 w 1008497"/>
              <a:gd name="connsiteY2744" fmla="*/ 118294 h 1007842"/>
              <a:gd name="connsiteX2745" fmla="*/ 558349 w 1008497"/>
              <a:gd name="connsiteY2745" fmla="*/ 110412 h 1007842"/>
              <a:gd name="connsiteX2746" fmla="*/ 554821 w 1008497"/>
              <a:gd name="connsiteY2746" fmla="*/ 102529 h 1007842"/>
              <a:gd name="connsiteX2747" fmla="*/ 560113 w 1008497"/>
              <a:gd name="connsiteY2747" fmla="*/ 102529 h 1007842"/>
              <a:gd name="connsiteX2748" fmla="*/ 581279 w 1008497"/>
              <a:gd name="connsiteY2748" fmla="*/ 110412 h 1007842"/>
              <a:gd name="connsiteX2749" fmla="*/ 587453 w 1008497"/>
              <a:gd name="connsiteY2749" fmla="*/ 103405 h 1007842"/>
              <a:gd name="connsiteX2750" fmla="*/ 584807 w 1008497"/>
              <a:gd name="connsiteY2750" fmla="*/ 98150 h 1007842"/>
              <a:gd name="connsiteX2751" fmla="*/ 575988 w 1008497"/>
              <a:gd name="connsiteY2751" fmla="*/ 99901 h 1007842"/>
              <a:gd name="connsiteX2752" fmla="*/ 575106 w 1008497"/>
              <a:gd name="connsiteY2752" fmla="*/ 94646 h 1007842"/>
              <a:gd name="connsiteX2753" fmla="*/ 583043 w 1008497"/>
              <a:gd name="connsiteY2753" fmla="*/ 90267 h 1007842"/>
              <a:gd name="connsiteX2754" fmla="*/ 557995 w 1008497"/>
              <a:gd name="connsiteY2754" fmla="*/ 89535 h 1007842"/>
              <a:gd name="connsiteX2755" fmla="*/ 561170 w 1008497"/>
              <a:gd name="connsiteY2755" fmla="*/ 97228 h 1007842"/>
              <a:gd name="connsiteX2756" fmla="*/ 550852 w 1008497"/>
              <a:gd name="connsiteY2756" fmla="*/ 98082 h 1007842"/>
              <a:gd name="connsiteX2757" fmla="*/ 551645 w 1008497"/>
              <a:gd name="connsiteY2757" fmla="*/ 90389 h 1007842"/>
              <a:gd name="connsiteX2758" fmla="*/ 557995 w 1008497"/>
              <a:gd name="connsiteY2758" fmla="*/ 89535 h 1007842"/>
              <a:gd name="connsiteX2759" fmla="*/ 467826 w 1008497"/>
              <a:gd name="connsiteY2759" fmla="*/ 85505 h 1007842"/>
              <a:gd name="connsiteX2760" fmla="*/ 474599 w 1008497"/>
              <a:gd name="connsiteY2760" fmla="*/ 87459 h 1007842"/>
              <a:gd name="connsiteX2761" fmla="*/ 475446 w 1008497"/>
              <a:gd name="connsiteY2761" fmla="*/ 96251 h 1007842"/>
              <a:gd name="connsiteX2762" fmla="*/ 462746 w 1008497"/>
              <a:gd name="connsiteY2762" fmla="*/ 92343 h 1007842"/>
              <a:gd name="connsiteX2763" fmla="*/ 467826 w 1008497"/>
              <a:gd name="connsiteY2763" fmla="*/ 85505 h 1007842"/>
              <a:gd name="connsiteX2764" fmla="*/ 438389 w 1008497"/>
              <a:gd name="connsiteY2764" fmla="*/ 85277 h 1007842"/>
              <a:gd name="connsiteX2765" fmla="*/ 448509 w 1008497"/>
              <a:gd name="connsiteY2765" fmla="*/ 89590 h 1007842"/>
              <a:gd name="connsiteX2766" fmla="*/ 446749 w 1008497"/>
              <a:gd name="connsiteY2766" fmla="*/ 96669 h 1007842"/>
              <a:gd name="connsiteX2767" fmla="*/ 440589 w 1008497"/>
              <a:gd name="connsiteY2767" fmla="*/ 96669 h 1007842"/>
              <a:gd name="connsiteX2768" fmla="*/ 437949 w 1008497"/>
              <a:gd name="connsiteY2768" fmla="*/ 94899 h 1007842"/>
              <a:gd name="connsiteX2769" fmla="*/ 436189 w 1008497"/>
              <a:gd name="connsiteY2769" fmla="*/ 99323 h 1007842"/>
              <a:gd name="connsiteX2770" fmla="*/ 441469 w 1008497"/>
              <a:gd name="connsiteY2770" fmla="*/ 107287 h 1007842"/>
              <a:gd name="connsiteX2771" fmla="*/ 457310 w 1008497"/>
              <a:gd name="connsiteY2771" fmla="*/ 107287 h 1007842"/>
              <a:gd name="connsiteX2772" fmla="*/ 468750 w 1008497"/>
              <a:gd name="connsiteY2772" fmla="*/ 98439 h 1007842"/>
              <a:gd name="connsiteX2773" fmla="*/ 470510 w 1008497"/>
              <a:gd name="connsiteY2773" fmla="*/ 105517 h 1007842"/>
              <a:gd name="connsiteX2774" fmla="*/ 457310 w 1008497"/>
              <a:gd name="connsiteY2774" fmla="*/ 117020 h 1007842"/>
              <a:gd name="connsiteX2775" fmla="*/ 458190 w 1008497"/>
              <a:gd name="connsiteY2775" fmla="*/ 120559 h 1007842"/>
              <a:gd name="connsiteX2776" fmla="*/ 464350 w 1008497"/>
              <a:gd name="connsiteY2776" fmla="*/ 118790 h 1007842"/>
              <a:gd name="connsiteX2777" fmla="*/ 466990 w 1008497"/>
              <a:gd name="connsiteY2777" fmla="*/ 125869 h 1007842"/>
              <a:gd name="connsiteX2778" fmla="*/ 454670 w 1008497"/>
              <a:gd name="connsiteY2778" fmla="*/ 127638 h 1007842"/>
              <a:gd name="connsiteX2779" fmla="*/ 444989 w 1008497"/>
              <a:gd name="connsiteY2779" fmla="*/ 118790 h 1007842"/>
              <a:gd name="connsiteX2780" fmla="*/ 423869 w 1008497"/>
              <a:gd name="connsiteY2780" fmla="*/ 107287 h 1007842"/>
              <a:gd name="connsiteX2781" fmla="*/ 414189 w 1008497"/>
              <a:gd name="connsiteY2781" fmla="*/ 114366 h 1007842"/>
              <a:gd name="connsiteX2782" fmla="*/ 416829 w 1008497"/>
              <a:gd name="connsiteY2782" fmla="*/ 122329 h 1007842"/>
              <a:gd name="connsiteX2783" fmla="*/ 420349 w 1008497"/>
              <a:gd name="connsiteY2783" fmla="*/ 123214 h 1007842"/>
              <a:gd name="connsiteX2784" fmla="*/ 427389 w 1008497"/>
              <a:gd name="connsiteY2784" fmla="*/ 116135 h 1007842"/>
              <a:gd name="connsiteX2785" fmla="*/ 431789 w 1008497"/>
              <a:gd name="connsiteY2785" fmla="*/ 127638 h 1007842"/>
              <a:gd name="connsiteX2786" fmla="*/ 415069 w 1008497"/>
              <a:gd name="connsiteY2786" fmla="*/ 132062 h 1007842"/>
              <a:gd name="connsiteX2787" fmla="*/ 403628 w 1008497"/>
              <a:gd name="connsiteY2787" fmla="*/ 127638 h 1007842"/>
              <a:gd name="connsiteX2788" fmla="*/ 391308 w 1008497"/>
              <a:gd name="connsiteY2788" fmla="*/ 134717 h 1007842"/>
              <a:gd name="connsiteX2789" fmla="*/ 394828 w 1008497"/>
              <a:gd name="connsiteY2789" fmla="*/ 128523 h 1007842"/>
              <a:gd name="connsiteX2790" fmla="*/ 403628 w 1008497"/>
              <a:gd name="connsiteY2790" fmla="*/ 117905 h 1007842"/>
              <a:gd name="connsiteX2791" fmla="*/ 411548 w 1008497"/>
              <a:gd name="connsiteY2791" fmla="*/ 100208 h 1007842"/>
              <a:gd name="connsiteX2792" fmla="*/ 425629 w 1008497"/>
              <a:gd name="connsiteY2792" fmla="*/ 98439 h 1007842"/>
              <a:gd name="connsiteX2793" fmla="*/ 428269 w 1008497"/>
              <a:gd name="connsiteY2793" fmla="*/ 92245 h 1007842"/>
              <a:gd name="connsiteX2794" fmla="*/ 438389 w 1008497"/>
              <a:gd name="connsiteY2794" fmla="*/ 85277 h 1007842"/>
              <a:gd name="connsiteX2795" fmla="*/ 678069 w 1008497"/>
              <a:gd name="connsiteY2795" fmla="*/ 83917 h 1007842"/>
              <a:gd name="connsiteX2796" fmla="*/ 683264 w 1008497"/>
              <a:gd name="connsiteY2796" fmla="*/ 89900 h 1007842"/>
              <a:gd name="connsiteX2797" fmla="*/ 694521 w 1008497"/>
              <a:gd name="connsiteY2797" fmla="*/ 91610 h 1007842"/>
              <a:gd name="connsiteX2798" fmla="*/ 688460 w 1008497"/>
              <a:gd name="connsiteY2798" fmla="*/ 95029 h 1007842"/>
              <a:gd name="connsiteX2799" fmla="*/ 678935 w 1008497"/>
              <a:gd name="connsiteY2799" fmla="*/ 89900 h 1007842"/>
              <a:gd name="connsiteX2800" fmla="*/ 678069 w 1008497"/>
              <a:gd name="connsiteY2800" fmla="*/ 83917 h 1007842"/>
              <a:gd name="connsiteX2801" fmla="*/ 260236 w 1008497"/>
              <a:gd name="connsiteY2801" fmla="*/ 82131 h 1007842"/>
              <a:gd name="connsiteX2802" fmla="*/ 278412 w 1008497"/>
              <a:gd name="connsiteY2802" fmla="*/ 82215 h 1007842"/>
              <a:gd name="connsiteX2803" fmla="*/ 292686 w 1008497"/>
              <a:gd name="connsiteY2803" fmla="*/ 93794 h 1007842"/>
              <a:gd name="connsiteX2804" fmla="*/ 292686 w 1008497"/>
              <a:gd name="connsiteY2804" fmla="*/ 98248 h 1007842"/>
              <a:gd name="connsiteX2805" fmla="*/ 277520 w 1008497"/>
              <a:gd name="connsiteY2805" fmla="*/ 83996 h 1007842"/>
              <a:gd name="connsiteX2806" fmla="*/ 257894 w 1008497"/>
              <a:gd name="connsiteY2806" fmla="*/ 85778 h 1007842"/>
              <a:gd name="connsiteX2807" fmla="*/ 200801 w 1008497"/>
              <a:gd name="connsiteY2807" fmla="*/ 124079 h 1007842"/>
              <a:gd name="connsiteX2808" fmla="*/ 132110 w 1008497"/>
              <a:gd name="connsiteY2808" fmla="*/ 191774 h 1007842"/>
              <a:gd name="connsiteX2809" fmla="*/ 101779 w 1008497"/>
              <a:gd name="connsiteY2809" fmla="*/ 232747 h 1007842"/>
              <a:gd name="connsiteX2810" fmla="*/ 105347 w 1008497"/>
              <a:gd name="connsiteY2810" fmla="*/ 266595 h 1007842"/>
              <a:gd name="connsiteX2811" fmla="*/ 114268 w 1008497"/>
              <a:gd name="connsiteY2811" fmla="*/ 271048 h 1007842"/>
              <a:gd name="connsiteX2812" fmla="*/ 111592 w 1008497"/>
              <a:gd name="connsiteY2812" fmla="*/ 272830 h 1007842"/>
              <a:gd name="connsiteX2813" fmla="*/ 97318 w 1008497"/>
              <a:gd name="connsiteY2813" fmla="*/ 261250 h 1007842"/>
              <a:gd name="connsiteX2814" fmla="*/ 99995 w 1008497"/>
              <a:gd name="connsiteY2814" fmla="*/ 229184 h 1007842"/>
              <a:gd name="connsiteX2815" fmla="*/ 113376 w 1008497"/>
              <a:gd name="connsiteY2815" fmla="*/ 209588 h 1007842"/>
              <a:gd name="connsiteX2816" fmla="*/ 138354 w 1008497"/>
              <a:gd name="connsiteY2816" fmla="*/ 177522 h 1007842"/>
              <a:gd name="connsiteX2817" fmla="*/ 215074 w 1008497"/>
              <a:gd name="connsiteY2817" fmla="*/ 108937 h 1007842"/>
              <a:gd name="connsiteX2818" fmla="*/ 260236 w 1008497"/>
              <a:gd name="connsiteY2818" fmla="*/ 82131 h 1007842"/>
              <a:gd name="connsiteX2819" fmla="*/ 767447 w 1008497"/>
              <a:gd name="connsiteY2819" fmla="*/ 80937 h 1007842"/>
              <a:gd name="connsiteX2820" fmla="*/ 795021 w 1008497"/>
              <a:gd name="connsiteY2820" fmla="*/ 91629 h 1007842"/>
              <a:gd name="connsiteX2821" fmla="*/ 860844 w 1008497"/>
              <a:gd name="connsiteY2821" fmla="*/ 148653 h 1007842"/>
              <a:gd name="connsiteX2822" fmla="*/ 926666 w 1008497"/>
              <a:gd name="connsiteY2822" fmla="*/ 230626 h 1007842"/>
              <a:gd name="connsiteX2823" fmla="*/ 937340 w 1008497"/>
              <a:gd name="connsiteY2823" fmla="*/ 282305 h 1007842"/>
              <a:gd name="connsiteX2824" fmla="*/ 915993 w 1008497"/>
              <a:gd name="connsiteY2824" fmla="*/ 302798 h 1007842"/>
              <a:gd name="connsiteX2825" fmla="*/ 904429 w 1008497"/>
              <a:gd name="connsiteY2825" fmla="*/ 302798 h 1007842"/>
              <a:gd name="connsiteX2826" fmla="*/ 905319 w 1008497"/>
              <a:gd name="connsiteY2826" fmla="*/ 293888 h 1007842"/>
              <a:gd name="connsiteX2827" fmla="*/ 923998 w 1008497"/>
              <a:gd name="connsiteY2827" fmla="*/ 282305 h 1007842"/>
              <a:gd name="connsiteX2828" fmla="*/ 911545 w 1008497"/>
              <a:gd name="connsiteY2828" fmla="*/ 227062 h 1007842"/>
              <a:gd name="connsiteX2829" fmla="*/ 884860 w 1008497"/>
              <a:gd name="connsiteY2829" fmla="*/ 191422 h 1007842"/>
              <a:gd name="connsiteX2830" fmla="*/ 866181 w 1008497"/>
              <a:gd name="connsiteY2830" fmla="*/ 169147 h 1007842"/>
              <a:gd name="connsiteX2831" fmla="*/ 843054 w 1008497"/>
              <a:gd name="connsiteY2831" fmla="*/ 145980 h 1007842"/>
              <a:gd name="connsiteX2832" fmla="*/ 792353 w 1008497"/>
              <a:gd name="connsiteY2832" fmla="*/ 103212 h 1007842"/>
              <a:gd name="connsiteX2833" fmla="*/ 746989 w 1008497"/>
              <a:gd name="connsiteY2833" fmla="*/ 91629 h 1007842"/>
              <a:gd name="connsiteX2834" fmla="*/ 731867 w 1008497"/>
              <a:gd name="connsiteY2834" fmla="*/ 106776 h 1007842"/>
              <a:gd name="connsiteX2835" fmla="*/ 730978 w 1008497"/>
              <a:gd name="connsiteY2835" fmla="*/ 113013 h 1007842"/>
              <a:gd name="connsiteX2836" fmla="*/ 718525 w 1008497"/>
              <a:gd name="connsiteY2836" fmla="*/ 113013 h 1007842"/>
              <a:gd name="connsiteX2837" fmla="*/ 732757 w 1008497"/>
              <a:gd name="connsiteY2837" fmla="*/ 88065 h 1007842"/>
              <a:gd name="connsiteX2838" fmla="*/ 767447 w 1008497"/>
              <a:gd name="connsiteY2838" fmla="*/ 80937 h 1007842"/>
              <a:gd name="connsiteX2839" fmla="*/ 689912 w 1008497"/>
              <a:gd name="connsiteY2839" fmla="*/ 80583 h 1007842"/>
              <a:gd name="connsiteX2840" fmla="*/ 691345 w 1008497"/>
              <a:gd name="connsiteY2840" fmla="*/ 87726 h 1007842"/>
              <a:gd name="connsiteX2841" fmla="*/ 684290 w 1008497"/>
              <a:gd name="connsiteY2841" fmla="*/ 84869 h 1007842"/>
              <a:gd name="connsiteX2842" fmla="*/ 685172 w 1008497"/>
              <a:gd name="connsiteY2842" fmla="*/ 82012 h 1007842"/>
              <a:gd name="connsiteX2843" fmla="*/ 689912 w 1008497"/>
              <a:gd name="connsiteY2843" fmla="*/ 80583 h 1007842"/>
              <a:gd name="connsiteX2844" fmla="*/ 665260 w 1008497"/>
              <a:gd name="connsiteY2844" fmla="*/ 79155 h 1007842"/>
              <a:gd name="connsiteX2845" fmla="*/ 677888 w 1008497"/>
              <a:gd name="connsiteY2845" fmla="*/ 95347 h 1007842"/>
              <a:gd name="connsiteX2846" fmla="*/ 699535 w 1008497"/>
              <a:gd name="connsiteY2846" fmla="*/ 95347 h 1007842"/>
              <a:gd name="connsiteX2847" fmla="*/ 704045 w 1008497"/>
              <a:gd name="connsiteY2847" fmla="*/ 98945 h 1007842"/>
              <a:gd name="connsiteX2848" fmla="*/ 682397 w 1008497"/>
              <a:gd name="connsiteY2848" fmla="*/ 106142 h 1007842"/>
              <a:gd name="connsiteX2849" fmla="*/ 669770 w 1008497"/>
              <a:gd name="connsiteY2849" fmla="*/ 97146 h 1007842"/>
              <a:gd name="connsiteX2850" fmla="*/ 664358 w 1008497"/>
              <a:gd name="connsiteY2850" fmla="*/ 82753 h 1007842"/>
              <a:gd name="connsiteX2851" fmla="*/ 665260 w 1008497"/>
              <a:gd name="connsiteY2851" fmla="*/ 79155 h 1007842"/>
              <a:gd name="connsiteX2852" fmla="*/ 350766 w 1008497"/>
              <a:gd name="connsiteY2852" fmla="*/ 75980 h 1007842"/>
              <a:gd name="connsiteX2853" fmla="*/ 351621 w 1008497"/>
              <a:gd name="connsiteY2853" fmla="*/ 77766 h 1007842"/>
              <a:gd name="connsiteX2854" fmla="*/ 343073 w 1008497"/>
              <a:gd name="connsiteY2854" fmla="*/ 86695 h 1007842"/>
              <a:gd name="connsiteX2855" fmla="*/ 330251 w 1008497"/>
              <a:gd name="connsiteY2855" fmla="*/ 84909 h 1007842"/>
              <a:gd name="connsiteX2856" fmla="*/ 330251 w 1008497"/>
              <a:gd name="connsiteY2856" fmla="*/ 83123 h 1007842"/>
              <a:gd name="connsiteX2857" fmla="*/ 336234 w 1008497"/>
              <a:gd name="connsiteY2857" fmla="*/ 84909 h 1007842"/>
              <a:gd name="connsiteX2858" fmla="*/ 350766 w 1008497"/>
              <a:gd name="connsiteY2858" fmla="*/ 75980 h 1007842"/>
              <a:gd name="connsiteX2859" fmla="*/ 364137 w 1008497"/>
              <a:gd name="connsiteY2859" fmla="*/ 72805 h 1007842"/>
              <a:gd name="connsiteX2860" fmla="*/ 360596 w 1008497"/>
              <a:gd name="connsiteY2860" fmla="*/ 89257 h 1007842"/>
              <a:gd name="connsiteX2861" fmla="*/ 337577 w 1008497"/>
              <a:gd name="connsiteY2861" fmla="*/ 100225 h 1007842"/>
              <a:gd name="connsiteX2862" fmla="*/ 319871 w 1008497"/>
              <a:gd name="connsiteY2862" fmla="*/ 91085 h 1007842"/>
              <a:gd name="connsiteX2863" fmla="*/ 321642 w 1008497"/>
              <a:gd name="connsiteY2863" fmla="*/ 88343 h 1007842"/>
              <a:gd name="connsiteX2864" fmla="*/ 340233 w 1008497"/>
              <a:gd name="connsiteY2864" fmla="*/ 92913 h 1007842"/>
              <a:gd name="connsiteX2865" fmla="*/ 356169 w 1008497"/>
              <a:gd name="connsiteY2865" fmla="*/ 78289 h 1007842"/>
              <a:gd name="connsiteX2866" fmla="*/ 364137 w 1008497"/>
              <a:gd name="connsiteY2866" fmla="*/ 72805 h 1007842"/>
              <a:gd name="connsiteX2867" fmla="*/ 533389 w 1008497"/>
              <a:gd name="connsiteY2867" fmla="*/ 69630 h 1007842"/>
              <a:gd name="connsiteX2868" fmla="*/ 545428 w 1008497"/>
              <a:gd name="connsiteY2868" fmla="*/ 83124 h 1007842"/>
              <a:gd name="connsiteX2869" fmla="*/ 543576 w 1008497"/>
              <a:gd name="connsiteY2869" fmla="*/ 112810 h 1007842"/>
              <a:gd name="connsiteX2870" fmla="*/ 544502 w 1008497"/>
              <a:gd name="connsiteY2870" fmla="*/ 122705 h 1007842"/>
              <a:gd name="connsiteX2871" fmla="*/ 534315 w 1008497"/>
              <a:gd name="connsiteY2871" fmla="*/ 120906 h 1007842"/>
              <a:gd name="connsiteX2872" fmla="*/ 516721 w 1008497"/>
              <a:gd name="connsiteY2872" fmla="*/ 102015 h 1007842"/>
              <a:gd name="connsiteX2873" fmla="*/ 524129 w 1008497"/>
              <a:gd name="connsiteY2873" fmla="*/ 94818 h 1007842"/>
              <a:gd name="connsiteX2874" fmla="*/ 529685 w 1008497"/>
              <a:gd name="connsiteY2874" fmla="*/ 98417 h 1007842"/>
              <a:gd name="connsiteX2875" fmla="*/ 526907 w 1008497"/>
              <a:gd name="connsiteY2875" fmla="*/ 104714 h 1007842"/>
              <a:gd name="connsiteX2876" fmla="*/ 533389 w 1008497"/>
              <a:gd name="connsiteY2876" fmla="*/ 99316 h 1007842"/>
              <a:gd name="connsiteX2877" fmla="*/ 531537 w 1008497"/>
              <a:gd name="connsiteY2877" fmla="*/ 93019 h 1007842"/>
              <a:gd name="connsiteX2878" fmla="*/ 525981 w 1008497"/>
              <a:gd name="connsiteY2878" fmla="*/ 90320 h 1007842"/>
              <a:gd name="connsiteX2879" fmla="*/ 533389 w 1008497"/>
              <a:gd name="connsiteY2879" fmla="*/ 69630 h 1007842"/>
              <a:gd name="connsiteX2880" fmla="*/ 494269 w 1008497"/>
              <a:gd name="connsiteY2880" fmla="*/ 69630 h 1007842"/>
              <a:gd name="connsiteX2881" fmla="*/ 496990 w 1008497"/>
              <a:gd name="connsiteY2881" fmla="*/ 78478 h 1007842"/>
              <a:gd name="connsiteX2882" fmla="*/ 503340 w 1008497"/>
              <a:gd name="connsiteY2882" fmla="*/ 89096 h 1007842"/>
              <a:gd name="connsiteX2883" fmla="*/ 496990 w 1008497"/>
              <a:gd name="connsiteY2883" fmla="*/ 89981 h 1007842"/>
              <a:gd name="connsiteX2884" fmla="*/ 491547 w 1008497"/>
              <a:gd name="connsiteY2884" fmla="*/ 95290 h 1007842"/>
              <a:gd name="connsiteX2885" fmla="*/ 496990 w 1008497"/>
              <a:gd name="connsiteY2885" fmla="*/ 104138 h 1007842"/>
              <a:gd name="connsiteX2886" fmla="*/ 500619 w 1008497"/>
              <a:gd name="connsiteY2886" fmla="*/ 102369 h 1007842"/>
              <a:gd name="connsiteX2887" fmla="*/ 497897 w 1008497"/>
              <a:gd name="connsiteY2887" fmla="*/ 100599 h 1007842"/>
              <a:gd name="connsiteX2888" fmla="*/ 496990 w 1008497"/>
              <a:gd name="connsiteY2888" fmla="*/ 94405 h 1007842"/>
              <a:gd name="connsiteX2889" fmla="*/ 503340 w 1008497"/>
              <a:gd name="connsiteY2889" fmla="*/ 93520 h 1007842"/>
              <a:gd name="connsiteX2890" fmla="*/ 508783 w 1008497"/>
              <a:gd name="connsiteY2890" fmla="*/ 103254 h 1007842"/>
              <a:gd name="connsiteX2891" fmla="*/ 499712 w 1008497"/>
              <a:gd name="connsiteY2891" fmla="*/ 113872 h 1007842"/>
              <a:gd name="connsiteX2892" fmla="*/ 492454 w 1008497"/>
              <a:gd name="connsiteY2892" fmla="*/ 119181 h 1007842"/>
              <a:gd name="connsiteX2893" fmla="*/ 481569 w 1008497"/>
              <a:gd name="connsiteY2893" fmla="*/ 122720 h 1007842"/>
              <a:gd name="connsiteX2894" fmla="*/ 482476 w 1008497"/>
              <a:gd name="connsiteY2894" fmla="*/ 111217 h 1007842"/>
              <a:gd name="connsiteX2895" fmla="*/ 478847 w 1008497"/>
              <a:gd name="connsiteY2895" fmla="*/ 88211 h 1007842"/>
              <a:gd name="connsiteX2896" fmla="*/ 494269 w 1008497"/>
              <a:gd name="connsiteY2896" fmla="*/ 69630 h 1007842"/>
              <a:gd name="connsiteX2897" fmla="*/ 722500 w 1008497"/>
              <a:gd name="connsiteY2897" fmla="*/ 68042 h 1007842"/>
              <a:gd name="connsiteX2898" fmla="*/ 745320 w 1008497"/>
              <a:gd name="connsiteY2898" fmla="*/ 77113 h 1007842"/>
              <a:gd name="connsiteX2899" fmla="*/ 742581 w 1008497"/>
              <a:gd name="connsiteY2899" fmla="*/ 78928 h 1007842"/>
              <a:gd name="connsiteX2900" fmla="*/ 736192 w 1008497"/>
              <a:gd name="connsiteY2900" fmla="*/ 74392 h 1007842"/>
              <a:gd name="connsiteX2901" fmla="*/ 717023 w 1008497"/>
              <a:gd name="connsiteY2901" fmla="*/ 73485 h 1007842"/>
              <a:gd name="connsiteX2902" fmla="*/ 708808 w 1008497"/>
              <a:gd name="connsiteY2902" fmla="*/ 78020 h 1007842"/>
              <a:gd name="connsiteX2903" fmla="*/ 722500 w 1008497"/>
              <a:gd name="connsiteY2903" fmla="*/ 68042 h 1007842"/>
              <a:gd name="connsiteX2904" fmla="*/ 337333 w 1008497"/>
              <a:gd name="connsiteY2904" fmla="*/ 68042 h 1007842"/>
              <a:gd name="connsiteX2905" fmla="*/ 345270 w 1008497"/>
              <a:gd name="connsiteY2905" fmla="*/ 75185 h 1007842"/>
              <a:gd name="connsiteX2906" fmla="*/ 338920 w 1008497"/>
              <a:gd name="connsiteY2906" fmla="*/ 82329 h 1007842"/>
              <a:gd name="connsiteX2907" fmla="*/ 334158 w 1008497"/>
              <a:gd name="connsiteY2907" fmla="*/ 79650 h 1007842"/>
              <a:gd name="connsiteX2908" fmla="*/ 337333 w 1008497"/>
              <a:gd name="connsiteY2908" fmla="*/ 68042 h 1007842"/>
              <a:gd name="connsiteX2909" fmla="*/ 275985 w 1008497"/>
              <a:gd name="connsiteY2909" fmla="*/ 65063 h 1007842"/>
              <a:gd name="connsiteX2910" fmla="*/ 294538 w 1008497"/>
              <a:gd name="connsiteY2910" fmla="*/ 73089 h 1007842"/>
              <a:gd name="connsiteX2911" fmla="*/ 308758 w 1008497"/>
              <a:gd name="connsiteY2911" fmla="*/ 94492 h 1007842"/>
              <a:gd name="connsiteX2912" fmla="*/ 306980 w 1008497"/>
              <a:gd name="connsiteY2912" fmla="*/ 100735 h 1007842"/>
              <a:gd name="connsiteX2913" fmla="*/ 298093 w 1008497"/>
              <a:gd name="connsiteY2913" fmla="*/ 100735 h 1007842"/>
              <a:gd name="connsiteX2914" fmla="*/ 293649 w 1008497"/>
              <a:gd name="connsiteY2914" fmla="*/ 87358 h 1007842"/>
              <a:gd name="connsiteX2915" fmla="*/ 265209 w 1008497"/>
              <a:gd name="connsiteY2915" fmla="*/ 75765 h 1007842"/>
              <a:gd name="connsiteX2916" fmla="*/ 219883 w 1008497"/>
              <a:gd name="connsiteY2916" fmla="*/ 98951 h 1007842"/>
              <a:gd name="connsiteX2917" fmla="*/ 107900 w 1008497"/>
              <a:gd name="connsiteY2917" fmla="*/ 209532 h 1007842"/>
              <a:gd name="connsiteX2918" fmla="*/ 95457 w 1008497"/>
              <a:gd name="connsiteY2918" fmla="*/ 230043 h 1007842"/>
              <a:gd name="connsiteX2919" fmla="*/ 99012 w 1008497"/>
              <a:gd name="connsiteY2919" fmla="*/ 270173 h 1007842"/>
              <a:gd name="connsiteX2920" fmla="*/ 116787 w 1008497"/>
              <a:gd name="connsiteY2920" fmla="*/ 276415 h 1007842"/>
              <a:gd name="connsiteX2921" fmla="*/ 117676 w 1008497"/>
              <a:gd name="connsiteY2921" fmla="*/ 284442 h 1007842"/>
              <a:gd name="connsiteX2922" fmla="*/ 92791 w 1008497"/>
              <a:gd name="connsiteY2922" fmla="*/ 279983 h 1007842"/>
              <a:gd name="connsiteX2923" fmla="*/ 79460 w 1008497"/>
              <a:gd name="connsiteY2923" fmla="*/ 246987 h 1007842"/>
              <a:gd name="connsiteX2924" fmla="*/ 87458 w 1008497"/>
              <a:gd name="connsiteY2924" fmla="*/ 223800 h 1007842"/>
              <a:gd name="connsiteX2925" fmla="*/ 147005 w 1008497"/>
              <a:gd name="connsiteY2925" fmla="*/ 146215 h 1007842"/>
              <a:gd name="connsiteX2926" fmla="*/ 202996 w 1008497"/>
              <a:gd name="connsiteY2926" fmla="*/ 97168 h 1007842"/>
              <a:gd name="connsiteX2927" fmla="*/ 255433 w 1008497"/>
              <a:gd name="connsiteY2927" fmla="*/ 67739 h 1007842"/>
              <a:gd name="connsiteX2928" fmla="*/ 275985 w 1008497"/>
              <a:gd name="connsiteY2928" fmla="*/ 65063 h 1007842"/>
              <a:gd name="connsiteX2929" fmla="*/ 522494 w 1008497"/>
              <a:gd name="connsiteY2929" fmla="*/ 64867 h 1007842"/>
              <a:gd name="connsiteX2930" fmla="*/ 527689 w 1008497"/>
              <a:gd name="connsiteY2930" fmla="*/ 73093 h 1007842"/>
              <a:gd name="connsiteX2931" fmla="*/ 515566 w 1008497"/>
              <a:gd name="connsiteY2931" fmla="*/ 95029 h 1007842"/>
              <a:gd name="connsiteX2932" fmla="*/ 500846 w 1008497"/>
              <a:gd name="connsiteY2932" fmla="*/ 73093 h 1007842"/>
              <a:gd name="connsiteX2933" fmla="*/ 505175 w 1008497"/>
              <a:gd name="connsiteY2933" fmla="*/ 66695 h 1007842"/>
              <a:gd name="connsiteX2934" fmla="*/ 509505 w 1008497"/>
              <a:gd name="connsiteY2934" fmla="*/ 66695 h 1007842"/>
              <a:gd name="connsiteX2935" fmla="*/ 509505 w 1008497"/>
              <a:gd name="connsiteY2935" fmla="*/ 79491 h 1007842"/>
              <a:gd name="connsiteX2936" fmla="*/ 519030 w 1008497"/>
              <a:gd name="connsiteY2936" fmla="*/ 81319 h 1007842"/>
              <a:gd name="connsiteX2937" fmla="*/ 521628 w 1008497"/>
              <a:gd name="connsiteY2937" fmla="*/ 75835 h 1007842"/>
              <a:gd name="connsiteX2938" fmla="*/ 513835 w 1008497"/>
              <a:gd name="connsiteY2938" fmla="*/ 77663 h 1007842"/>
              <a:gd name="connsiteX2939" fmla="*/ 512103 w 1008497"/>
              <a:gd name="connsiteY2939" fmla="*/ 69437 h 1007842"/>
              <a:gd name="connsiteX2940" fmla="*/ 522494 w 1008497"/>
              <a:gd name="connsiteY2940" fmla="*/ 64867 h 1007842"/>
              <a:gd name="connsiteX2941" fmla="*/ 602072 w 1008497"/>
              <a:gd name="connsiteY2941" fmla="*/ 63280 h 1007842"/>
              <a:gd name="connsiteX2942" fmla="*/ 604874 w 1008497"/>
              <a:gd name="connsiteY2942" fmla="*/ 67745 h 1007842"/>
              <a:gd name="connsiteX2943" fmla="*/ 615146 w 1008497"/>
              <a:gd name="connsiteY2943" fmla="*/ 76674 h 1007842"/>
              <a:gd name="connsiteX2944" fmla="*/ 601139 w 1008497"/>
              <a:gd name="connsiteY2944" fmla="*/ 67745 h 1007842"/>
              <a:gd name="connsiteX2945" fmla="*/ 602072 w 1008497"/>
              <a:gd name="connsiteY2945" fmla="*/ 63280 h 1007842"/>
              <a:gd name="connsiteX2946" fmla="*/ 427821 w 1008497"/>
              <a:gd name="connsiteY2946" fmla="*/ 61057 h 1007842"/>
              <a:gd name="connsiteX2947" fmla="*/ 420201 w 1008497"/>
              <a:gd name="connsiteY2947" fmla="*/ 70370 h 1007842"/>
              <a:gd name="connsiteX2948" fmla="*/ 415121 w 1008497"/>
              <a:gd name="connsiteY2948" fmla="*/ 71217 h 1007842"/>
              <a:gd name="connsiteX2949" fmla="*/ 422741 w 1008497"/>
              <a:gd name="connsiteY2949" fmla="*/ 64444 h 1007842"/>
              <a:gd name="connsiteX2950" fmla="*/ 427821 w 1008497"/>
              <a:gd name="connsiteY2950" fmla="*/ 61057 h 1007842"/>
              <a:gd name="connsiteX2951" fmla="*/ 556222 w 1008497"/>
              <a:gd name="connsiteY2951" fmla="*/ 60204 h 1007842"/>
              <a:gd name="connsiteX2952" fmla="*/ 563254 w 1008497"/>
              <a:gd name="connsiteY2952" fmla="*/ 61047 h 1007842"/>
              <a:gd name="connsiteX2953" fmla="*/ 567718 w 1008497"/>
              <a:gd name="connsiteY2953" fmla="*/ 64420 h 1007842"/>
              <a:gd name="connsiteX2954" fmla="*/ 580220 w 1008497"/>
              <a:gd name="connsiteY2954" fmla="*/ 72010 h 1007842"/>
              <a:gd name="connsiteX2955" fmla="*/ 580220 w 1008497"/>
              <a:gd name="connsiteY2955" fmla="*/ 74540 h 1007842"/>
              <a:gd name="connsiteX2956" fmla="*/ 550752 w 1008497"/>
              <a:gd name="connsiteY2956" fmla="*/ 84661 h 1007842"/>
              <a:gd name="connsiteX2957" fmla="*/ 537358 w 1008497"/>
              <a:gd name="connsiteY2957" fmla="*/ 66950 h 1007842"/>
              <a:gd name="connsiteX2958" fmla="*/ 544502 w 1008497"/>
              <a:gd name="connsiteY2958" fmla="*/ 64420 h 1007842"/>
              <a:gd name="connsiteX2959" fmla="*/ 548073 w 1008497"/>
              <a:gd name="connsiteY2959" fmla="*/ 74540 h 1007842"/>
              <a:gd name="connsiteX2960" fmla="*/ 556110 w 1008497"/>
              <a:gd name="connsiteY2960" fmla="*/ 76227 h 1007842"/>
              <a:gd name="connsiteX2961" fmla="*/ 559682 w 1008497"/>
              <a:gd name="connsiteY2961" fmla="*/ 70324 h 1007842"/>
              <a:gd name="connsiteX2962" fmla="*/ 556110 w 1008497"/>
              <a:gd name="connsiteY2962" fmla="*/ 66107 h 1007842"/>
              <a:gd name="connsiteX2963" fmla="*/ 553431 w 1008497"/>
              <a:gd name="connsiteY2963" fmla="*/ 72854 h 1007842"/>
              <a:gd name="connsiteX2964" fmla="*/ 548073 w 1008497"/>
              <a:gd name="connsiteY2964" fmla="*/ 69480 h 1007842"/>
              <a:gd name="connsiteX2965" fmla="*/ 549859 w 1008497"/>
              <a:gd name="connsiteY2965" fmla="*/ 61890 h 1007842"/>
              <a:gd name="connsiteX2966" fmla="*/ 556222 w 1008497"/>
              <a:gd name="connsiteY2966" fmla="*/ 60204 h 1007842"/>
              <a:gd name="connsiteX2967" fmla="*/ 303201 w 1008497"/>
              <a:gd name="connsiteY2967" fmla="*/ 57327 h 1007842"/>
              <a:gd name="connsiteX2968" fmla="*/ 315824 w 1008497"/>
              <a:gd name="connsiteY2968" fmla="*/ 63280 h 1007842"/>
              <a:gd name="connsiteX2969" fmla="*/ 316695 w 1008497"/>
              <a:gd name="connsiteY2969" fmla="*/ 66137 h 1007842"/>
              <a:gd name="connsiteX2970" fmla="*/ 308860 w 1008497"/>
              <a:gd name="connsiteY2970" fmla="*/ 62327 h 1007842"/>
              <a:gd name="connsiteX2971" fmla="*/ 292320 w 1008497"/>
              <a:gd name="connsiteY2971" fmla="*/ 67089 h 1007842"/>
              <a:gd name="connsiteX2972" fmla="*/ 290578 w 1008497"/>
              <a:gd name="connsiteY2972" fmla="*/ 64232 h 1007842"/>
              <a:gd name="connsiteX2973" fmla="*/ 303201 w 1008497"/>
              <a:gd name="connsiteY2973" fmla="*/ 57327 h 1007842"/>
              <a:gd name="connsiteX2974" fmla="*/ 719414 w 1008497"/>
              <a:gd name="connsiteY2974" fmla="*/ 55056 h 1007842"/>
              <a:gd name="connsiteX2975" fmla="*/ 740746 w 1008497"/>
              <a:gd name="connsiteY2975" fmla="*/ 58390 h 1007842"/>
              <a:gd name="connsiteX2976" fmla="*/ 759608 w 1008497"/>
              <a:gd name="connsiteY2976" fmla="*/ 75281 h 1007842"/>
              <a:gd name="connsiteX2977" fmla="*/ 758710 w 1008497"/>
              <a:gd name="connsiteY2977" fmla="*/ 77059 h 1007842"/>
              <a:gd name="connsiteX2978" fmla="*/ 747931 w 1008497"/>
              <a:gd name="connsiteY2978" fmla="*/ 75281 h 1007842"/>
              <a:gd name="connsiteX2979" fmla="*/ 713800 w 1008497"/>
              <a:gd name="connsiteY2979" fmla="*/ 66391 h 1007842"/>
              <a:gd name="connsiteX2980" fmla="*/ 705717 w 1008497"/>
              <a:gd name="connsiteY2980" fmla="*/ 74392 h 1007842"/>
              <a:gd name="connsiteX2981" fmla="*/ 706615 w 1008497"/>
              <a:gd name="connsiteY2981" fmla="*/ 84171 h 1007842"/>
              <a:gd name="connsiteX2982" fmla="*/ 720088 w 1008497"/>
              <a:gd name="connsiteY2982" fmla="*/ 86838 h 1007842"/>
              <a:gd name="connsiteX2983" fmla="*/ 718291 w 1008497"/>
              <a:gd name="connsiteY2983" fmla="*/ 93061 h 1007842"/>
              <a:gd name="connsiteX2984" fmla="*/ 709310 w 1008497"/>
              <a:gd name="connsiteY2984" fmla="*/ 95728 h 1007842"/>
              <a:gd name="connsiteX2985" fmla="*/ 694939 w 1008497"/>
              <a:gd name="connsiteY2985" fmla="*/ 85949 h 1007842"/>
              <a:gd name="connsiteX2986" fmla="*/ 699430 w 1008497"/>
              <a:gd name="connsiteY2986" fmla="*/ 63724 h 1007842"/>
              <a:gd name="connsiteX2987" fmla="*/ 719414 w 1008497"/>
              <a:gd name="connsiteY2987" fmla="*/ 55056 h 1007842"/>
              <a:gd name="connsiteX2988" fmla="*/ 635778 w 1008497"/>
              <a:gd name="connsiteY2988" fmla="*/ 54659 h 1007842"/>
              <a:gd name="connsiteX2989" fmla="*/ 637677 w 1008497"/>
              <a:gd name="connsiteY2989" fmla="*/ 56753 h 1007842"/>
              <a:gd name="connsiteX2990" fmla="*/ 637677 w 1008497"/>
              <a:gd name="connsiteY2990" fmla="*/ 79684 h 1007842"/>
              <a:gd name="connsiteX2991" fmla="*/ 650188 w 1008497"/>
              <a:gd name="connsiteY2991" fmla="*/ 92031 h 1007842"/>
              <a:gd name="connsiteX2992" fmla="*/ 650188 w 1008497"/>
              <a:gd name="connsiteY2992" fmla="*/ 102614 h 1007842"/>
              <a:gd name="connsiteX2993" fmla="*/ 667169 w 1008497"/>
              <a:gd name="connsiteY2993" fmla="*/ 125545 h 1007842"/>
              <a:gd name="connsiteX2994" fmla="*/ 702023 w 1008497"/>
              <a:gd name="connsiteY2994" fmla="*/ 125545 h 1007842"/>
              <a:gd name="connsiteX2995" fmla="*/ 714535 w 1008497"/>
              <a:gd name="connsiteY2995" fmla="*/ 115843 h 1007842"/>
              <a:gd name="connsiteX2996" fmla="*/ 738665 w 1008497"/>
              <a:gd name="connsiteY2996" fmla="*/ 113198 h 1007842"/>
              <a:gd name="connsiteX2997" fmla="*/ 748496 w 1008497"/>
              <a:gd name="connsiteY2997" fmla="*/ 105260 h 1007842"/>
              <a:gd name="connsiteX2998" fmla="*/ 728834 w 1008497"/>
              <a:gd name="connsiteY2998" fmla="*/ 120253 h 1007842"/>
              <a:gd name="connsiteX2999" fmla="*/ 716323 w 1008497"/>
              <a:gd name="connsiteY2999" fmla="*/ 120253 h 1007842"/>
              <a:gd name="connsiteX3000" fmla="*/ 682362 w 1008497"/>
              <a:gd name="connsiteY3000" fmla="*/ 135246 h 1007842"/>
              <a:gd name="connsiteX3001" fmla="*/ 647507 w 1008497"/>
              <a:gd name="connsiteY3001" fmla="*/ 111434 h 1007842"/>
              <a:gd name="connsiteX3002" fmla="*/ 644826 w 1008497"/>
              <a:gd name="connsiteY3002" fmla="*/ 93795 h 1007842"/>
              <a:gd name="connsiteX3003" fmla="*/ 635889 w 1008497"/>
              <a:gd name="connsiteY3003" fmla="*/ 84094 h 1007842"/>
              <a:gd name="connsiteX3004" fmla="*/ 633208 w 1008497"/>
              <a:gd name="connsiteY3004" fmla="*/ 58517 h 1007842"/>
              <a:gd name="connsiteX3005" fmla="*/ 635778 w 1008497"/>
              <a:gd name="connsiteY3005" fmla="*/ 54659 h 1007842"/>
              <a:gd name="connsiteX3006" fmla="*/ 700190 w 1008497"/>
              <a:gd name="connsiteY3006" fmla="*/ 53074 h 1007842"/>
              <a:gd name="connsiteX3007" fmla="*/ 705633 w 1008497"/>
              <a:gd name="connsiteY3007" fmla="*/ 54888 h 1007842"/>
              <a:gd name="connsiteX3008" fmla="*/ 701097 w 1008497"/>
              <a:gd name="connsiteY3008" fmla="*/ 58517 h 1007842"/>
              <a:gd name="connsiteX3009" fmla="*/ 700190 w 1008497"/>
              <a:gd name="connsiteY3009" fmla="*/ 53074 h 1007842"/>
              <a:gd name="connsiteX3010" fmla="*/ 559116 w 1008497"/>
              <a:gd name="connsiteY3010" fmla="*/ 46951 h 1007842"/>
              <a:gd name="connsiteX3011" fmla="*/ 567521 w 1008497"/>
              <a:gd name="connsiteY3011" fmla="*/ 46951 h 1007842"/>
              <a:gd name="connsiteX3012" fmla="*/ 562852 w 1008497"/>
              <a:gd name="connsiteY3012" fmla="*/ 56023 h 1007842"/>
              <a:gd name="connsiteX3013" fmla="*/ 552580 w 1008497"/>
              <a:gd name="connsiteY3013" fmla="*/ 56930 h 1007842"/>
              <a:gd name="connsiteX3014" fmla="*/ 559116 w 1008497"/>
              <a:gd name="connsiteY3014" fmla="*/ 46951 h 1007842"/>
              <a:gd name="connsiteX3015" fmla="*/ 394659 w 1008497"/>
              <a:gd name="connsiteY3015" fmla="*/ 46703 h 1007842"/>
              <a:gd name="connsiteX3016" fmla="*/ 396423 w 1008497"/>
              <a:gd name="connsiteY3016" fmla="*/ 46703 h 1007842"/>
              <a:gd name="connsiteX3017" fmla="*/ 399951 w 1008497"/>
              <a:gd name="connsiteY3017" fmla="*/ 67073 h 1007842"/>
              <a:gd name="connsiteX3018" fmla="*/ 382312 w 1008497"/>
              <a:gd name="connsiteY3018" fmla="*/ 86557 h 1007842"/>
              <a:gd name="connsiteX3019" fmla="*/ 382312 w 1008497"/>
              <a:gd name="connsiteY3019" fmla="*/ 93642 h 1007842"/>
              <a:gd name="connsiteX3020" fmla="*/ 360264 w 1008497"/>
              <a:gd name="connsiteY3020" fmla="*/ 123754 h 1007842"/>
              <a:gd name="connsiteX3021" fmla="*/ 319694 w 1008497"/>
              <a:gd name="connsiteY3021" fmla="*/ 117555 h 1007842"/>
              <a:gd name="connsiteX3022" fmla="*/ 310875 w 1008497"/>
              <a:gd name="connsiteY3022" fmla="*/ 106927 h 1007842"/>
              <a:gd name="connsiteX3023" fmla="*/ 300857 w 1008497"/>
              <a:gd name="connsiteY3023" fmla="*/ 105720 h 1007842"/>
              <a:gd name="connsiteX3024" fmla="*/ 310875 w 1008497"/>
              <a:gd name="connsiteY3024" fmla="*/ 105156 h 1007842"/>
              <a:gd name="connsiteX3025" fmla="*/ 315285 w 1008497"/>
              <a:gd name="connsiteY3025" fmla="*/ 104270 h 1007842"/>
              <a:gd name="connsiteX3026" fmla="*/ 338215 w 1008497"/>
              <a:gd name="connsiteY3026" fmla="*/ 121983 h 1007842"/>
              <a:gd name="connsiteX3027" fmla="*/ 373493 w 1008497"/>
              <a:gd name="connsiteY3027" fmla="*/ 105156 h 1007842"/>
              <a:gd name="connsiteX3028" fmla="*/ 377021 w 1008497"/>
              <a:gd name="connsiteY3028" fmla="*/ 86557 h 1007842"/>
              <a:gd name="connsiteX3029" fmla="*/ 385840 w 1008497"/>
              <a:gd name="connsiteY3029" fmla="*/ 81243 h 1007842"/>
              <a:gd name="connsiteX3030" fmla="*/ 395541 w 1008497"/>
              <a:gd name="connsiteY3030" fmla="*/ 67958 h 1007842"/>
              <a:gd name="connsiteX3031" fmla="*/ 395541 w 1008497"/>
              <a:gd name="connsiteY3031" fmla="*/ 52016 h 1007842"/>
              <a:gd name="connsiteX3032" fmla="*/ 394659 w 1008497"/>
              <a:gd name="connsiteY3032" fmla="*/ 46703 h 1007842"/>
              <a:gd name="connsiteX3033" fmla="*/ 462137 w 1008497"/>
              <a:gd name="connsiteY3033" fmla="*/ 45112 h 1007842"/>
              <a:gd name="connsiteX3034" fmla="*/ 473993 w 1008497"/>
              <a:gd name="connsiteY3034" fmla="*/ 46876 h 1007842"/>
              <a:gd name="connsiteX3035" fmla="*/ 474905 w 1008497"/>
              <a:gd name="connsiteY3035" fmla="*/ 53049 h 1007842"/>
              <a:gd name="connsiteX3036" fmla="*/ 468521 w 1008497"/>
              <a:gd name="connsiteY3036" fmla="*/ 54813 h 1007842"/>
              <a:gd name="connsiteX3037" fmla="*/ 477641 w 1008497"/>
              <a:gd name="connsiteY3037" fmla="*/ 56577 h 1007842"/>
              <a:gd name="connsiteX3038" fmla="*/ 482200 w 1008497"/>
              <a:gd name="connsiteY3038" fmla="*/ 62750 h 1007842"/>
              <a:gd name="connsiteX3039" fmla="*/ 476729 w 1008497"/>
              <a:gd name="connsiteY3039" fmla="*/ 69806 h 1007842"/>
              <a:gd name="connsiteX3040" fmla="*/ 471257 w 1008497"/>
              <a:gd name="connsiteY3040" fmla="*/ 68924 h 1007842"/>
              <a:gd name="connsiteX3041" fmla="*/ 470345 w 1008497"/>
              <a:gd name="connsiteY3041" fmla="*/ 62750 h 1007842"/>
              <a:gd name="connsiteX3042" fmla="*/ 467609 w 1008497"/>
              <a:gd name="connsiteY3042" fmla="*/ 66278 h 1007842"/>
              <a:gd name="connsiteX3043" fmla="*/ 471257 w 1008497"/>
              <a:gd name="connsiteY3043" fmla="*/ 73334 h 1007842"/>
              <a:gd name="connsiteX3044" fmla="*/ 483112 w 1008497"/>
              <a:gd name="connsiteY3044" fmla="*/ 68924 h 1007842"/>
              <a:gd name="connsiteX3045" fmla="*/ 486760 w 1008497"/>
              <a:gd name="connsiteY3045" fmla="*/ 63632 h 1007842"/>
              <a:gd name="connsiteX3046" fmla="*/ 491320 w 1008497"/>
              <a:gd name="connsiteY3046" fmla="*/ 66278 h 1007842"/>
              <a:gd name="connsiteX3047" fmla="*/ 477641 w 1008497"/>
              <a:gd name="connsiteY3047" fmla="*/ 83035 h 1007842"/>
              <a:gd name="connsiteX3048" fmla="*/ 471257 w 1008497"/>
              <a:gd name="connsiteY3048" fmla="*/ 83035 h 1007842"/>
              <a:gd name="connsiteX3049" fmla="*/ 449370 w 1008497"/>
              <a:gd name="connsiteY3049" fmla="*/ 74216 h 1007842"/>
              <a:gd name="connsiteX3050" fmla="*/ 452106 w 1008497"/>
              <a:gd name="connsiteY3050" fmla="*/ 66278 h 1007842"/>
              <a:gd name="connsiteX3051" fmla="*/ 466697 w 1008497"/>
              <a:gd name="connsiteY3051" fmla="*/ 56577 h 1007842"/>
              <a:gd name="connsiteX3052" fmla="*/ 460313 w 1008497"/>
              <a:gd name="connsiteY3052" fmla="*/ 46876 h 1007842"/>
              <a:gd name="connsiteX3053" fmla="*/ 462137 w 1008497"/>
              <a:gd name="connsiteY3053" fmla="*/ 45112 h 1007842"/>
              <a:gd name="connsiteX3054" fmla="*/ 329509 w 1008497"/>
              <a:gd name="connsiteY3054" fmla="*/ 43172 h 1007842"/>
              <a:gd name="connsiteX3055" fmla="*/ 330757 w 1008497"/>
              <a:gd name="connsiteY3055" fmla="*/ 46347 h 1007842"/>
              <a:gd name="connsiteX3056" fmla="*/ 330757 w 1008497"/>
              <a:gd name="connsiteY3056" fmla="*/ 50580 h 1007842"/>
              <a:gd name="connsiteX3057" fmla="*/ 326221 w 1008497"/>
              <a:gd name="connsiteY3057" fmla="*/ 46347 h 1007842"/>
              <a:gd name="connsiteX3058" fmla="*/ 329509 w 1008497"/>
              <a:gd name="connsiteY3058" fmla="*/ 43172 h 1007842"/>
              <a:gd name="connsiteX3059" fmla="*/ 600899 w 1008497"/>
              <a:gd name="connsiteY3059" fmla="*/ 41576 h 1007842"/>
              <a:gd name="connsiteX3060" fmla="*/ 605377 w 1008497"/>
              <a:gd name="connsiteY3060" fmla="*/ 42131 h 1007842"/>
              <a:gd name="connsiteX3061" fmla="*/ 611645 w 1008497"/>
              <a:gd name="connsiteY3061" fmla="*/ 49234 h 1007842"/>
              <a:gd name="connsiteX3062" fmla="*/ 607168 w 1008497"/>
              <a:gd name="connsiteY3062" fmla="*/ 58113 h 1007842"/>
              <a:gd name="connsiteX3063" fmla="*/ 598213 w 1008497"/>
              <a:gd name="connsiteY3063" fmla="*/ 58113 h 1007842"/>
              <a:gd name="connsiteX3064" fmla="*/ 599108 w 1008497"/>
              <a:gd name="connsiteY3064" fmla="*/ 67880 h 1007842"/>
              <a:gd name="connsiteX3065" fmla="*/ 616123 w 1008497"/>
              <a:gd name="connsiteY3065" fmla="*/ 81199 h 1007842"/>
              <a:gd name="connsiteX3066" fmla="*/ 621496 w 1008497"/>
              <a:gd name="connsiteY3066" fmla="*/ 90078 h 1007842"/>
              <a:gd name="connsiteX3067" fmla="*/ 609854 w 1008497"/>
              <a:gd name="connsiteY3067" fmla="*/ 88302 h 1007842"/>
              <a:gd name="connsiteX3068" fmla="*/ 586571 w 1008497"/>
              <a:gd name="connsiteY3068" fmla="*/ 59001 h 1007842"/>
              <a:gd name="connsiteX3069" fmla="*/ 596422 w 1008497"/>
              <a:gd name="connsiteY3069" fmla="*/ 43019 h 1007842"/>
              <a:gd name="connsiteX3070" fmla="*/ 600899 w 1008497"/>
              <a:gd name="connsiteY3070" fmla="*/ 41576 h 1007842"/>
              <a:gd name="connsiteX3071" fmla="*/ 662121 w 1008497"/>
              <a:gd name="connsiteY3071" fmla="*/ 41055 h 1007842"/>
              <a:gd name="connsiteX3072" fmla="*/ 679944 w 1008497"/>
              <a:gd name="connsiteY3072" fmla="*/ 51941 h 1007842"/>
              <a:gd name="connsiteX3073" fmla="*/ 679944 w 1008497"/>
              <a:gd name="connsiteY3073" fmla="*/ 60105 h 1007842"/>
              <a:gd name="connsiteX3074" fmla="*/ 679006 w 1008497"/>
              <a:gd name="connsiteY3074" fmla="*/ 59198 h 1007842"/>
              <a:gd name="connsiteX3075" fmla="*/ 667749 w 1008497"/>
              <a:gd name="connsiteY3075" fmla="*/ 45591 h 1007842"/>
              <a:gd name="connsiteX3076" fmla="*/ 661183 w 1008497"/>
              <a:gd name="connsiteY3076" fmla="*/ 42869 h 1007842"/>
              <a:gd name="connsiteX3077" fmla="*/ 662121 w 1008497"/>
              <a:gd name="connsiteY3077" fmla="*/ 41055 h 1007842"/>
              <a:gd name="connsiteX3078" fmla="*/ 630154 w 1008497"/>
              <a:gd name="connsiteY3078" fmla="*/ 41055 h 1007842"/>
              <a:gd name="connsiteX3079" fmla="*/ 633733 w 1008497"/>
              <a:gd name="connsiteY3079" fmla="*/ 45516 h 1007842"/>
              <a:gd name="connsiteX3080" fmla="*/ 631049 w 1008497"/>
              <a:gd name="connsiteY3080" fmla="*/ 52653 h 1007842"/>
              <a:gd name="connsiteX3081" fmla="*/ 627470 w 1008497"/>
              <a:gd name="connsiteY3081" fmla="*/ 54437 h 1007842"/>
              <a:gd name="connsiteX3082" fmla="*/ 626575 w 1008497"/>
              <a:gd name="connsiteY3082" fmla="*/ 67819 h 1007842"/>
              <a:gd name="connsiteX3083" fmla="*/ 640892 w 1008497"/>
              <a:gd name="connsiteY3083" fmla="*/ 94584 h 1007842"/>
              <a:gd name="connsiteX3084" fmla="*/ 648050 w 1008497"/>
              <a:gd name="connsiteY3084" fmla="*/ 118672 h 1007842"/>
              <a:gd name="connsiteX3085" fmla="*/ 657892 w 1008497"/>
              <a:gd name="connsiteY3085" fmla="*/ 129378 h 1007842"/>
              <a:gd name="connsiteX3086" fmla="*/ 699946 w 1008497"/>
              <a:gd name="connsiteY3086" fmla="*/ 135623 h 1007842"/>
              <a:gd name="connsiteX3087" fmla="*/ 717842 w 1008497"/>
              <a:gd name="connsiteY3087" fmla="*/ 123133 h 1007842"/>
              <a:gd name="connsiteX3088" fmla="*/ 750054 w 1008497"/>
              <a:gd name="connsiteY3088" fmla="*/ 108858 h 1007842"/>
              <a:gd name="connsiteX3089" fmla="*/ 755422 w 1008497"/>
              <a:gd name="connsiteY3089" fmla="*/ 101721 h 1007842"/>
              <a:gd name="connsiteX3090" fmla="*/ 764370 w 1008497"/>
              <a:gd name="connsiteY3090" fmla="*/ 101721 h 1007842"/>
              <a:gd name="connsiteX3091" fmla="*/ 755422 w 1008497"/>
              <a:gd name="connsiteY3091" fmla="*/ 119564 h 1007842"/>
              <a:gd name="connsiteX3092" fmla="*/ 740211 w 1008497"/>
              <a:gd name="connsiteY3092" fmla="*/ 130270 h 1007842"/>
              <a:gd name="connsiteX3093" fmla="*/ 719631 w 1008497"/>
              <a:gd name="connsiteY3093" fmla="*/ 134730 h 1007842"/>
              <a:gd name="connsiteX3094" fmla="*/ 675788 w 1008497"/>
              <a:gd name="connsiteY3094" fmla="*/ 147221 h 1007842"/>
              <a:gd name="connsiteX3095" fmla="*/ 657892 w 1008497"/>
              <a:gd name="connsiteY3095" fmla="*/ 140083 h 1007842"/>
              <a:gd name="connsiteX3096" fmla="*/ 631049 w 1008497"/>
              <a:gd name="connsiteY3096" fmla="*/ 98152 h 1007842"/>
              <a:gd name="connsiteX3097" fmla="*/ 617628 w 1008497"/>
              <a:gd name="connsiteY3097" fmla="*/ 70496 h 1007842"/>
              <a:gd name="connsiteX3098" fmla="*/ 630154 w 1008497"/>
              <a:gd name="connsiteY3098" fmla="*/ 41055 h 1007842"/>
              <a:gd name="connsiteX3099" fmla="*/ 304264 w 1008497"/>
              <a:gd name="connsiteY3099" fmla="*/ 40356 h 1007842"/>
              <a:gd name="connsiteX3100" fmla="*/ 328883 w 1008497"/>
              <a:gd name="connsiteY3100" fmla="*/ 54580 h 1007842"/>
              <a:gd name="connsiteX3101" fmla="*/ 330641 w 1008497"/>
              <a:gd name="connsiteY3101" fmla="*/ 74138 h 1007842"/>
              <a:gd name="connsiteX3102" fmla="*/ 317453 w 1008497"/>
              <a:gd name="connsiteY3102" fmla="*/ 83028 h 1007842"/>
              <a:gd name="connsiteX3103" fmla="*/ 310419 w 1008497"/>
              <a:gd name="connsiteY3103" fmla="*/ 78583 h 1007842"/>
              <a:gd name="connsiteX3104" fmla="*/ 310419 w 1008497"/>
              <a:gd name="connsiteY3104" fmla="*/ 74138 h 1007842"/>
              <a:gd name="connsiteX3105" fmla="*/ 320090 w 1008497"/>
              <a:gd name="connsiteY3105" fmla="*/ 69693 h 1007842"/>
              <a:gd name="connsiteX3106" fmla="*/ 322728 w 1008497"/>
              <a:gd name="connsiteY3106" fmla="*/ 67915 h 1007842"/>
              <a:gd name="connsiteX3107" fmla="*/ 313056 w 1008497"/>
              <a:gd name="connsiteY3107" fmla="*/ 54580 h 1007842"/>
              <a:gd name="connsiteX3108" fmla="*/ 305143 w 1008497"/>
              <a:gd name="connsiteY3108" fmla="*/ 51913 h 1007842"/>
              <a:gd name="connsiteX3109" fmla="*/ 284042 w 1008497"/>
              <a:gd name="connsiteY3109" fmla="*/ 62581 h 1007842"/>
              <a:gd name="connsiteX3110" fmla="*/ 277008 w 1008497"/>
              <a:gd name="connsiteY3110" fmla="*/ 59914 h 1007842"/>
              <a:gd name="connsiteX3111" fmla="*/ 304264 w 1008497"/>
              <a:gd name="connsiteY3111" fmla="*/ 40356 h 1007842"/>
              <a:gd name="connsiteX3112" fmla="*/ 425071 w 1008497"/>
              <a:gd name="connsiteY3112" fmla="*/ 38638 h 1007842"/>
              <a:gd name="connsiteX3113" fmla="*/ 432243 w 1008497"/>
              <a:gd name="connsiteY3113" fmla="*/ 38746 h 1007842"/>
              <a:gd name="connsiteX3114" fmla="*/ 441806 w 1008497"/>
              <a:gd name="connsiteY3114" fmla="*/ 47405 h 1007842"/>
              <a:gd name="connsiteX3115" fmla="*/ 434851 w 1008497"/>
              <a:gd name="connsiteY3115" fmla="*/ 75114 h 1007842"/>
              <a:gd name="connsiteX3116" fmla="*/ 409640 w 1008497"/>
              <a:gd name="connsiteY3116" fmla="*/ 84639 h 1007842"/>
              <a:gd name="connsiteX3117" fmla="*/ 413987 w 1008497"/>
              <a:gd name="connsiteY3117" fmla="*/ 75114 h 1007842"/>
              <a:gd name="connsiteX3118" fmla="*/ 428766 w 1008497"/>
              <a:gd name="connsiteY3118" fmla="*/ 67321 h 1007842"/>
              <a:gd name="connsiteX3119" fmla="*/ 433112 w 1008497"/>
              <a:gd name="connsiteY3119" fmla="*/ 55198 h 1007842"/>
              <a:gd name="connsiteX3120" fmla="*/ 420942 w 1008497"/>
              <a:gd name="connsiteY3120" fmla="*/ 51734 h 1007842"/>
              <a:gd name="connsiteX3121" fmla="*/ 419203 w 1008497"/>
              <a:gd name="connsiteY3121" fmla="*/ 43075 h 1007842"/>
              <a:gd name="connsiteX3122" fmla="*/ 425071 w 1008497"/>
              <a:gd name="connsiteY3122" fmla="*/ 38638 h 1007842"/>
              <a:gd name="connsiteX3123" fmla="*/ 698330 w 1008497"/>
              <a:gd name="connsiteY3123" fmla="*/ 37880 h 1007842"/>
              <a:gd name="connsiteX3124" fmla="*/ 719920 w 1008497"/>
              <a:gd name="connsiteY3124" fmla="*/ 49488 h 1007842"/>
              <a:gd name="connsiteX3125" fmla="*/ 710924 w 1008497"/>
              <a:gd name="connsiteY3125" fmla="*/ 52167 h 1007842"/>
              <a:gd name="connsiteX3126" fmla="*/ 698330 w 1008497"/>
              <a:gd name="connsiteY3126" fmla="*/ 47702 h 1007842"/>
              <a:gd name="connsiteX3127" fmla="*/ 698330 w 1008497"/>
              <a:gd name="connsiteY3127" fmla="*/ 37880 h 1007842"/>
              <a:gd name="connsiteX3128" fmla="*/ 514153 w 1008497"/>
              <a:gd name="connsiteY3128" fmla="*/ 34891 h 1007842"/>
              <a:gd name="connsiteX3129" fmla="*/ 518588 w 1008497"/>
              <a:gd name="connsiteY3129" fmla="*/ 34891 h 1007842"/>
              <a:gd name="connsiteX3130" fmla="*/ 528347 w 1008497"/>
              <a:gd name="connsiteY3130" fmla="*/ 56182 h 1007842"/>
              <a:gd name="connsiteX3131" fmla="*/ 523024 w 1008497"/>
              <a:gd name="connsiteY3131" fmla="*/ 61505 h 1007842"/>
              <a:gd name="connsiteX3132" fmla="*/ 521250 w 1008497"/>
              <a:gd name="connsiteY3132" fmla="*/ 49085 h 1007842"/>
              <a:gd name="connsiteX3133" fmla="*/ 512378 w 1008497"/>
              <a:gd name="connsiteY3133" fmla="*/ 47311 h 1007842"/>
              <a:gd name="connsiteX3134" fmla="*/ 507943 w 1008497"/>
              <a:gd name="connsiteY3134" fmla="*/ 51746 h 1007842"/>
              <a:gd name="connsiteX3135" fmla="*/ 510604 w 1008497"/>
              <a:gd name="connsiteY3135" fmla="*/ 55295 h 1007842"/>
              <a:gd name="connsiteX3136" fmla="*/ 514153 w 1008497"/>
              <a:gd name="connsiteY3136" fmla="*/ 49972 h 1007842"/>
              <a:gd name="connsiteX3137" fmla="*/ 520363 w 1008497"/>
              <a:gd name="connsiteY3137" fmla="*/ 54408 h 1007842"/>
              <a:gd name="connsiteX3138" fmla="*/ 518588 w 1008497"/>
              <a:gd name="connsiteY3138" fmla="*/ 59730 h 1007842"/>
              <a:gd name="connsiteX3139" fmla="*/ 510604 w 1008497"/>
              <a:gd name="connsiteY3139" fmla="*/ 63279 h 1007842"/>
              <a:gd name="connsiteX3140" fmla="*/ 502620 w 1008497"/>
              <a:gd name="connsiteY3140" fmla="*/ 57956 h 1007842"/>
              <a:gd name="connsiteX3141" fmla="*/ 504394 w 1008497"/>
              <a:gd name="connsiteY3141" fmla="*/ 43762 h 1007842"/>
              <a:gd name="connsiteX3142" fmla="*/ 514153 w 1008497"/>
              <a:gd name="connsiteY3142" fmla="*/ 34891 h 1007842"/>
              <a:gd name="connsiteX3143" fmla="*/ 364208 w 1008497"/>
              <a:gd name="connsiteY3143" fmla="*/ 34579 h 1007842"/>
              <a:gd name="connsiteX3144" fmla="*/ 370671 w 1008497"/>
              <a:gd name="connsiteY3144" fmla="*/ 35282 h 1007842"/>
              <a:gd name="connsiteX3145" fmla="*/ 363414 w 1008497"/>
              <a:gd name="connsiteY3145" fmla="*/ 38096 h 1007842"/>
              <a:gd name="connsiteX3146" fmla="*/ 357064 w 1008497"/>
              <a:gd name="connsiteY3146" fmla="*/ 43724 h 1007842"/>
              <a:gd name="connsiteX3147" fmla="*/ 354342 w 1008497"/>
              <a:gd name="connsiteY3147" fmla="*/ 52167 h 1007842"/>
              <a:gd name="connsiteX3148" fmla="*/ 351621 w 1008497"/>
              <a:gd name="connsiteY3148" fmla="*/ 49353 h 1007842"/>
              <a:gd name="connsiteX3149" fmla="*/ 357064 w 1008497"/>
              <a:gd name="connsiteY3149" fmla="*/ 38096 h 1007842"/>
              <a:gd name="connsiteX3150" fmla="*/ 364208 w 1008497"/>
              <a:gd name="connsiteY3150" fmla="*/ 34579 h 1007842"/>
              <a:gd name="connsiteX3151" fmla="*/ 406143 w 1008497"/>
              <a:gd name="connsiteY3151" fmla="*/ 34015 h 1007842"/>
              <a:gd name="connsiteX3152" fmla="*/ 411529 w 1008497"/>
              <a:gd name="connsiteY3152" fmla="*/ 42993 h 1007842"/>
              <a:gd name="connsiteX3153" fmla="*/ 415120 w 1008497"/>
              <a:gd name="connsiteY3153" fmla="*/ 58257 h 1007842"/>
              <a:gd name="connsiteX3154" fmla="*/ 396268 w 1008497"/>
              <a:gd name="connsiteY3154" fmla="*/ 92375 h 1007842"/>
              <a:gd name="connsiteX3155" fmla="*/ 389985 w 1008497"/>
              <a:gd name="connsiteY3155" fmla="*/ 113923 h 1007842"/>
              <a:gd name="connsiteX3156" fmla="*/ 383701 w 1008497"/>
              <a:gd name="connsiteY3156" fmla="*/ 122901 h 1007842"/>
              <a:gd name="connsiteX3157" fmla="*/ 333430 w 1008497"/>
              <a:gd name="connsiteY3157" fmla="*/ 139062 h 1007842"/>
              <a:gd name="connsiteX3158" fmla="*/ 323556 w 1008497"/>
              <a:gd name="connsiteY3158" fmla="*/ 136369 h 1007842"/>
              <a:gd name="connsiteX3159" fmla="*/ 305602 w 1008497"/>
              <a:gd name="connsiteY3159" fmla="*/ 122003 h 1007842"/>
              <a:gd name="connsiteX3160" fmla="*/ 299318 w 1008497"/>
              <a:gd name="connsiteY3160" fmla="*/ 122003 h 1007842"/>
              <a:gd name="connsiteX3161" fmla="*/ 283159 w 1008497"/>
              <a:gd name="connsiteY3161" fmla="*/ 115719 h 1007842"/>
              <a:gd name="connsiteX3162" fmla="*/ 268796 w 1008497"/>
              <a:gd name="connsiteY3162" fmla="*/ 99557 h 1007842"/>
              <a:gd name="connsiteX3163" fmla="*/ 266103 w 1008497"/>
              <a:gd name="connsiteY3163" fmla="*/ 87885 h 1007842"/>
              <a:gd name="connsiteX3164" fmla="*/ 274183 w 1008497"/>
              <a:gd name="connsiteY3164" fmla="*/ 86988 h 1007842"/>
              <a:gd name="connsiteX3165" fmla="*/ 293932 w 1008497"/>
              <a:gd name="connsiteY3165" fmla="*/ 111229 h 1007842"/>
              <a:gd name="connsiteX3166" fmla="*/ 308295 w 1008497"/>
              <a:gd name="connsiteY3166" fmla="*/ 111229 h 1007842"/>
              <a:gd name="connsiteX3167" fmla="*/ 322658 w 1008497"/>
              <a:gd name="connsiteY3167" fmla="*/ 124697 h 1007842"/>
              <a:gd name="connsiteX3168" fmla="*/ 354077 w 1008497"/>
              <a:gd name="connsiteY3168" fmla="*/ 129186 h 1007842"/>
              <a:gd name="connsiteX3169" fmla="*/ 384598 w 1008497"/>
              <a:gd name="connsiteY3169" fmla="*/ 98660 h 1007842"/>
              <a:gd name="connsiteX3170" fmla="*/ 389087 w 1008497"/>
              <a:gd name="connsiteY3170" fmla="*/ 86090 h 1007842"/>
              <a:gd name="connsiteX3171" fmla="*/ 403450 w 1008497"/>
              <a:gd name="connsiteY3171" fmla="*/ 68133 h 1007842"/>
              <a:gd name="connsiteX3172" fmla="*/ 398064 w 1008497"/>
              <a:gd name="connsiteY3172" fmla="*/ 39402 h 1007842"/>
              <a:gd name="connsiteX3173" fmla="*/ 406143 w 1008497"/>
              <a:gd name="connsiteY3173" fmla="*/ 34015 h 1007842"/>
              <a:gd name="connsiteX3174" fmla="*/ 325745 w 1008497"/>
              <a:gd name="connsiteY3174" fmla="*/ 31703 h 1007842"/>
              <a:gd name="connsiteX3175" fmla="*/ 335746 w 1008497"/>
              <a:gd name="connsiteY3175" fmla="*/ 32820 h 1007842"/>
              <a:gd name="connsiteX3176" fmla="*/ 322411 w 1008497"/>
              <a:gd name="connsiteY3176" fmla="*/ 42642 h 1007842"/>
              <a:gd name="connsiteX3177" fmla="*/ 317077 w 1008497"/>
              <a:gd name="connsiteY3177" fmla="*/ 37284 h 1007842"/>
              <a:gd name="connsiteX3178" fmla="*/ 325745 w 1008497"/>
              <a:gd name="connsiteY3178" fmla="*/ 31703 h 1007842"/>
              <a:gd name="connsiteX3179" fmla="*/ 557996 w 1008497"/>
              <a:gd name="connsiteY3179" fmla="*/ 27838 h 1007842"/>
              <a:gd name="connsiteX3180" fmla="*/ 553460 w 1008497"/>
              <a:gd name="connsiteY3180" fmla="*/ 41129 h 1007842"/>
              <a:gd name="connsiteX3181" fmla="*/ 547110 w 1008497"/>
              <a:gd name="connsiteY3181" fmla="*/ 57078 h 1007842"/>
              <a:gd name="connsiteX3182" fmla="*/ 529875 w 1008497"/>
              <a:gd name="connsiteY3182" fmla="*/ 63280 h 1007842"/>
              <a:gd name="connsiteX3183" fmla="*/ 528967 w 1008497"/>
              <a:gd name="connsiteY3183" fmla="*/ 63280 h 1007842"/>
              <a:gd name="connsiteX3184" fmla="*/ 533503 w 1008497"/>
              <a:gd name="connsiteY3184" fmla="*/ 55305 h 1007842"/>
              <a:gd name="connsiteX3185" fmla="*/ 544389 w 1008497"/>
              <a:gd name="connsiteY3185" fmla="*/ 50875 h 1007842"/>
              <a:gd name="connsiteX3186" fmla="*/ 541667 w 1008497"/>
              <a:gd name="connsiteY3186" fmla="*/ 40243 h 1007842"/>
              <a:gd name="connsiteX3187" fmla="*/ 539853 w 1008497"/>
              <a:gd name="connsiteY3187" fmla="*/ 39357 h 1007842"/>
              <a:gd name="connsiteX3188" fmla="*/ 540760 w 1008497"/>
              <a:gd name="connsiteY3188" fmla="*/ 48217 h 1007842"/>
              <a:gd name="connsiteX3189" fmla="*/ 533503 w 1008497"/>
              <a:gd name="connsiteY3189" fmla="*/ 50875 h 1007842"/>
              <a:gd name="connsiteX3190" fmla="*/ 526246 w 1008497"/>
              <a:gd name="connsiteY3190" fmla="*/ 38471 h 1007842"/>
              <a:gd name="connsiteX3191" fmla="*/ 531689 w 1008497"/>
              <a:gd name="connsiteY3191" fmla="*/ 32268 h 1007842"/>
              <a:gd name="connsiteX3192" fmla="*/ 543482 w 1008497"/>
              <a:gd name="connsiteY3192" fmla="*/ 31382 h 1007842"/>
              <a:gd name="connsiteX3193" fmla="*/ 557996 w 1008497"/>
              <a:gd name="connsiteY3193" fmla="*/ 27838 h 1007842"/>
              <a:gd name="connsiteX3194" fmla="*/ 456899 w 1008497"/>
              <a:gd name="connsiteY3194" fmla="*/ 27561 h 1007842"/>
              <a:gd name="connsiteX3195" fmla="*/ 466409 w 1008497"/>
              <a:gd name="connsiteY3195" fmla="*/ 33344 h 1007842"/>
              <a:gd name="connsiteX3196" fmla="*/ 470683 w 1008497"/>
              <a:gd name="connsiteY3196" fmla="*/ 41508 h 1007842"/>
              <a:gd name="connsiteX3197" fmla="*/ 460425 w 1008497"/>
              <a:gd name="connsiteY3197" fmla="*/ 36973 h 1007842"/>
              <a:gd name="connsiteX3198" fmla="*/ 451877 w 1008497"/>
              <a:gd name="connsiteY3198" fmla="*/ 36973 h 1007842"/>
              <a:gd name="connsiteX3199" fmla="*/ 447603 w 1008497"/>
              <a:gd name="connsiteY3199" fmla="*/ 41508 h 1007842"/>
              <a:gd name="connsiteX3200" fmla="*/ 439056 w 1008497"/>
              <a:gd name="connsiteY3200" fmla="*/ 36973 h 1007842"/>
              <a:gd name="connsiteX3201" fmla="*/ 446749 w 1008497"/>
              <a:gd name="connsiteY3201" fmla="*/ 27901 h 1007842"/>
              <a:gd name="connsiteX3202" fmla="*/ 456899 w 1008497"/>
              <a:gd name="connsiteY3202" fmla="*/ 27561 h 1007842"/>
              <a:gd name="connsiteX3203" fmla="*/ 576592 w 1008497"/>
              <a:gd name="connsiteY3203" fmla="*/ 26994 h 1007842"/>
              <a:gd name="connsiteX3204" fmla="*/ 585664 w 1008497"/>
              <a:gd name="connsiteY3204" fmla="*/ 35158 h 1007842"/>
              <a:gd name="connsiteX3205" fmla="*/ 583849 w 1008497"/>
              <a:gd name="connsiteY3205" fmla="*/ 43323 h 1007842"/>
              <a:gd name="connsiteX3206" fmla="*/ 577499 w 1008497"/>
              <a:gd name="connsiteY3206" fmla="*/ 42416 h 1007842"/>
              <a:gd name="connsiteX3207" fmla="*/ 574778 w 1008497"/>
              <a:gd name="connsiteY3207" fmla="*/ 34251 h 1007842"/>
              <a:gd name="connsiteX3208" fmla="*/ 560264 w 1008497"/>
              <a:gd name="connsiteY3208" fmla="*/ 43323 h 1007842"/>
              <a:gd name="connsiteX3209" fmla="*/ 557542 w 1008497"/>
              <a:gd name="connsiteY3209" fmla="*/ 43323 h 1007842"/>
              <a:gd name="connsiteX3210" fmla="*/ 561171 w 1008497"/>
              <a:gd name="connsiteY3210" fmla="*/ 30623 h 1007842"/>
              <a:gd name="connsiteX3211" fmla="*/ 576592 w 1008497"/>
              <a:gd name="connsiteY3211" fmla="*/ 26994 h 1007842"/>
              <a:gd name="connsiteX3212" fmla="*/ 474335 w 1008497"/>
              <a:gd name="connsiteY3212" fmla="*/ 26066 h 1007842"/>
              <a:gd name="connsiteX3213" fmla="*/ 489178 w 1008497"/>
              <a:gd name="connsiteY3213" fmla="*/ 31382 h 1007842"/>
              <a:gd name="connsiteX3214" fmla="*/ 499655 w 1008497"/>
              <a:gd name="connsiteY3214" fmla="*/ 32268 h 1007842"/>
              <a:gd name="connsiteX3215" fmla="*/ 501402 w 1008497"/>
              <a:gd name="connsiteY3215" fmla="*/ 41129 h 1007842"/>
              <a:gd name="connsiteX3216" fmla="*/ 494417 w 1008497"/>
              <a:gd name="connsiteY3216" fmla="*/ 48217 h 1007842"/>
              <a:gd name="connsiteX3217" fmla="*/ 489178 w 1008497"/>
              <a:gd name="connsiteY3217" fmla="*/ 44673 h 1007842"/>
              <a:gd name="connsiteX3218" fmla="*/ 492670 w 1008497"/>
              <a:gd name="connsiteY3218" fmla="*/ 39357 h 1007842"/>
              <a:gd name="connsiteX3219" fmla="*/ 487432 w 1008497"/>
              <a:gd name="connsiteY3219" fmla="*/ 40243 h 1007842"/>
              <a:gd name="connsiteX3220" fmla="*/ 486558 w 1008497"/>
              <a:gd name="connsiteY3220" fmla="*/ 46445 h 1007842"/>
              <a:gd name="connsiteX3221" fmla="*/ 496163 w 1008497"/>
              <a:gd name="connsiteY3221" fmla="*/ 51761 h 1007842"/>
              <a:gd name="connsiteX3222" fmla="*/ 499655 w 1008497"/>
              <a:gd name="connsiteY3222" fmla="*/ 61508 h 1007842"/>
              <a:gd name="connsiteX3223" fmla="*/ 483066 w 1008497"/>
              <a:gd name="connsiteY3223" fmla="*/ 55305 h 1007842"/>
              <a:gd name="connsiteX3224" fmla="*/ 469096 w 1008497"/>
              <a:gd name="connsiteY3224" fmla="*/ 28724 h 1007842"/>
              <a:gd name="connsiteX3225" fmla="*/ 474335 w 1008497"/>
              <a:gd name="connsiteY3225" fmla="*/ 26066 h 1007842"/>
              <a:gd name="connsiteX3226" fmla="*/ 664783 w 1008497"/>
              <a:gd name="connsiteY3226" fmla="*/ 25973 h 1007842"/>
              <a:gd name="connsiteX3227" fmla="*/ 674077 w 1008497"/>
              <a:gd name="connsiteY3227" fmla="*/ 28128 h 1007842"/>
              <a:gd name="connsiteX3228" fmla="*/ 691572 w 1008497"/>
              <a:gd name="connsiteY3228" fmla="*/ 41735 h 1007842"/>
              <a:gd name="connsiteX3229" fmla="*/ 693321 w 1008497"/>
              <a:gd name="connsiteY3229" fmla="*/ 66228 h 1007842"/>
              <a:gd name="connsiteX3230" fmla="*/ 678451 w 1008497"/>
              <a:gd name="connsiteY3230" fmla="*/ 79835 h 1007842"/>
              <a:gd name="connsiteX3231" fmla="*/ 666204 w 1008497"/>
              <a:gd name="connsiteY3231" fmla="*/ 75299 h 1007842"/>
              <a:gd name="connsiteX3232" fmla="*/ 665330 w 1008497"/>
              <a:gd name="connsiteY3232" fmla="*/ 63506 h 1007842"/>
              <a:gd name="connsiteX3233" fmla="*/ 670578 w 1008497"/>
              <a:gd name="connsiteY3233" fmla="*/ 60785 h 1007842"/>
              <a:gd name="connsiteX3234" fmla="*/ 678451 w 1008497"/>
              <a:gd name="connsiteY3234" fmla="*/ 66228 h 1007842"/>
              <a:gd name="connsiteX3235" fmla="*/ 682824 w 1008497"/>
              <a:gd name="connsiteY3235" fmla="*/ 51713 h 1007842"/>
              <a:gd name="connsiteX3236" fmla="*/ 672328 w 1008497"/>
              <a:gd name="connsiteY3236" fmla="*/ 39013 h 1007842"/>
              <a:gd name="connsiteX3237" fmla="*/ 658332 w 1008497"/>
              <a:gd name="connsiteY3237" fmla="*/ 34478 h 1007842"/>
              <a:gd name="connsiteX3238" fmla="*/ 654833 w 1008497"/>
              <a:gd name="connsiteY3238" fmla="*/ 27220 h 1007842"/>
              <a:gd name="connsiteX3239" fmla="*/ 664783 w 1008497"/>
              <a:gd name="connsiteY3239" fmla="*/ 25973 h 1007842"/>
              <a:gd name="connsiteX3240" fmla="*/ 378608 w 1008497"/>
              <a:gd name="connsiteY3240" fmla="*/ 21652 h 1007842"/>
              <a:gd name="connsiteX3241" fmla="*/ 373274 w 1008497"/>
              <a:gd name="connsiteY3241" fmla="*/ 30471 h 1007842"/>
              <a:gd name="connsiteX3242" fmla="*/ 351938 w 1008497"/>
              <a:gd name="connsiteY3242" fmla="*/ 37526 h 1007842"/>
              <a:gd name="connsiteX3243" fmla="*/ 347493 w 1008497"/>
              <a:gd name="connsiteY3243" fmla="*/ 56047 h 1007842"/>
              <a:gd name="connsiteX3244" fmla="*/ 358161 w 1008497"/>
              <a:gd name="connsiteY3244" fmla="*/ 53401 h 1007842"/>
              <a:gd name="connsiteX3245" fmla="*/ 365273 w 1008497"/>
              <a:gd name="connsiteY3245" fmla="*/ 61339 h 1007842"/>
              <a:gd name="connsiteX3246" fmla="*/ 356383 w 1008497"/>
              <a:gd name="connsiteY3246" fmla="*/ 71040 h 1007842"/>
              <a:gd name="connsiteX3247" fmla="*/ 339492 w 1008497"/>
              <a:gd name="connsiteY3247" fmla="*/ 63985 h 1007842"/>
              <a:gd name="connsiteX3248" fmla="*/ 336825 w 1008497"/>
              <a:gd name="connsiteY3248" fmla="*/ 38408 h 1007842"/>
              <a:gd name="connsiteX3249" fmla="*/ 378608 w 1008497"/>
              <a:gd name="connsiteY3249" fmla="*/ 21652 h 1007842"/>
              <a:gd name="connsiteX3250" fmla="*/ 462591 w 1008497"/>
              <a:gd name="connsiteY3250" fmla="*/ 658 h 1007842"/>
              <a:gd name="connsiteX3251" fmla="*/ 525820 w 1008497"/>
              <a:gd name="connsiteY3251" fmla="*/ 658 h 1007842"/>
              <a:gd name="connsiteX3252" fmla="*/ 541849 w 1008497"/>
              <a:gd name="connsiteY3252" fmla="*/ 658 h 1007842"/>
              <a:gd name="connsiteX3253" fmla="*/ 566785 w 1008497"/>
              <a:gd name="connsiteY3253" fmla="*/ 3293 h 1007842"/>
              <a:gd name="connsiteX3254" fmla="*/ 624670 w 1008497"/>
              <a:gd name="connsiteY3254" fmla="*/ 13831 h 1007842"/>
              <a:gd name="connsiteX3255" fmla="*/ 658511 w 1008497"/>
              <a:gd name="connsiteY3255" fmla="*/ 45446 h 1007842"/>
              <a:gd name="connsiteX3256" fmla="*/ 651387 w 1008497"/>
              <a:gd name="connsiteY3256" fmla="*/ 77061 h 1007842"/>
              <a:gd name="connsiteX3257" fmla="*/ 644262 w 1008497"/>
              <a:gd name="connsiteY3257" fmla="*/ 81452 h 1007842"/>
              <a:gd name="connsiteX3258" fmla="*/ 641591 w 1008497"/>
              <a:gd name="connsiteY3258" fmla="*/ 71792 h 1007842"/>
              <a:gd name="connsiteX3259" fmla="*/ 645153 w 1008497"/>
              <a:gd name="connsiteY3259" fmla="*/ 40177 h 1007842"/>
              <a:gd name="connsiteX3260" fmla="*/ 590830 w 1008497"/>
              <a:gd name="connsiteY3260" fmla="*/ 18222 h 1007842"/>
              <a:gd name="connsiteX3261" fmla="*/ 542740 w 1008497"/>
              <a:gd name="connsiteY3261" fmla="*/ 12953 h 1007842"/>
              <a:gd name="connsiteX3262" fmla="*/ 478620 w 1008497"/>
              <a:gd name="connsiteY3262" fmla="*/ 12075 h 1007842"/>
              <a:gd name="connsiteX3263" fmla="*/ 468824 w 1008497"/>
              <a:gd name="connsiteY3263" fmla="*/ 12075 h 1007842"/>
              <a:gd name="connsiteX3264" fmla="*/ 467934 w 1008497"/>
              <a:gd name="connsiteY3264" fmla="*/ 14709 h 1007842"/>
              <a:gd name="connsiteX3265" fmla="*/ 531163 w 1008497"/>
              <a:gd name="connsiteY3265" fmla="*/ 14709 h 1007842"/>
              <a:gd name="connsiteX3266" fmla="*/ 577471 w 1008497"/>
              <a:gd name="connsiteY3266" fmla="*/ 19100 h 1007842"/>
              <a:gd name="connsiteX3267" fmla="*/ 620218 w 1008497"/>
              <a:gd name="connsiteY3267" fmla="*/ 27882 h 1007842"/>
              <a:gd name="connsiteX3268" fmla="*/ 631795 w 1008497"/>
              <a:gd name="connsiteY3268" fmla="*/ 32273 h 1007842"/>
              <a:gd name="connsiteX3269" fmla="*/ 645153 w 1008497"/>
              <a:gd name="connsiteY3269" fmla="*/ 51593 h 1007842"/>
              <a:gd name="connsiteX3270" fmla="*/ 639810 w 1008497"/>
              <a:gd name="connsiteY3270" fmla="*/ 68279 h 1007842"/>
              <a:gd name="connsiteX3271" fmla="*/ 641591 w 1008497"/>
              <a:gd name="connsiteY3271" fmla="*/ 53350 h 1007842"/>
              <a:gd name="connsiteX3272" fmla="*/ 629123 w 1008497"/>
              <a:gd name="connsiteY3272" fmla="*/ 34029 h 1007842"/>
              <a:gd name="connsiteX3273" fmla="*/ 620218 w 1008497"/>
              <a:gd name="connsiteY3273" fmla="*/ 34029 h 1007842"/>
              <a:gd name="connsiteX3274" fmla="*/ 618437 w 1008497"/>
              <a:gd name="connsiteY3274" fmla="*/ 31395 h 1007842"/>
              <a:gd name="connsiteX3275" fmla="*/ 549864 w 1008497"/>
              <a:gd name="connsiteY3275" fmla="*/ 20856 h 1007842"/>
              <a:gd name="connsiteX3276" fmla="*/ 536506 w 1008497"/>
              <a:gd name="connsiteY3276" fmla="*/ 19100 h 1007842"/>
              <a:gd name="connsiteX3277" fmla="*/ 488416 w 1008497"/>
              <a:gd name="connsiteY3277" fmla="*/ 19100 h 1007842"/>
              <a:gd name="connsiteX3278" fmla="*/ 442998 w 1008497"/>
              <a:gd name="connsiteY3278" fmla="*/ 22613 h 1007842"/>
              <a:gd name="connsiteX3279" fmla="*/ 428750 w 1008497"/>
              <a:gd name="connsiteY3279" fmla="*/ 25247 h 1007842"/>
              <a:gd name="connsiteX3280" fmla="*/ 413610 w 1008497"/>
              <a:gd name="connsiteY3280" fmla="*/ 27004 h 1007842"/>
              <a:gd name="connsiteX3281" fmla="*/ 393128 w 1008497"/>
              <a:gd name="connsiteY3281" fmla="*/ 41055 h 1007842"/>
              <a:gd name="connsiteX3282" fmla="*/ 393128 w 1008497"/>
              <a:gd name="connsiteY3282" fmla="*/ 58619 h 1007842"/>
              <a:gd name="connsiteX3283" fmla="*/ 392237 w 1008497"/>
              <a:gd name="connsiteY3283" fmla="*/ 63888 h 1007842"/>
              <a:gd name="connsiteX3284" fmla="*/ 386003 w 1008497"/>
              <a:gd name="connsiteY3284" fmla="*/ 51593 h 1007842"/>
              <a:gd name="connsiteX3285" fmla="*/ 400252 w 1008497"/>
              <a:gd name="connsiteY3285" fmla="*/ 27882 h 1007842"/>
              <a:gd name="connsiteX3286" fmla="*/ 452795 w 1008497"/>
              <a:gd name="connsiteY3286" fmla="*/ 16466 h 1007842"/>
              <a:gd name="connsiteX3287" fmla="*/ 465262 w 1008497"/>
              <a:gd name="connsiteY3287" fmla="*/ 16466 h 1007842"/>
              <a:gd name="connsiteX3288" fmla="*/ 465262 w 1008497"/>
              <a:gd name="connsiteY3288" fmla="*/ 13831 h 1007842"/>
              <a:gd name="connsiteX3289" fmla="*/ 453685 w 1008497"/>
              <a:gd name="connsiteY3289" fmla="*/ 13831 h 1007842"/>
              <a:gd name="connsiteX3290" fmla="*/ 402033 w 1008497"/>
              <a:gd name="connsiteY3290" fmla="*/ 22613 h 1007842"/>
              <a:gd name="connsiteX3291" fmla="*/ 382441 w 1008497"/>
              <a:gd name="connsiteY3291" fmla="*/ 55984 h 1007842"/>
              <a:gd name="connsiteX3292" fmla="*/ 390456 w 1008497"/>
              <a:gd name="connsiteY3292" fmla="*/ 69157 h 1007842"/>
              <a:gd name="connsiteX3293" fmla="*/ 386894 w 1008497"/>
              <a:gd name="connsiteY3293" fmla="*/ 75304 h 1007842"/>
              <a:gd name="connsiteX3294" fmla="*/ 373536 w 1008497"/>
              <a:gd name="connsiteY3294" fmla="*/ 65644 h 1007842"/>
              <a:gd name="connsiteX3295" fmla="*/ 374426 w 1008497"/>
              <a:gd name="connsiteY3295" fmla="*/ 63010 h 1007842"/>
              <a:gd name="connsiteX3296" fmla="*/ 369973 w 1008497"/>
              <a:gd name="connsiteY3296" fmla="*/ 52471 h 1007842"/>
              <a:gd name="connsiteX3297" fmla="*/ 385113 w 1008497"/>
              <a:gd name="connsiteY3297" fmla="*/ 21735 h 1007842"/>
              <a:gd name="connsiteX3298" fmla="*/ 404705 w 1008497"/>
              <a:gd name="connsiteY3298" fmla="*/ 11196 h 1007842"/>
              <a:gd name="connsiteX3299" fmla="*/ 462591 w 1008497"/>
              <a:gd name="connsiteY3299" fmla="*/ 658 h 1007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</a:cxnLst>
            <a:rect l="l" t="t" r="r" b="b"/>
            <a:pathLst>
              <a:path w="1008497" h="1007842">
                <a:moveTo>
                  <a:pt x="436463" y="964265"/>
                </a:moveTo>
                <a:cubicBezTo>
                  <a:pt x="438227" y="963392"/>
                  <a:pt x="439109" y="966011"/>
                  <a:pt x="440873" y="967758"/>
                </a:cubicBezTo>
                <a:cubicBezTo>
                  <a:pt x="439109" y="970377"/>
                  <a:pt x="440873" y="972996"/>
                  <a:pt x="443519" y="973869"/>
                </a:cubicBezTo>
                <a:cubicBezTo>
                  <a:pt x="447047" y="973869"/>
                  <a:pt x="451457" y="972996"/>
                  <a:pt x="453220" y="969504"/>
                </a:cubicBezTo>
                <a:cubicBezTo>
                  <a:pt x="453220" y="966885"/>
                  <a:pt x="454984" y="966885"/>
                  <a:pt x="456748" y="966011"/>
                </a:cubicBezTo>
                <a:cubicBezTo>
                  <a:pt x="456748" y="966011"/>
                  <a:pt x="456748" y="966011"/>
                  <a:pt x="461158" y="966011"/>
                </a:cubicBezTo>
                <a:cubicBezTo>
                  <a:pt x="460276" y="970377"/>
                  <a:pt x="459394" y="975616"/>
                  <a:pt x="454984" y="976489"/>
                </a:cubicBezTo>
                <a:cubicBezTo>
                  <a:pt x="453220" y="979108"/>
                  <a:pt x="450575" y="980854"/>
                  <a:pt x="447047" y="980854"/>
                </a:cubicBezTo>
                <a:cubicBezTo>
                  <a:pt x="440873" y="980854"/>
                  <a:pt x="433818" y="979108"/>
                  <a:pt x="430290" y="972996"/>
                </a:cubicBezTo>
                <a:cubicBezTo>
                  <a:pt x="429408" y="971250"/>
                  <a:pt x="431172" y="968631"/>
                  <a:pt x="431172" y="966011"/>
                </a:cubicBezTo>
                <a:cubicBezTo>
                  <a:pt x="432054" y="964265"/>
                  <a:pt x="433818" y="965138"/>
                  <a:pt x="436463" y="964265"/>
                </a:cubicBezTo>
                <a:close/>
                <a:moveTo>
                  <a:pt x="564971" y="963392"/>
                </a:moveTo>
                <a:cubicBezTo>
                  <a:pt x="567713" y="963392"/>
                  <a:pt x="570455" y="965138"/>
                  <a:pt x="571369" y="967758"/>
                </a:cubicBezTo>
                <a:cubicBezTo>
                  <a:pt x="572283" y="972123"/>
                  <a:pt x="571369" y="974742"/>
                  <a:pt x="569541" y="977362"/>
                </a:cubicBezTo>
                <a:cubicBezTo>
                  <a:pt x="562229" y="980854"/>
                  <a:pt x="551261" y="980854"/>
                  <a:pt x="545777" y="975616"/>
                </a:cubicBezTo>
                <a:cubicBezTo>
                  <a:pt x="542121" y="973869"/>
                  <a:pt x="542121" y="970377"/>
                  <a:pt x="542121" y="966885"/>
                </a:cubicBezTo>
                <a:cubicBezTo>
                  <a:pt x="545777" y="965138"/>
                  <a:pt x="546691" y="969504"/>
                  <a:pt x="550347" y="970377"/>
                </a:cubicBezTo>
                <a:cubicBezTo>
                  <a:pt x="553089" y="971250"/>
                  <a:pt x="556745" y="973869"/>
                  <a:pt x="559487" y="972123"/>
                </a:cubicBezTo>
                <a:cubicBezTo>
                  <a:pt x="560401" y="969504"/>
                  <a:pt x="560401" y="965138"/>
                  <a:pt x="564971" y="963392"/>
                </a:cubicBezTo>
                <a:close/>
                <a:moveTo>
                  <a:pt x="694974" y="958630"/>
                </a:moveTo>
                <a:cubicBezTo>
                  <a:pt x="697696" y="960416"/>
                  <a:pt x="704046" y="958630"/>
                  <a:pt x="701324" y="963095"/>
                </a:cubicBezTo>
                <a:cubicBezTo>
                  <a:pt x="695882" y="970238"/>
                  <a:pt x="687717" y="972917"/>
                  <a:pt x="679553" y="972024"/>
                </a:cubicBezTo>
                <a:cubicBezTo>
                  <a:pt x="678646" y="970238"/>
                  <a:pt x="680460" y="966667"/>
                  <a:pt x="681367" y="964881"/>
                </a:cubicBezTo>
                <a:cubicBezTo>
                  <a:pt x="685903" y="963095"/>
                  <a:pt x="691346" y="962202"/>
                  <a:pt x="694974" y="958630"/>
                </a:cubicBezTo>
                <a:close/>
                <a:moveTo>
                  <a:pt x="300027" y="958630"/>
                </a:moveTo>
                <a:cubicBezTo>
                  <a:pt x="302805" y="958630"/>
                  <a:pt x="302805" y="962017"/>
                  <a:pt x="305583" y="962863"/>
                </a:cubicBezTo>
                <a:cubicBezTo>
                  <a:pt x="309288" y="964557"/>
                  <a:pt x="316696" y="964557"/>
                  <a:pt x="316696" y="970483"/>
                </a:cubicBezTo>
                <a:cubicBezTo>
                  <a:pt x="312066" y="971330"/>
                  <a:pt x="307436" y="970483"/>
                  <a:pt x="302805" y="969637"/>
                </a:cubicBezTo>
                <a:cubicBezTo>
                  <a:pt x="300027" y="967097"/>
                  <a:pt x="297249" y="964557"/>
                  <a:pt x="294471" y="961170"/>
                </a:cubicBezTo>
                <a:cubicBezTo>
                  <a:pt x="294471" y="958630"/>
                  <a:pt x="298175" y="960323"/>
                  <a:pt x="300027" y="958630"/>
                </a:cubicBezTo>
                <a:close/>
                <a:moveTo>
                  <a:pt x="546966" y="954463"/>
                </a:moveTo>
                <a:cubicBezTo>
                  <a:pt x="549682" y="953868"/>
                  <a:pt x="551980" y="954344"/>
                  <a:pt x="553233" y="959582"/>
                </a:cubicBezTo>
                <a:cubicBezTo>
                  <a:pt x="549891" y="961487"/>
                  <a:pt x="544042" y="963392"/>
                  <a:pt x="540700" y="961487"/>
                </a:cubicBezTo>
                <a:cubicBezTo>
                  <a:pt x="539029" y="960535"/>
                  <a:pt x="537358" y="958630"/>
                  <a:pt x="538193" y="955772"/>
                </a:cubicBezTo>
                <a:cubicBezTo>
                  <a:pt x="541118" y="956725"/>
                  <a:pt x="544251" y="955058"/>
                  <a:pt x="546966" y="954463"/>
                </a:cubicBezTo>
                <a:close/>
                <a:moveTo>
                  <a:pt x="455088" y="951670"/>
                </a:moveTo>
                <a:cubicBezTo>
                  <a:pt x="457610" y="950693"/>
                  <a:pt x="460971" y="951670"/>
                  <a:pt x="463493" y="952647"/>
                </a:cubicBezTo>
                <a:cubicBezTo>
                  <a:pt x="463493" y="952647"/>
                  <a:pt x="463493" y="952647"/>
                  <a:pt x="464333" y="953624"/>
                </a:cubicBezTo>
                <a:cubicBezTo>
                  <a:pt x="462652" y="956555"/>
                  <a:pt x="463493" y="960462"/>
                  <a:pt x="459290" y="961439"/>
                </a:cubicBezTo>
                <a:cubicBezTo>
                  <a:pt x="456769" y="963393"/>
                  <a:pt x="451727" y="963393"/>
                  <a:pt x="450046" y="960462"/>
                </a:cubicBezTo>
                <a:cubicBezTo>
                  <a:pt x="451727" y="957532"/>
                  <a:pt x="454248" y="955578"/>
                  <a:pt x="455088" y="951670"/>
                </a:cubicBezTo>
                <a:close/>
                <a:moveTo>
                  <a:pt x="685172" y="950692"/>
                </a:moveTo>
                <a:cubicBezTo>
                  <a:pt x="687817" y="950692"/>
                  <a:pt x="687817" y="955102"/>
                  <a:pt x="691345" y="955102"/>
                </a:cubicBezTo>
                <a:cubicBezTo>
                  <a:pt x="691345" y="957747"/>
                  <a:pt x="688699" y="958629"/>
                  <a:pt x="686935" y="958629"/>
                </a:cubicBezTo>
                <a:cubicBezTo>
                  <a:pt x="686935" y="958629"/>
                  <a:pt x="686935" y="958629"/>
                  <a:pt x="685172" y="958629"/>
                </a:cubicBezTo>
                <a:cubicBezTo>
                  <a:pt x="683408" y="955983"/>
                  <a:pt x="684290" y="953338"/>
                  <a:pt x="685172" y="950692"/>
                </a:cubicBezTo>
                <a:close/>
                <a:moveTo>
                  <a:pt x="664811" y="950692"/>
                </a:moveTo>
                <a:cubicBezTo>
                  <a:pt x="667533" y="952456"/>
                  <a:pt x="666626" y="956866"/>
                  <a:pt x="665719" y="959511"/>
                </a:cubicBezTo>
                <a:cubicBezTo>
                  <a:pt x="663904" y="965685"/>
                  <a:pt x="658461" y="971858"/>
                  <a:pt x="652111" y="972740"/>
                </a:cubicBezTo>
                <a:cubicBezTo>
                  <a:pt x="648483" y="971858"/>
                  <a:pt x="645761" y="974504"/>
                  <a:pt x="642133" y="973622"/>
                </a:cubicBezTo>
                <a:cubicBezTo>
                  <a:pt x="642133" y="971858"/>
                  <a:pt x="643040" y="970094"/>
                  <a:pt x="644854" y="969213"/>
                </a:cubicBezTo>
                <a:cubicBezTo>
                  <a:pt x="652111" y="970976"/>
                  <a:pt x="658461" y="965685"/>
                  <a:pt x="661183" y="960393"/>
                </a:cubicBezTo>
                <a:cubicBezTo>
                  <a:pt x="662090" y="956866"/>
                  <a:pt x="661183" y="952456"/>
                  <a:pt x="664811" y="950692"/>
                </a:cubicBezTo>
                <a:close/>
                <a:moveTo>
                  <a:pt x="333650" y="950692"/>
                </a:moveTo>
                <a:cubicBezTo>
                  <a:pt x="335428" y="956135"/>
                  <a:pt x="338984" y="964299"/>
                  <a:pt x="346096" y="966114"/>
                </a:cubicBezTo>
                <a:cubicBezTo>
                  <a:pt x="347874" y="965206"/>
                  <a:pt x="350541" y="965206"/>
                  <a:pt x="352319" y="966114"/>
                </a:cubicBezTo>
                <a:cubicBezTo>
                  <a:pt x="353208" y="967021"/>
                  <a:pt x="353208" y="967928"/>
                  <a:pt x="352319" y="968835"/>
                </a:cubicBezTo>
                <a:cubicBezTo>
                  <a:pt x="346096" y="969742"/>
                  <a:pt x="340762" y="967021"/>
                  <a:pt x="336317" y="963392"/>
                </a:cubicBezTo>
                <a:cubicBezTo>
                  <a:pt x="333650" y="959764"/>
                  <a:pt x="330983" y="954321"/>
                  <a:pt x="333650" y="950692"/>
                </a:cubicBezTo>
                <a:close/>
                <a:moveTo>
                  <a:pt x="310663" y="950692"/>
                </a:moveTo>
                <a:cubicBezTo>
                  <a:pt x="313521" y="950692"/>
                  <a:pt x="311616" y="956407"/>
                  <a:pt x="312568" y="958312"/>
                </a:cubicBezTo>
                <a:cubicBezTo>
                  <a:pt x="311616" y="960217"/>
                  <a:pt x="309711" y="958312"/>
                  <a:pt x="307806" y="958312"/>
                </a:cubicBezTo>
                <a:cubicBezTo>
                  <a:pt x="303996" y="955455"/>
                  <a:pt x="308758" y="953550"/>
                  <a:pt x="310663" y="950692"/>
                </a:cubicBezTo>
                <a:close/>
                <a:moveTo>
                  <a:pt x="513772" y="944536"/>
                </a:moveTo>
                <a:cubicBezTo>
                  <a:pt x="516494" y="942755"/>
                  <a:pt x="520122" y="944536"/>
                  <a:pt x="522844" y="945427"/>
                </a:cubicBezTo>
                <a:cubicBezTo>
                  <a:pt x="532822" y="951660"/>
                  <a:pt x="536451" y="963237"/>
                  <a:pt x="540986" y="973924"/>
                </a:cubicBezTo>
                <a:cubicBezTo>
                  <a:pt x="541894" y="974814"/>
                  <a:pt x="543708" y="976596"/>
                  <a:pt x="541894" y="978377"/>
                </a:cubicBezTo>
                <a:cubicBezTo>
                  <a:pt x="537358" y="979267"/>
                  <a:pt x="531915" y="977486"/>
                  <a:pt x="527379" y="975705"/>
                </a:cubicBezTo>
                <a:cubicBezTo>
                  <a:pt x="522844" y="976596"/>
                  <a:pt x="518308" y="978377"/>
                  <a:pt x="514679" y="974814"/>
                </a:cubicBezTo>
                <a:cubicBezTo>
                  <a:pt x="512865" y="973033"/>
                  <a:pt x="511958" y="969471"/>
                  <a:pt x="512865" y="966800"/>
                </a:cubicBezTo>
                <a:cubicBezTo>
                  <a:pt x="514679" y="965019"/>
                  <a:pt x="515587" y="960566"/>
                  <a:pt x="519215" y="960566"/>
                </a:cubicBezTo>
                <a:cubicBezTo>
                  <a:pt x="521937" y="959675"/>
                  <a:pt x="522844" y="962347"/>
                  <a:pt x="523751" y="965019"/>
                </a:cubicBezTo>
                <a:cubicBezTo>
                  <a:pt x="524658" y="965019"/>
                  <a:pt x="523751" y="966800"/>
                  <a:pt x="524658" y="966800"/>
                </a:cubicBezTo>
                <a:cubicBezTo>
                  <a:pt x="527379" y="967690"/>
                  <a:pt x="527379" y="964128"/>
                  <a:pt x="527379" y="962347"/>
                </a:cubicBezTo>
                <a:cubicBezTo>
                  <a:pt x="527379" y="959675"/>
                  <a:pt x="524658" y="957004"/>
                  <a:pt x="521937" y="956113"/>
                </a:cubicBezTo>
                <a:cubicBezTo>
                  <a:pt x="520122" y="956113"/>
                  <a:pt x="517401" y="957004"/>
                  <a:pt x="516494" y="955223"/>
                </a:cubicBezTo>
                <a:cubicBezTo>
                  <a:pt x="516494" y="950770"/>
                  <a:pt x="515587" y="948098"/>
                  <a:pt x="513772" y="944536"/>
                </a:cubicBezTo>
                <a:close/>
                <a:moveTo>
                  <a:pt x="501826" y="944342"/>
                </a:moveTo>
                <a:cubicBezTo>
                  <a:pt x="505375" y="944342"/>
                  <a:pt x="507149" y="946097"/>
                  <a:pt x="509810" y="946974"/>
                </a:cubicBezTo>
                <a:cubicBezTo>
                  <a:pt x="515133" y="951360"/>
                  <a:pt x="513359" y="958379"/>
                  <a:pt x="511584" y="964520"/>
                </a:cubicBezTo>
                <a:cubicBezTo>
                  <a:pt x="509810" y="969784"/>
                  <a:pt x="504488" y="974170"/>
                  <a:pt x="500939" y="977679"/>
                </a:cubicBezTo>
                <a:cubicBezTo>
                  <a:pt x="497391" y="977679"/>
                  <a:pt x="493842" y="973293"/>
                  <a:pt x="492068" y="969784"/>
                </a:cubicBezTo>
                <a:cubicBezTo>
                  <a:pt x="488519" y="968906"/>
                  <a:pt x="489407" y="964520"/>
                  <a:pt x="486745" y="961888"/>
                </a:cubicBezTo>
                <a:cubicBezTo>
                  <a:pt x="484971" y="958379"/>
                  <a:pt x="485858" y="953115"/>
                  <a:pt x="487632" y="949606"/>
                </a:cubicBezTo>
                <a:cubicBezTo>
                  <a:pt x="488519" y="947851"/>
                  <a:pt x="490294" y="946974"/>
                  <a:pt x="491181" y="947851"/>
                </a:cubicBezTo>
                <a:cubicBezTo>
                  <a:pt x="491181" y="951360"/>
                  <a:pt x="491181" y="954870"/>
                  <a:pt x="492955" y="957501"/>
                </a:cubicBezTo>
                <a:cubicBezTo>
                  <a:pt x="492955" y="957501"/>
                  <a:pt x="492955" y="957501"/>
                  <a:pt x="498278" y="960133"/>
                </a:cubicBezTo>
                <a:cubicBezTo>
                  <a:pt x="500052" y="958379"/>
                  <a:pt x="503600" y="958379"/>
                  <a:pt x="504488" y="956624"/>
                </a:cubicBezTo>
                <a:cubicBezTo>
                  <a:pt x="505375" y="955747"/>
                  <a:pt x="504488" y="954870"/>
                  <a:pt x="503600" y="953992"/>
                </a:cubicBezTo>
                <a:cubicBezTo>
                  <a:pt x="501826" y="953992"/>
                  <a:pt x="501826" y="955747"/>
                  <a:pt x="500052" y="956624"/>
                </a:cubicBezTo>
                <a:cubicBezTo>
                  <a:pt x="497391" y="955747"/>
                  <a:pt x="495616" y="953992"/>
                  <a:pt x="495616" y="951360"/>
                </a:cubicBezTo>
                <a:cubicBezTo>
                  <a:pt x="494729" y="946974"/>
                  <a:pt x="499165" y="946097"/>
                  <a:pt x="501826" y="944342"/>
                </a:cubicBezTo>
                <a:close/>
                <a:moveTo>
                  <a:pt x="480261" y="943621"/>
                </a:moveTo>
                <a:cubicBezTo>
                  <a:pt x="482060" y="944487"/>
                  <a:pt x="485658" y="942755"/>
                  <a:pt x="486558" y="945353"/>
                </a:cubicBezTo>
                <a:cubicBezTo>
                  <a:pt x="482060" y="947951"/>
                  <a:pt x="482960" y="955744"/>
                  <a:pt x="476663" y="955744"/>
                </a:cubicBezTo>
                <a:cubicBezTo>
                  <a:pt x="473064" y="958341"/>
                  <a:pt x="471265" y="961805"/>
                  <a:pt x="473064" y="965269"/>
                </a:cubicBezTo>
                <a:cubicBezTo>
                  <a:pt x="473964" y="967001"/>
                  <a:pt x="474864" y="968732"/>
                  <a:pt x="476663" y="968732"/>
                </a:cubicBezTo>
                <a:cubicBezTo>
                  <a:pt x="480261" y="967001"/>
                  <a:pt x="473964" y="963537"/>
                  <a:pt x="477562" y="960073"/>
                </a:cubicBezTo>
                <a:cubicBezTo>
                  <a:pt x="478462" y="959207"/>
                  <a:pt x="479361" y="957476"/>
                  <a:pt x="481161" y="959207"/>
                </a:cubicBezTo>
                <a:cubicBezTo>
                  <a:pt x="482060" y="960939"/>
                  <a:pt x="482060" y="963537"/>
                  <a:pt x="482960" y="965269"/>
                </a:cubicBezTo>
                <a:cubicBezTo>
                  <a:pt x="482960" y="965269"/>
                  <a:pt x="482960" y="965269"/>
                  <a:pt x="486558" y="973062"/>
                </a:cubicBezTo>
                <a:cubicBezTo>
                  <a:pt x="483859" y="975660"/>
                  <a:pt x="478462" y="974794"/>
                  <a:pt x="475763" y="974794"/>
                </a:cubicBezTo>
                <a:cubicBezTo>
                  <a:pt x="472165" y="980855"/>
                  <a:pt x="465868" y="978257"/>
                  <a:pt x="460471" y="979123"/>
                </a:cubicBezTo>
                <a:cubicBezTo>
                  <a:pt x="459571" y="975660"/>
                  <a:pt x="463169" y="973928"/>
                  <a:pt x="464069" y="970464"/>
                </a:cubicBezTo>
                <a:cubicBezTo>
                  <a:pt x="467667" y="960939"/>
                  <a:pt x="466767" y="947085"/>
                  <a:pt x="480261" y="943621"/>
                </a:cubicBezTo>
                <a:close/>
                <a:moveTo>
                  <a:pt x="372827" y="942755"/>
                </a:moveTo>
                <a:cubicBezTo>
                  <a:pt x="376382" y="947211"/>
                  <a:pt x="371050" y="951667"/>
                  <a:pt x="371050" y="957015"/>
                </a:cubicBezTo>
                <a:cubicBezTo>
                  <a:pt x="371939" y="963253"/>
                  <a:pt x="377270" y="970383"/>
                  <a:pt x="383490" y="973057"/>
                </a:cubicBezTo>
                <a:cubicBezTo>
                  <a:pt x="391487" y="974839"/>
                  <a:pt x="399484" y="979295"/>
                  <a:pt x="408370" y="979295"/>
                </a:cubicBezTo>
                <a:cubicBezTo>
                  <a:pt x="419033" y="981969"/>
                  <a:pt x="429696" y="982860"/>
                  <a:pt x="440358" y="984643"/>
                </a:cubicBezTo>
                <a:cubicBezTo>
                  <a:pt x="440358" y="984643"/>
                  <a:pt x="440358" y="984643"/>
                  <a:pt x="461684" y="987317"/>
                </a:cubicBezTo>
                <a:cubicBezTo>
                  <a:pt x="495450" y="989990"/>
                  <a:pt x="530992" y="989099"/>
                  <a:pt x="564758" y="984643"/>
                </a:cubicBezTo>
                <a:cubicBezTo>
                  <a:pt x="566535" y="982860"/>
                  <a:pt x="569200" y="984643"/>
                  <a:pt x="571866" y="983752"/>
                </a:cubicBezTo>
                <a:cubicBezTo>
                  <a:pt x="587860" y="980187"/>
                  <a:pt x="604743" y="980187"/>
                  <a:pt x="617183" y="968601"/>
                </a:cubicBezTo>
                <a:cubicBezTo>
                  <a:pt x="617183" y="968601"/>
                  <a:pt x="617183" y="968601"/>
                  <a:pt x="617183" y="967710"/>
                </a:cubicBezTo>
                <a:cubicBezTo>
                  <a:pt x="623403" y="962362"/>
                  <a:pt x="623403" y="952559"/>
                  <a:pt x="623403" y="944538"/>
                </a:cubicBezTo>
                <a:cubicBezTo>
                  <a:pt x="626069" y="945429"/>
                  <a:pt x="626069" y="949885"/>
                  <a:pt x="626069" y="951667"/>
                </a:cubicBezTo>
                <a:cubicBezTo>
                  <a:pt x="627846" y="965927"/>
                  <a:pt x="614517" y="975731"/>
                  <a:pt x="603855" y="981078"/>
                </a:cubicBezTo>
                <a:cubicBezTo>
                  <a:pt x="596746" y="983752"/>
                  <a:pt x="588749" y="985534"/>
                  <a:pt x="580752" y="986425"/>
                </a:cubicBezTo>
                <a:cubicBezTo>
                  <a:pt x="561203" y="990881"/>
                  <a:pt x="540766" y="991773"/>
                  <a:pt x="520329" y="992664"/>
                </a:cubicBezTo>
                <a:cubicBezTo>
                  <a:pt x="502558" y="993555"/>
                  <a:pt x="483898" y="992664"/>
                  <a:pt x="466127" y="991773"/>
                </a:cubicBezTo>
                <a:cubicBezTo>
                  <a:pt x="437693" y="988208"/>
                  <a:pt x="408370" y="986425"/>
                  <a:pt x="382602" y="976622"/>
                </a:cubicBezTo>
                <a:cubicBezTo>
                  <a:pt x="372827" y="973057"/>
                  <a:pt x="367496" y="963253"/>
                  <a:pt x="367496" y="952559"/>
                </a:cubicBezTo>
                <a:cubicBezTo>
                  <a:pt x="369273" y="948994"/>
                  <a:pt x="370162" y="944538"/>
                  <a:pt x="372827" y="942755"/>
                </a:cubicBezTo>
                <a:close/>
                <a:moveTo>
                  <a:pt x="724309" y="936771"/>
                </a:moveTo>
                <a:cubicBezTo>
                  <a:pt x="726084" y="936771"/>
                  <a:pt x="726971" y="936771"/>
                  <a:pt x="727858" y="937748"/>
                </a:cubicBezTo>
                <a:cubicBezTo>
                  <a:pt x="724309" y="944586"/>
                  <a:pt x="718100" y="947517"/>
                  <a:pt x="711890" y="947517"/>
                </a:cubicBezTo>
                <a:cubicBezTo>
                  <a:pt x="708341" y="947517"/>
                  <a:pt x="704793" y="946540"/>
                  <a:pt x="701244" y="944586"/>
                </a:cubicBezTo>
                <a:cubicBezTo>
                  <a:pt x="700357" y="942633"/>
                  <a:pt x="697696" y="939702"/>
                  <a:pt x="698583" y="937748"/>
                </a:cubicBezTo>
                <a:cubicBezTo>
                  <a:pt x="702131" y="934817"/>
                  <a:pt x="703019" y="941656"/>
                  <a:pt x="705680" y="942633"/>
                </a:cubicBezTo>
                <a:cubicBezTo>
                  <a:pt x="712777" y="944586"/>
                  <a:pt x="718987" y="940679"/>
                  <a:pt x="724309" y="936771"/>
                </a:cubicBezTo>
                <a:close/>
                <a:moveTo>
                  <a:pt x="271432" y="935611"/>
                </a:moveTo>
                <a:cubicBezTo>
                  <a:pt x="272444" y="936206"/>
                  <a:pt x="273569" y="937199"/>
                  <a:pt x="274468" y="937199"/>
                </a:cubicBezTo>
                <a:cubicBezTo>
                  <a:pt x="280765" y="940374"/>
                  <a:pt x="287962" y="938786"/>
                  <a:pt x="294259" y="935611"/>
                </a:cubicBezTo>
                <a:cubicBezTo>
                  <a:pt x="295158" y="935611"/>
                  <a:pt x="296058" y="936405"/>
                  <a:pt x="296058" y="937199"/>
                </a:cubicBezTo>
                <a:cubicBezTo>
                  <a:pt x="296058" y="937199"/>
                  <a:pt x="296058" y="937199"/>
                  <a:pt x="296058" y="938786"/>
                </a:cubicBezTo>
                <a:cubicBezTo>
                  <a:pt x="289761" y="941961"/>
                  <a:pt x="280765" y="944342"/>
                  <a:pt x="274468" y="940374"/>
                </a:cubicBezTo>
                <a:cubicBezTo>
                  <a:pt x="272669" y="939580"/>
                  <a:pt x="269971" y="938786"/>
                  <a:pt x="269071" y="936405"/>
                </a:cubicBezTo>
                <a:cubicBezTo>
                  <a:pt x="269521" y="934818"/>
                  <a:pt x="270420" y="935016"/>
                  <a:pt x="271432" y="935611"/>
                </a:cubicBezTo>
                <a:close/>
                <a:moveTo>
                  <a:pt x="663925" y="933428"/>
                </a:moveTo>
                <a:cubicBezTo>
                  <a:pt x="669293" y="934321"/>
                  <a:pt x="673767" y="937893"/>
                  <a:pt x="676451" y="942358"/>
                </a:cubicBezTo>
                <a:cubicBezTo>
                  <a:pt x="680925" y="949502"/>
                  <a:pt x="681820" y="961110"/>
                  <a:pt x="676451" y="969147"/>
                </a:cubicBezTo>
                <a:cubicBezTo>
                  <a:pt x="672872" y="976291"/>
                  <a:pt x="664819" y="981648"/>
                  <a:pt x="657661" y="985220"/>
                </a:cubicBezTo>
                <a:cubicBezTo>
                  <a:pt x="649608" y="987006"/>
                  <a:pt x="641556" y="988792"/>
                  <a:pt x="633503" y="986113"/>
                </a:cubicBezTo>
                <a:cubicBezTo>
                  <a:pt x="633503" y="986113"/>
                  <a:pt x="633503" y="986113"/>
                  <a:pt x="632608" y="985220"/>
                </a:cubicBezTo>
                <a:cubicBezTo>
                  <a:pt x="632608" y="985220"/>
                  <a:pt x="632608" y="985220"/>
                  <a:pt x="638871" y="978077"/>
                </a:cubicBezTo>
                <a:cubicBezTo>
                  <a:pt x="650503" y="978969"/>
                  <a:pt x="663030" y="975398"/>
                  <a:pt x="667504" y="964682"/>
                </a:cubicBezTo>
                <a:cubicBezTo>
                  <a:pt x="670188" y="958431"/>
                  <a:pt x="671083" y="951287"/>
                  <a:pt x="667504" y="945037"/>
                </a:cubicBezTo>
                <a:cubicBezTo>
                  <a:pt x="665714" y="944144"/>
                  <a:pt x="664819" y="943251"/>
                  <a:pt x="663030" y="944144"/>
                </a:cubicBezTo>
                <a:cubicBezTo>
                  <a:pt x="661240" y="945037"/>
                  <a:pt x="662135" y="947716"/>
                  <a:pt x="661240" y="949502"/>
                </a:cubicBezTo>
                <a:cubicBezTo>
                  <a:pt x="658556" y="951287"/>
                  <a:pt x="655872" y="953966"/>
                  <a:pt x="652293" y="953966"/>
                </a:cubicBezTo>
                <a:cubicBezTo>
                  <a:pt x="648714" y="953073"/>
                  <a:pt x="646029" y="950394"/>
                  <a:pt x="646029" y="946823"/>
                </a:cubicBezTo>
                <a:cubicBezTo>
                  <a:pt x="645135" y="943251"/>
                  <a:pt x="645135" y="938786"/>
                  <a:pt x="647819" y="935214"/>
                </a:cubicBezTo>
                <a:cubicBezTo>
                  <a:pt x="652293" y="931642"/>
                  <a:pt x="658556" y="932535"/>
                  <a:pt x="663925" y="933428"/>
                </a:cubicBezTo>
                <a:close/>
                <a:moveTo>
                  <a:pt x="601526" y="933230"/>
                </a:moveTo>
                <a:cubicBezTo>
                  <a:pt x="601526" y="933230"/>
                  <a:pt x="601526" y="933230"/>
                  <a:pt x="602445" y="934137"/>
                </a:cubicBezTo>
                <a:cubicBezTo>
                  <a:pt x="601526" y="939580"/>
                  <a:pt x="594173" y="935952"/>
                  <a:pt x="591416" y="940487"/>
                </a:cubicBezTo>
                <a:cubicBezTo>
                  <a:pt x="589578" y="942302"/>
                  <a:pt x="589578" y="945023"/>
                  <a:pt x="586821" y="945930"/>
                </a:cubicBezTo>
                <a:cubicBezTo>
                  <a:pt x="584983" y="944116"/>
                  <a:pt x="587740" y="941394"/>
                  <a:pt x="587740" y="939580"/>
                </a:cubicBezTo>
                <a:cubicBezTo>
                  <a:pt x="591416" y="935044"/>
                  <a:pt x="596931" y="934137"/>
                  <a:pt x="601526" y="933230"/>
                </a:cubicBezTo>
                <a:close/>
                <a:moveTo>
                  <a:pt x="398872" y="933230"/>
                </a:moveTo>
                <a:cubicBezTo>
                  <a:pt x="405409" y="934123"/>
                  <a:pt x="410078" y="939481"/>
                  <a:pt x="411946" y="944838"/>
                </a:cubicBezTo>
                <a:cubicBezTo>
                  <a:pt x="411946" y="946624"/>
                  <a:pt x="411012" y="947517"/>
                  <a:pt x="410078" y="947517"/>
                </a:cubicBezTo>
                <a:cubicBezTo>
                  <a:pt x="408211" y="946624"/>
                  <a:pt x="409144" y="943945"/>
                  <a:pt x="407277" y="943052"/>
                </a:cubicBezTo>
                <a:cubicBezTo>
                  <a:pt x="405409" y="937695"/>
                  <a:pt x="396071" y="939481"/>
                  <a:pt x="398872" y="933230"/>
                </a:cubicBezTo>
                <a:close/>
                <a:moveTo>
                  <a:pt x="341265" y="929431"/>
                </a:moveTo>
                <a:cubicBezTo>
                  <a:pt x="345421" y="930429"/>
                  <a:pt x="349015" y="933090"/>
                  <a:pt x="350363" y="937526"/>
                </a:cubicBezTo>
                <a:cubicBezTo>
                  <a:pt x="350363" y="941074"/>
                  <a:pt x="350363" y="944623"/>
                  <a:pt x="347667" y="947284"/>
                </a:cubicBezTo>
                <a:cubicBezTo>
                  <a:pt x="345870" y="949946"/>
                  <a:pt x="342276" y="949946"/>
                  <a:pt x="339580" y="949058"/>
                </a:cubicBezTo>
                <a:cubicBezTo>
                  <a:pt x="336884" y="948171"/>
                  <a:pt x="335986" y="941074"/>
                  <a:pt x="332391" y="944623"/>
                </a:cubicBezTo>
                <a:cubicBezTo>
                  <a:pt x="328797" y="949058"/>
                  <a:pt x="327000" y="953494"/>
                  <a:pt x="327898" y="958817"/>
                </a:cubicBezTo>
                <a:cubicBezTo>
                  <a:pt x="330594" y="967688"/>
                  <a:pt x="339580" y="972124"/>
                  <a:pt x="348566" y="973011"/>
                </a:cubicBezTo>
                <a:cubicBezTo>
                  <a:pt x="356653" y="970350"/>
                  <a:pt x="356653" y="978334"/>
                  <a:pt x="361146" y="981882"/>
                </a:cubicBezTo>
                <a:cubicBezTo>
                  <a:pt x="361146" y="981882"/>
                  <a:pt x="361146" y="981882"/>
                  <a:pt x="361146" y="983657"/>
                </a:cubicBezTo>
                <a:cubicBezTo>
                  <a:pt x="345870" y="987205"/>
                  <a:pt x="330594" y="981882"/>
                  <a:pt x="321608" y="970350"/>
                </a:cubicBezTo>
                <a:cubicBezTo>
                  <a:pt x="317115" y="964140"/>
                  <a:pt x="313521" y="957930"/>
                  <a:pt x="315318" y="949946"/>
                </a:cubicBezTo>
                <a:cubicBezTo>
                  <a:pt x="317115" y="942849"/>
                  <a:pt x="320710" y="933977"/>
                  <a:pt x="328797" y="931316"/>
                </a:cubicBezTo>
                <a:cubicBezTo>
                  <a:pt x="332391" y="929098"/>
                  <a:pt x="337109" y="928433"/>
                  <a:pt x="341265" y="929431"/>
                </a:cubicBezTo>
                <a:close/>
                <a:moveTo>
                  <a:pt x="364820" y="929359"/>
                </a:moveTo>
                <a:cubicBezTo>
                  <a:pt x="365714" y="929359"/>
                  <a:pt x="366607" y="928467"/>
                  <a:pt x="367500" y="929359"/>
                </a:cubicBezTo>
                <a:cubicBezTo>
                  <a:pt x="370180" y="931143"/>
                  <a:pt x="371073" y="933818"/>
                  <a:pt x="371967" y="936494"/>
                </a:cubicBezTo>
                <a:cubicBezTo>
                  <a:pt x="371967" y="939169"/>
                  <a:pt x="368394" y="940061"/>
                  <a:pt x="368394" y="941845"/>
                </a:cubicBezTo>
                <a:cubicBezTo>
                  <a:pt x="364820" y="946304"/>
                  <a:pt x="364820" y="952547"/>
                  <a:pt x="363927" y="958790"/>
                </a:cubicBezTo>
                <a:cubicBezTo>
                  <a:pt x="367500" y="979303"/>
                  <a:pt x="389832" y="982870"/>
                  <a:pt x="405911" y="986438"/>
                </a:cubicBezTo>
                <a:cubicBezTo>
                  <a:pt x="426456" y="990897"/>
                  <a:pt x="447002" y="993572"/>
                  <a:pt x="467547" y="995356"/>
                </a:cubicBezTo>
                <a:cubicBezTo>
                  <a:pt x="489879" y="997140"/>
                  <a:pt x="512210" y="996248"/>
                  <a:pt x="535435" y="995356"/>
                </a:cubicBezTo>
                <a:cubicBezTo>
                  <a:pt x="551514" y="992681"/>
                  <a:pt x="566700" y="994464"/>
                  <a:pt x="581886" y="990005"/>
                </a:cubicBezTo>
                <a:cubicBezTo>
                  <a:pt x="600644" y="988221"/>
                  <a:pt x="621190" y="981087"/>
                  <a:pt x="630122" y="962358"/>
                </a:cubicBezTo>
                <a:cubicBezTo>
                  <a:pt x="632802" y="954331"/>
                  <a:pt x="631909" y="945412"/>
                  <a:pt x="626549" y="940061"/>
                </a:cubicBezTo>
                <a:cubicBezTo>
                  <a:pt x="628336" y="937386"/>
                  <a:pt x="628336" y="932035"/>
                  <a:pt x="632802" y="932926"/>
                </a:cubicBezTo>
                <a:cubicBezTo>
                  <a:pt x="640841" y="941845"/>
                  <a:pt x="645308" y="954331"/>
                  <a:pt x="642628" y="965925"/>
                </a:cubicBezTo>
                <a:cubicBezTo>
                  <a:pt x="637268" y="983762"/>
                  <a:pt x="616723" y="993572"/>
                  <a:pt x="599751" y="998032"/>
                </a:cubicBezTo>
                <a:cubicBezTo>
                  <a:pt x="587245" y="1000707"/>
                  <a:pt x="574739" y="1001599"/>
                  <a:pt x="562234" y="1003383"/>
                </a:cubicBezTo>
                <a:cubicBezTo>
                  <a:pt x="560447" y="1004275"/>
                  <a:pt x="559554" y="1004275"/>
                  <a:pt x="558660" y="1004275"/>
                </a:cubicBezTo>
                <a:cubicBezTo>
                  <a:pt x="552408" y="1006058"/>
                  <a:pt x="545261" y="1005167"/>
                  <a:pt x="539008" y="1006058"/>
                </a:cubicBezTo>
                <a:cubicBezTo>
                  <a:pt x="535435" y="1004275"/>
                  <a:pt x="531862" y="1006950"/>
                  <a:pt x="528289" y="1006950"/>
                </a:cubicBezTo>
                <a:cubicBezTo>
                  <a:pt x="519357" y="1007842"/>
                  <a:pt x="511317" y="1006950"/>
                  <a:pt x="503278" y="1007842"/>
                </a:cubicBezTo>
                <a:cubicBezTo>
                  <a:pt x="503278" y="1007842"/>
                  <a:pt x="503278" y="1007842"/>
                  <a:pt x="494345" y="1007842"/>
                </a:cubicBezTo>
                <a:cubicBezTo>
                  <a:pt x="472013" y="1006950"/>
                  <a:pt x="450575" y="1005167"/>
                  <a:pt x="429136" y="1002491"/>
                </a:cubicBezTo>
                <a:cubicBezTo>
                  <a:pt x="416630" y="999815"/>
                  <a:pt x="403231" y="998032"/>
                  <a:pt x="391619" y="995356"/>
                </a:cubicBezTo>
                <a:cubicBezTo>
                  <a:pt x="377326" y="990897"/>
                  <a:pt x="361247" y="982870"/>
                  <a:pt x="355888" y="967709"/>
                </a:cubicBezTo>
                <a:cubicBezTo>
                  <a:pt x="353208" y="954331"/>
                  <a:pt x="353208" y="938278"/>
                  <a:pt x="364820" y="929359"/>
                </a:cubicBezTo>
                <a:close/>
                <a:moveTo>
                  <a:pt x="675117" y="926880"/>
                </a:moveTo>
                <a:cubicBezTo>
                  <a:pt x="676881" y="926880"/>
                  <a:pt x="678645" y="926880"/>
                  <a:pt x="678645" y="928864"/>
                </a:cubicBezTo>
                <a:cubicBezTo>
                  <a:pt x="677763" y="930849"/>
                  <a:pt x="677763" y="933825"/>
                  <a:pt x="676881" y="934817"/>
                </a:cubicBezTo>
                <a:cubicBezTo>
                  <a:pt x="674235" y="933825"/>
                  <a:pt x="671590" y="933825"/>
                  <a:pt x="670708" y="930849"/>
                </a:cubicBezTo>
                <a:cubicBezTo>
                  <a:pt x="671590" y="928864"/>
                  <a:pt x="673354" y="927872"/>
                  <a:pt x="675117" y="926880"/>
                </a:cubicBezTo>
                <a:close/>
                <a:moveTo>
                  <a:pt x="536192" y="926136"/>
                </a:moveTo>
                <a:cubicBezTo>
                  <a:pt x="547563" y="925293"/>
                  <a:pt x="554561" y="934570"/>
                  <a:pt x="565058" y="933727"/>
                </a:cubicBezTo>
                <a:cubicBezTo>
                  <a:pt x="565058" y="933727"/>
                  <a:pt x="565058" y="933727"/>
                  <a:pt x="565933" y="933727"/>
                </a:cubicBezTo>
                <a:cubicBezTo>
                  <a:pt x="563309" y="940473"/>
                  <a:pt x="557186" y="945533"/>
                  <a:pt x="550188" y="947220"/>
                </a:cubicBezTo>
                <a:cubicBezTo>
                  <a:pt x="548438" y="950593"/>
                  <a:pt x="544065" y="952280"/>
                  <a:pt x="540566" y="951437"/>
                </a:cubicBezTo>
                <a:cubicBezTo>
                  <a:pt x="537067" y="950593"/>
                  <a:pt x="534442" y="948063"/>
                  <a:pt x="533568" y="944690"/>
                </a:cubicBezTo>
                <a:cubicBezTo>
                  <a:pt x="532693" y="943003"/>
                  <a:pt x="534442" y="941317"/>
                  <a:pt x="536192" y="939630"/>
                </a:cubicBezTo>
                <a:cubicBezTo>
                  <a:pt x="537941" y="937943"/>
                  <a:pt x="540566" y="940473"/>
                  <a:pt x="541440" y="943003"/>
                </a:cubicBezTo>
                <a:cubicBezTo>
                  <a:pt x="541440" y="943847"/>
                  <a:pt x="542315" y="943003"/>
                  <a:pt x="543190" y="942160"/>
                </a:cubicBezTo>
                <a:cubicBezTo>
                  <a:pt x="544065" y="940473"/>
                  <a:pt x="544065" y="939630"/>
                  <a:pt x="543190" y="937943"/>
                </a:cubicBezTo>
                <a:cubicBezTo>
                  <a:pt x="540566" y="937100"/>
                  <a:pt x="537941" y="934570"/>
                  <a:pt x="535317" y="937100"/>
                </a:cubicBezTo>
                <a:cubicBezTo>
                  <a:pt x="532693" y="937943"/>
                  <a:pt x="530944" y="939630"/>
                  <a:pt x="529194" y="942160"/>
                </a:cubicBezTo>
                <a:cubicBezTo>
                  <a:pt x="529194" y="943847"/>
                  <a:pt x="529194" y="944690"/>
                  <a:pt x="528319" y="944690"/>
                </a:cubicBezTo>
                <a:cubicBezTo>
                  <a:pt x="526570" y="943847"/>
                  <a:pt x="523946" y="943003"/>
                  <a:pt x="523071" y="942160"/>
                </a:cubicBezTo>
                <a:cubicBezTo>
                  <a:pt x="523071" y="937943"/>
                  <a:pt x="527445" y="937943"/>
                  <a:pt x="529194" y="935413"/>
                </a:cubicBezTo>
                <a:cubicBezTo>
                  <a:pt x="531818" y="932883"/>
                  <a:pt x="533568" y="928667"/>
                  <a:pt x="536192" y="926136"/>
                </a:cubicBezTo>
                <a:close/>
                <a:moveTo>
                  <a:pt x="464954" y="923252"/>
                </a:moveTo>
                <a:cubicBezTo>
                  <a:pt x="468405" y="925837"/>
                  <a:pt x="468405" y="931008"/>
                  <a:pt x="470994" y="933593"/>
                </a:cubicBezTo>
                <a:cubicBezTo>
                  <a:pt x="470994" y="933593"/>
                  <a:pt x="470994" y="933593"/>
                  <a:pt x="477033" y="939626"/>
                </a:cubicBezTo>
                <a:cubicBezTo>
                  <a:pt x="477033" y="942211"/>
                  <a:pt x="474445" y="941349"/>
                  <a:pt x="472719" y="942211"/>
                </a:cubicBezTo>
                <a:cubicBezTo>
                  <a:pt x="470994" y="939626"/>
                  <a:pt x="471856" y="933593"/>
                  <a:pt x="466680" y="934455"/>
                </a:cubicBezTo>
                <a:cubicBezTo>
                  <a:pt x="463229" y="933593"/>
                  <a:pt x="460640" y="934455"/>
                  <a:pt x="458915" y="937040"/>
                </a:cubicBezTo>
                <a:cubicBezTo>
                  <a:pt x="458052" y="937902"/>
                  <a:pt x="457189" y="939626"/>
                  <a:pt x="458052" y="940487"/>
                </a:cubicBezTo>
                <a:cubicBezTo>
                  <a:pt x="460640" y="943073"/>
                  <a:pt x="460640" y="937902"/>
                  <a:pt x="463229" y="937040"/>
                </a:cubicBezTo>
                <a:cubicBezTo>
                  <a:pt x="466680" y="936179"/>
                  <a:pt x="467543" y="938764"/>
                  <a:pt x="468405" y="940487"/>
                </a:cubicBezTo>
                <a:cubicBezTo>
                  <a:pt x="469268" y="943073"/>
                  <a:pt x="467543" y="945658"/>
                  <a:pt x="466680" y="946520"/>
                </a:cubicBezTo>
                <a:cubicBezTo>
                  <a:pt x="464092" y="948243"/>
                  <a:pt x="460640" y="949105"/>
                  <a:pt x="458915" y="948243"/>
                </a:cubicBezTo>
                <a:cubicBezTo>
                  <a:pt x="458052" y="947382"/>
                  <a:pt x="456327" y="946520"/>
                  <a:pt x="454601" y="946520"/>
                </a:cubicBezTo>
                <a:cubicBezTo>
                  <a:pt x="451150" y="941349"/>
                  <a:pt x="442523" y="944796"/>
                  <a:pt x="439934" y="937902"/>
                </a:cubicBezTo>
                <a:cubicBezTo>
                  <a:pt x="439071" y="936179"/>
                  <a:pt x="437346" y="935317"/>
                  <a:pt x="438209" y="933593"/>
                </a:cubicBezTo>
                <a:cubicBezTo>
                  <a:pt x="446836" y="931008"/>
                  <a:pt x="453738" y="918943"/>
                  <a:pt x="464954" y="923252"/>
                </a:cubicBezTo>
                <a:close/>
                <a:moveTo>
                  <a:pt x="322946" y="920926"/>
                </a:moveTo>
                <a:cubicBezTo>
                  <a:pt x="325030" y="921522"/>
                  <a:pt x="326882" y="922911"/>
                  <a:pt x="327808" y="924498"/>
                </a:cubicBezTo>
                <a:cubicBezTo>
                  <a:pt x="327808" y="926879"/>
                  <a:pt x="323178" y="926879"/>
                  <a:pt x="321326" y="929260"/>
                </a:cubicBezTo>
                <a:cubicBezTo>
                  <a:pt x="321326" y="929260"/>
                  <a:pt x="321326" y="929260"/>
                  <a:pt x="319474" y="930054"/>
                </a:cubicBezTo>
                <a:cubicBezTo>
                  <a:pt x="317622" y="927673"/>
                  <a:pt x="318548" y="925292"/>
                  <a:pt x="316696" y="922117"/>
                </a:cubicBezTo>
                <a:cubicBezTo>
                  <a:pt x="318548" y="920530"/>
                  <a:pt x="320863" y="920331"/>
                  <a:pt x="322946" y="920926"/>
                </a:cubicBezTo>
                <a:close/>
                <a:moveTo>
                  <a:pt x="680914" y="920674"/>
                </a:moveTo>
                <a:cubicBezTo>
                  <a:pt x="681821" y="925003"/>
                  <a:pt x="676378" y="921540"/>
                  <a:pt x="673657" y="923272"/>
                </a:cubicBezTo>
                <a:cubicBezTo>
                  <a:pt x="669121" y="924138"/>
                  <a:pt x="667307" y="928467"/>
                  <a:pt x="663678" y="928467"/>
                </a:cubicBezTo>
                <a:cubicBezTo>
                  <a:pt x="662771" y="924138"/>
                  <a:pt x="667307" y="923272"/>
                  <a:pt x="669121" y="921540"/>
                </a:cubicBezTo>
                <a:cubicBezTo>
                  <a:pt x="672749" y="918942"/>
                  <a:pt x="677285" y="918942"/>
                  <a:pt x="680914" y="920674"/>
                </a:cubicBezTo>
                <a:close/>
                <a:moveTo>
                  <a:pt x="598212" y="918250"/>
                </a:moveTo>
                <a:cubicBezTo>
                  <a:pt x="601739" y="919145"/>
                  <a:pt x="607031" y="917355"/>
                  <a:pt x="608795" y="920039"/>
                </a:cubicBezTo>
                <a:cubicBezTo>
                  <a:pt x="605267" y="922724"/>
                  <a:pt x="606149" y="929882"/>
                  <a:pt x="600857" y="928987"/>
                </a:cubicBezTo>
                <a:cubicBezTo>
                  <a:pt x="593802" y="929882"/>
                  <a:pt x="587628" y="933461"/>
                  <a:pt x="584101" y="939724"/>
                </a:cubicBezTo>
                <a:cubicBezTo>
                  <a:pt x="583219" y="942409"/>
                  <a:pt x="581455" y="946882"/>
                  <a:pt x="582337" y="949567"/>
                </a:cubicBezTo>
                <a:cubicBezTo>
                  <a:pt x="585865" y="952251"/>
                  <a:pt x="589392" y="946882"/>
                  <a:pt x="593802" y="949567"/>
                </a:cubicBezTo>
                <a:cubicBezTo>
                  <a:pt x="595566" y="951356"/>
                  <a:pt x="597330" y="954935"/>
                  <a:pt x="597330" y="958514"/>
                </a:cubicBezTo>
                <a:cubicBezTo>
                  <a:pt x="596448" y="962988"/>
                  <a:pt x="593802" y="964778"/>
                  <a:pt x="589392" y="965672"/>
                </a:cubicBezTo>
                <a:cubicBezTo>
                  <a:pt x="584983" y="966567"/>
                  <a:pt x="579691" y="964778"/>
                  <a:pt x="575281" y="961199"/>
                </a:cubicBezTo>
                <a:cubicBezTo>
                  <a:pt x="569108" y="955830"/>
                  <a:pt x="569108" y="948672"/>
                  <a:pt x="570872" y="940619"/>
                </a:cubicBezTo>
                <a:cubicBezTo>
                  <a:pt x="574399" y="933461"/>
                  <a:pt x="578809" y="925408"/>
                  <a:pt x="587628" y="921829"/>
                </a:cubicBezTo>
                <a:cubicBezTo>
                  <a:pt x="591156" y="920039"/>
                  <a:pt x="595566" y="920039"/>
                  <a:pt x="598212" y="918250"/>
                </a:cubicBezTo>
                <a:close/>
                <a:moveTo>
                  <a:pt x="392643" y="917355"/>
                </a:moveTo>
                <a:cubicBezTo>
                  <a:pt x="405271" y="918218"/>
                  <a:pt x="418800" y="925125"/>
                  <a:pt x="424212" y="937213"/>
                </a:cubicBezTo>
                <a:cubicBezTo>
                  <a:pt x="426016" y="943256"/>
                  <a:pt x="427820" y="952753"/>
                  <a:pt x="423310" y="957933"/>
                </a:cubicBezTo>
                <a:cubicBezTo>
                  <a:pt x="420604" y="963114"/>
                  <a:pt x="415192" y="966567"/>
                  <a:pt x="409780" y="966567"/>
                </a:cubicBezTo>
                <a:cubicBezTo>
                  <a:pt x="405271" y="966567"/>
                  <a:pt x="403467" y="962250"/>
                  <a:pt x="401663" y="959660"/>
                </a:cubicBezTo>
                <a:cubicBezTo>
                  <a:pt x="401663" y="954480"/>
                  <a:pt x="406172" y="951890"/>
                  <a:pt x="409780" y="950163"/>
                </a:cubicBezTo>
                <a:cubicBezTo>
                  <a:pt x="411584" y="950163"/>
                  <a:pt x="414290" y="951890"/>
                  <a:pt x="415192" y="949300"/>
                </a:cubicBezTo>
                <a:cubicBezTo>
                  <a:pt x="415192" y="944120"/>
                  <a:pt x="413388" y="937213"/>
                  <a:pt x="407976" y="933759"/>
                </a:cubicBezTo>
                <a:cubicBezTo>
                  <a:pt x="403467" y="929442"/>
                  <a:pt x="395349" y="931169"/>
                  <a:pt x="393545" y="925125"/>
                </a:cubicBezTo>
                <a:cubicBezTo>
                  <a:pt x="393545" y="922535"/>
                  <a:pt x="388133" y="919082"/>
                  <a:pt x="392643" y="917355"/>
                </a:cubicBezTo>
                <a:close/>
                <a:moveTo>
                  <a:pt x="694053" y="917312"/>
                </a:moveTo>
                <a:cubicBezTo>
                  <a:pt x="697259" y="916417"/>
                  <a:pt x="700575" y="916864"/>
                  <a:pt x="703229" y="919549"/>
                </a:cubicBezTo>
                <a:cubicBezTo>
                  <a:pt x="704113" y="923128"/>
                  <a:pt x="706767" y="926707"/>
                  <a:pt x="704113" y="930286"/>
                </a:cubicBezTo>
                <a:cubicBezTo>
                  <a:pt x="702344" y="932075"/>
                  <a:pt x="700575" y="933865"/>
                  <a:pt x="697922" y="933865"/>
                </a:cubicBezTo>
                <a:cubicBezTo>
                  <a:pt x="696153" y="932970"/>
                  <a:pt x="695269" y="932075"/>
                  <a:pt x="693500" y="933865"/>
                </a:cubicBezTo>
                <a:cubicBezTo>
                  <a:pt x="691731" y="935654"/>
                  <a:pt x="693500" y="939234"/>
                  <a:pt x="695269" y="941918"/>
                </a:cubicBezTo>
                <a:cubicBezTo>
                  <a:pt x="697922" y="949076"/>
                  <a:pt x="705882" y="951760"/>
                  <a:pt x="712958" y="950865"/>
                </a:cubicBezTo>
                <a:cubicBezTo>
                  <a:pt x="719149" y="949971"/>
                  <a:pt x="727109" y="947286"/>
                  <a:pt x="730647" y="940128"/>
                </a:cubicBezTo>
                <a:cubicBezTo>
                  <a:pt x="734185" y="938339"/>
                  <a:pt x="738607" y="941023"/>
                  <a:pt x="742145" y="940128"/>
                </a:cubicBezTo>
                <a:cubicBezTo>
                  <a:pt x="742145" y="942813"/>
                  <a:pt x="739492" y="944602"/>
                  <a:pt x="738607" y="946392"/>
                </a:cubicBezTo>
                <a:cubicBezTo>
                  <a:pt x="728878" y="955339"/>
                  <a:pt x="715611" y="963392"/>
                  <a:pt x="703229" y="957129"/>
                </a:cubicBezTo>
                <a:cubicBezTo>
                  <a:pt x="694384" y="955339"/>
                  <a:pt x="686424" y="949971"/>
                  <a:pt x="682002" y="941918"/>
                </a:cubicBezTo>
                <a:cubicBezTo>
                  <a:pt x="680233" y="935654"/>
                  <a:pt x="681117" y="928496"/>
                  <a:pt x="685540" y="923128"/>
                </a:cubicBezTo>
                <a:cubicBezTo>
                  <a:pt x="687751" y="920444"/>
                  <a:pt x="690846" y="918207"/>
                  <a:pt x="694053" y="917312"/>
                </a:cubicBezTo>
                <a:close/>
                <a:moveTo>
                  <a:pt x="315108" y="914285"/>
                </a:moveTo>
                <a:cubicBezTo>
                  <a:pt x="317688" y="912592"/>
                  <a:pt x="321987" y="913439"/>
                  <a:pt x="325426" y="914285"/>
                </a:cubicBezTo>
                <a:cubicBezTo>
                  <a:pt x="325426" y="914285"/>
                  <a:pt x="325426" y="914285"/>
                  <a:pt x="331446" y="917672"/>
                </a:cubicBezTo>
                <a:cubicBezTo>
                  <a:pt x="332305" y="919365"/>
                  <a:pt x="335745" y="921059"/>
                  <a:pt x="335745" y="924445"/>
                </a:cubicBezTo>
                <a:cubicBezTo>
                  <a:pt x="334885" y="925292"/>
                  <a:pt x="333165" y="924445"/>
                  <a:pt x="332305" y="923599"/>
                </a:cubicBezTo>
                <a:cubicBezTo>
                  <a:pt x="330586" y="919365"/>
                  <a:pt x="327146" y="918519"/>
                  <a:pt x="324567" y="916825"/>
                </a:cubicBezTo>
                <a:cubicBezTo>
                  <a:pt x="321127" y="915979"/>
                  <a:pt x="315968" y="918519"/>
                  <a:pt x="315108" y="914285"/>
                </a:cubicBezTo>
                <a:close/>
                <a:moveTo>
                  <a:pt x="501022" y="911005"/>
                </a:moveTo>
                <a:cubicBezTo>
                  <a:pt x="501022" y="911005"/>
                  <a:pt x="501022" y="911005"/>
                  <a:pt x="507195" y="918761"/>
                </a:cubicBezTo>
                <a:cubicBezTo>
                  <a:pt x="511605" y="923932"/>
                  <a:pt x="515133" y="931688"/>
                  <a:pt x="511605" y="937720"/>
                </a:cubicBezTo>
                <a:cubicBezTo>
                  <a:pt x="510723" y="938582"/>
                  <a:pt x="508959" y="939444"/>
                  <a:pt x="507195" y="940305"/>
                </a:cubicBezTo>
                <a:cubicBezTo>
                  <a:pt x="508077" y="935135"/>
                  <a:pt x="508077" y="929964"/>
                  <a:pt x="503668" y="927379"/>
                </a:cubicBezTo>
                <a:cubicBezTo>
                  <a:pt x="501904" y="925655"/>
                  <a:pt x="499258" y="925655"/>
                  <a:pt x="498376" y="926517"/>
                </a:cubicBezTo>
                <a:cubicBezTo>
                  <a:pt x="496612" y="927379"/>
                  <a:pt x="493966" y="929102"/>
                  <a:pt x="493966" y="931688"/>
                </a:cubicBezTo>
                <a:cubicBezTo>
                  <a:pt x="496612" y="933411"/>
                  <a:pt x="498376" y="927379"/>
                  <a:pt x="501904" y="930826"/>
                </a:cubicBezTo>
                <a:cubicBezTo>
                  <a:pt x="503668" y="932549"/>
                  <a:pt x="503668" y="935135"/>
                  <a:pt x="503668" y="936858"/>
                </a:cubicBezTo>
                <a:cubicBezTo>
                  <a:pt x="501904" y="941167"/>
                  <a:pt x="497494" y="937720"/>
                  <a:pt x="495730" y="940305"/>
                </a:cubicBezTo>
                <a:cubicBezTo>
                  <a:pt x="491320" y="941167"/>
                  <a:pt x="489557" y="936858"/>
                  <a:pt x="486911" y="934273"/>
                </a:cubicBezTo>
                <a:cubicBezTo>
                  <a:pt x="483383" y="929102"/>
                  <a:pt x="488675" y="923932"/>
                  <a:pt x="491320" y="919623"/>
                </a:cubicBezTo>
                <a:cubicBezTo>
                  <a:pt x="495730" y="917899"/>
                  <a:pt x="495730" y="911867"/>
                  <a:pt x="501022" y="911005"/>
                </a:cubicBezTo>
                <a:close/>
                <a:moveTo>
                  <a:pt x="298540" y="911005"/>
                </a:moveTo>
                <a:cubicBezTo>
                  <a:pt x="304644" y="911005"/>
                  <a:pt x="309004" y="915399"/>
                  <a:pt x="312492" y="920672"/>
                </a:cubicBezTo>
                <a:cubicBezTo>
                  <a:pt x="315108" y="926823"/>
                  <a:pt x="315108" y="935611"/>
                  <a:pt x="312492" y="941763"/>
                </a:cubicBezTo>
                <a:cubicBezTo>
                  <a:pt x="308132" y="949672"/>
                  <a:pt x="301156" y="955823"/>
                  <a:pt x="293308" y="957581"/>
                </a:cubicBezTo>
                <a:cubicBezTo>
                  <a:pt x="279356" y="960217"/>
                  <a:pt x="265404" y="954066"/>
                  <a:pt x="256684" y="944399"/>
                </a:cubicBezTo>
                <a:cubicBezTo>
                  <a:pt x="254940" y="942641"/>
                  <a:pt x="253196" y="940884"/>
                  <a:pt x="253196" y="938247"/>
                </a:cubicBezTo>
                <a:cubicBezTo>
                  <a:pt x="257556" y="937369"/>
                  <a:pt x="261916" y="937369"/>
                  <a:pt x="265404" y="937369"/>
                </a:cubicBezTo>
                <a:cubicBezTo>
                  <a:pt x="266276" y="938247"/>
                  <a:pt x="267148" y="938247"/>
                  <a:pt x="267148" y="940005"/>
                </a:cubicBezTo>
                <a:cubicBezTo>
                  <a:pt x="274996" y="945278"/>
                  <a:pt x="285460" y="949672"/>
                  <a:pt x="294180" y="944399"/>
                </a:cubicBezTo>
                <a:cubicBezTo>
                  <a:pt x="297668" y="941763"/>
                  <a:pt x="302028" y="938247"/>
                  <a:pt x="301156" y="933854"/>
                </a:cubicBezTo>
                <a:cubicBezTo>
                  <a:pt x="301156" y="933854"/>
                  <a:pt x="301156" y="933854"/>
                  <a:pt x="293308" y="930338"/>
                </a:cubicBezTo>
                <a:cubicBezTo>
                  <a:pt x="290692" y="926823"/>
                  <a:pt x="287204" y="920672"/>
                  <a:pt x="290692" y="915399"/>
                </a:cubicBezTo>
                <a:cubicBezTo>
                  <a:pt x="292436" y="913641"/>
                  <a:pt x="295052" y="911005"/>
                  <a:pt x="298540" y="911005"/>
                </a:cubicBezTo>
                <a:close/>
                <a:moveTo>
                  <a:pt x="460960" y="908964"/>
                </a:moveTo>
                <a:cubicBezTo>
                  <a:pt x="463460" y="909191"/>
                  <a:pt x="465603" y="910098"/>
                  <a:pt x="466555" y="912366"/>
                </a:cubicBezTo>
                <a:cubicBezTo>
                  <a:pt x="465603" y="914180"/>
                  <a:pt x="467508" y="917809"/>
                  <a:pt x="464651" y="918716"/>
                </a:cubicBezTo>
                <a:cubicBezTo>
                  <a:pt x="461793" y="915994"/>
                  <a:pt x="457031" y="920530"/>
                  <a:pt x="456078" y="915994"/>
                </a:cubicBezTo>
                <a:cubicBezTo>
                  <a:pt x="454173" y="914180"/>
                  <a:pt x="453221" y="912366"/>
                  <a:pt x="453221" y="909644"/>
                </a:cubicBezTo>
                <a:cubicBezTo>
                  <a:pt x="455602" y="909191"/>
                  <a:pt x="458460" y="908737"/>
                  <a:pt x="460960" y="908964"/>
                </a:cubicBezTo>
                <a:close/>
                <a:moveTo>
                  <a:pt x="541620" y="908749"/>
                </a:moveTo>
                <a:cubicBezTo>
                  <a:pt x="544962" y="908749"/>
                  <a:pt x="548304" y="912425"/>
                  <a:pt x="550810" y="914263"/>
                </a:cubicBezTo>
                <a:cubicBezTo>
                  <a:pt x="548304" y="917021"/>
                  <a:pt x="551646" y="924373"/>
                  <a:pt x="545797" y="923454"/>
                </a:cubicBezTo>
                <a:cubicBezTo>
                  <a:pt x="543291" y="920697"/>
                  <a:pt x="536606" y="925292"/>
                  <a:pt x="537442" y="918859"/>
                </a:cubicBezTo>
                <a:cubicBezTo>
                  <a:pt x="539949" y="915183"/>
                  <a:pt x="535771" y="907830"/>
                  <a:pt x="541620" y="908749"/>
                </a:cubicBezTo>
                <a:close/>
                <a:moveTo>
                  <a:pt x="674529" y="907455"/>
                </a:moveTo>
                <a:cubicBezTo>
                  <a:pt x="679605" y="907785"/>
                  <a:pt x="684682" y="909329"/>
                  <a:pt x="688835" y="912416"/>
                </a:cubicBezTo>
                <a:cubicBezTo>
                  <a:pt x="688835" y="912416"/>
                  <a:pt x="688835" y="912416"/>
                  <a:pt x="689758" y="914179"/>
                </a:cubicBezTo>
                <a:cubicBezTo>
                  <a:pt x="685143" y="920353"/>
                  <a:pt x="676837" y="913298"/>
                  <a:pt x="670376" y="916825"/>
                </a:cubicBezTo>
                <a:cubicBezTo>
                  <a:pt x="662069" y="918589"/>
                  <a:pt x="662069" y="930054"/>
                  <a:pt x="652840" y="929172"/>
                </a:cubicBezTo>
                <a:cubicBezTo>
                  <a:pt x="651917" y="929172"/>
                  <a:pt x="650071" y="928290"/>
                  <a:pt x="650071" y="927408"/>
                </a:cubicBezTo>
                <a:cubicBezTo>
                  <a:pt x="650071" y="920353"/>
                  <a:pt x="654686" y="914179"/>
                  <a:pt x="660223" y="909770"/>
                </a:cubicBezTo>
                <a:cubicBezTo>
                  <a:pt x="664377" y="908006"/>
                  <a:pt x="669453" y="907124"/>
                  <a:pt x="674529" y="907455"/>
                </a:cubicBezTo>
                <a:close/>
                <a:moveTo>
                  <a:pt x="327631" y="903265"/>
                </a:moveTo>
                <a:cubicBezTo>
                  <a:pt x="332702" y="904778"/>
                  <a:pt x="337333" y="907802"/>
                  <a:pt x="340860" y="911990"/>
                </a:cubicBezTo>
                <a:cubicBezTo>
                  <a:pt x="343506" y="915712"/>
                  <a:pt x="344388" y="919434"/>
                  <a:pt x="345270" y="925018"/>
                </a:cubicBezTo>
                <a:cubicBezTo>
                  <a:pt x="344388" y="926879"/>
                  <a:pt x="341742" y="925018"/>
                  <a:pt x="340860" y="925018"/>
                </a:cubicBezTo>
                <a:cubicBezTo>
                  <a:pt x="338214" y="920365"/>
                  <a:pt x="336451" y="914782"/>
                  <a:pt x="332041" y="912920"/>
                </a:cubicBezTo>
                <a:cubicBezTo>
                  <a:pt x="325867" y="908267"/>
                  <a:pt x="317930" y="908267"/>
                  <a:pt x="312638" y="910129"/>
                </a:cubicBezTo>
                <a:cubicBezTo>
                  <a:pt x="309993" y="910129"/>
                  <a:pt x="307347" y="909198"/>
                  <a:pt x="305583" y="908267"/>
                </a:cubicBezTo>
                <a:cubicBezTo>
                  <a:pt x="307347" y="905476"/>
                  <a:pt x="309993" y="904545"/>
                  <a:pt x="311756" y="903614"/>
                </a:cubicBezTo>
                <a:cubicBezTo>
                  <a:pt x="317048" y="901753"/>
                  <a:pt x="322560" y="901753"/>
                  <a:pt x="327631" y="903265"/>
                </a:cubicBezTo>
                <a:close/>
                <a:moveTo>
                  <a:pt x="272965" y="894689"/>
                </a:moveTo>
                <a:lnTo>
                  <a:pt x="262894" y="906276"/>
                </a:lnTo>
                <a:cubicBezTo>
                  <a:pt x="261133" y="906276"/>
                  <a:pt x="262894" y="904520"/>
                  <a:pt x="262894" y="902764"/>
                </a:cubicBezTo>
                <a:close/>
                <a:moveTo>
                  <a:pt x="275001" y="893057"/>
                </a:moveTo>
                <a:lnTo>
                  <a:pt x="272965" y="894689"/>
                </a:lnTo>
                <a:lnTo>
                  <a:pt x="274343" y="893104"/>
                </a:lnTo>
                <a:close/>
                <a:moveTo>
                  <a:pt x="528524" y="888416"/>
                </a:moveTo>
                <a:cubicBezTo>
                  <a:pt x="530483" y="887629"/>
                  <a:pt x="532442" y="887404"/>
                  <a:pt x="534183" y="889203"/>
                </a:cubicBezTo>
                <a:cubicBezTo>
                  <a:pt x="532442" y="896400"/>
                  <a:pt x="532442" y="902697"/>
                  <a:pt x="533312" y="909894"/>
                </a:cubicBezTo>
                <a:cubicBezTo>
                  <a:pt x="533312" y="918890"/>
                  <a:pt x="531571" y="926986"/>
                  <a:pt x="525477" y="934183"/>
                </a:cubicBezTo>
                <a:cubicBezTo>
                  <a:pt x="523736" y="936881"/>
                  <a:pt x="519384" y="938681"/>
                  <a:pt x="516772" y="939580"/>
                </a:cubicBezTo>
                <a:cubicBezTo>
                  <a:pt x="515901" y="935982"/>
                  <a:pt x="518513" y="931484"/>
                  <a:pt x="516772" y="926986"/>
                </a:cubicBezTo>
                <a:cubicBezTo>
                  <a:pt x="516772" y="926986"/>
                  <a:pt x="516772" y="926986"/>
                  <a:pt x="514160" y="918890"/>
                </a:cubicBezTo>
                <a:cubicBezTo>
                  <a:pt x="517643" y="917990"/>
                  <a:pt x="521125" y="915291"/>
                  <a:pt x="521995" y="910793"/>
                </a:cubicBezTo>
                <a:cubicBezTo>
                  <a:pt x="522866" y="908095"/>
                  <a:pt x="519384" y="906296"/>
                  <a:pt x="517643" y="905396"/>
                </a:cubicBezTo>
                <a:cubicBezTo>
                  <a:pt x="516772" y="904496"/>
                  <a:pt x="515901" y="905396"/>
                  <a:pt x="515901" y="906296"/>
                </a:cubicBezTo>
                <a:cubicBezTo>
                  <a:pt x="516772" y="908095"/>
                  <a:pt x="519384" y="908994"/>
                  <a:pt x="518513" y="911693"/>
                </a:cubicBezTo>
                <a:cubicBezTo>
                  <a:pt x="516772" y="913492"/>
                  <a:pt x="515031" y="914392"/>
                  <a:pt x="513290" y="914392"/>
                </a:cubicBezTo>
                <a:cubicBezTo>
                  <a:pt x="510678" y="914392"/>
                  <a:pt x="509808" y="911693"/>
                  <a:pt x="508937" y="909894"/>
                </a:cubicBezTo>
                <a:cubicBezTo>
                  <a:pt x="507196" y="899998"/>
                  <a:pt x="517643" y="897300"/>
                  <a:pt x="522866" y="891003"/>
                </a:cubicBezTo>
                <a:cubicBezTo>
                  <a:pt x="524607" y="890553"/>
                  <a:pt x="526566" y="889203"/>
                  <a:pt x="528524" y="888416"/>
                </a:cubicBezTo>
                <a:close/>
                <a:moveTo>
                  <a:pt x="496083" y="886465"/>
                </a:moveTo>
                <a:cubicBezTo>
                  <a:pt x="501375" y="885605"/>
                  <a:pt x="505784" y="889045"/>
                  <a:pt x="510194" y="890764"/>
                </a:cubicBezTo>
                <a:cubicBezTo>
                  <a:pt x="510194" y="892484"/>
                  <a:pt x="511958" y="892484"/>
                  <a:pt x="511958" y="894204"/>
                </a:cubicBezTo>
                <a:cubicBezTo>
                  <a:pt x="508430" y="896784"/>
                  <a:pt x="505784" y="900223"/>
                  <a:pt x="504903" y="903663"/>
                </a:cubicBezTo>
                <a:cubicBezTo>
                  <a:pt x="503139" y="903663"/>
                  <a:pt x="502257" y="901083"/>
                  <a:pt x="500493" y="902803"/>
                </a:cubicBezTo>
                <a:cubicBezTo>
                  <a:pt x="499611" y="903663"/>
                  <a:pt x="499611" y="906242"/>
                  <a:pt x="497847" y="905382"/>
                </a:cubicBezTo>
                <a:cubicBezTo>
                  <a:pt x="496965" y="899363"/>
                  <a:pt x="491674" y="895924"/>
                  <a:pt x="488146" y="892484"/>
                </a:cubicBezTo>
                <a:cubicBezTo>
                  <a:pt x="489028" y="888185"/>
                  <a:pt x="493437" y="888185"/>
                  <a:pt x="496083" y="886465"/>
                </a:cubicBezTo>
                <a:close/>
                <a:moveTo>
                  <a:pt x="471011" y="884018"/>
                </a:moveTo>
                <a:cubicBezTo>
                  <a:pt x="475391" y="884929"/>
                  <a:pt x="480646" y="887662"/>
                  <a:pt x="481522" y="892216"/>
                </a:cubicBezTo>
                <a:cubicBezTo>
                  <a:pt x="481522" y="896770"/>
                  <a:pt x="485901" y="896770"/>
                  <a:pt x="488529" y="898592"/>
                </a:cubicBezTo>
                <a:cubicBezTo>
                  <a:pt x="490280" y="901324"/>
                  <a:pt x="492908" y="904057"/>
                  <a:pt x="492908" y="908611"/>
                </a:cubicBezTo>
                <a:cubicBezTo>
                  <a:pt x="492032" y="911344"/>
                  <a:pt x="490280" y="914987"/>
                  <a:pt x="486777" y="915898"/>
                </a:cubicBezTo>
                <a:cubicBezTo>
                  <a:pt x="484149" y="916809"/>
                  <a:pt x="482398" y="914076"/>
                  <a:pt x="481522" y="912255"/>
                </a:cubicBezTo>
                <a:cubicBezTo>
                  <a:pt x="481522" y="909522"/>
                  <a:pt x="485025" y="908611"/>
                  <a:pt x="484149" y="905879"/>
                </a:cubicBezTo>
                <a:cubicBezTo>
                  <a:pt x="482398" y="904968"/>
                  <a:pt x="480646" y="905879"/>
                  <a:pt x="478894" y="905879"/>
                </a:cubicBezTo>
                <a:cubicBezTo>
                  <a:pt x="477142" y="908611"/>
                  <a:pt x="476267" y="913165"/>
                  <a:pt x="478018" y="915898"/>
                </a:cubicBezTo>
                <a:cubicBezTo>
                  <a:pt x="478894" y="919541"/>
                  <a:pt x="486777" y="918631"/>
                  <a:pt x="483273" y="924096"/>
                </a:cubicBezTo>
                <a:cubicBezTo>
                  <a:pt x="482398" y="928650"/>
                  <a:pt x="480646" y="934115"/>
                  <a:pt x="483273" y="938669"/>
                </a:cubicBezTo>
                <a:cubicBezTo>
                  <a:pt x="483273" y="938669"/>
                  <a:pt x="482398" y="939580"/>
                  <a:pt x="481522" y="938669"/>
                </a:cubicBezTo>
                <a:cubicBezTo>
                  <a:pt x="473639" y="934115"/>
                  <a:pt x="469260" y="924096"/>
                  <a:pt x="470136" y="914076"/>
                </a:cubicBezTo>
                <a:cubicBezTo>
                  <a:pt x="470136" y="907700"/>
                  <a:pt x="471011" y="902235"/>
                  <a:pt x="471887" y="895859"/>
                </a:cubicBezTo>
                <a:cubicBezTo>
                  <a:pt x="473639" y="891305"/>
                  <a:pt x="467508" y="887662"/>
                  <a:pt x="471011" y="884018"/>
                </a:cubicBezTo>
                <a:close/>
                <a:moveTo>
                  <a:pt x="663904" y="880137"/>
                </a:moveTo>
                <a:cubicBezTo>
                  <a:pt x="678037" y="879255"/>
                  <a:pt x="689519" y="884547"/>
                  <a:pt x="699235" y="894248"/>
                </a:cubicBezTo>
                <a:cubicBezTo>
                  <a:pt x="711601" y="894248"/>
                  <a:pt x="725733" y="896894"/>
                  <a:pt x="731033" y="909241"/>
                </a:cubicBezTo>
                <a:cubicBezTo>
                  <a:pt x="727500" y="910123"/>
                  <a:pt x="725733" y="906595"/>
                  <a:pt x="723083" y="904832"/>
                </a:cubicBezTo>
                <a:cubicBezTo>
                  <a:pt x="715134" y="899540"/>
                  <a:pt x="707185" y="896894"/>
                  <a:pt x="697469" y="898658"/>
                </a:cubicBezTo>
                <a:cubicBezTo>
                  <a:pt x="692169" y="896894"/>
                  <a:pt x="690402" y="889838"/>
                  <a:pt x="684220" y="888075"/>
                </a:cubicBezTo>
                <a:cubicBezTo>
                  <a:pt x="682453" y="888957"/>
                  <a:pt x="681570" y="887193"/>
                  <a:pt x="679803" y="887193"/>
                </a:cubicBezTo>
                <a:cubicBezTo>
                  <a:pt x="673620" y="885429"/>
                  <a:pt x="669204" y="885429"/>
                  <a:pt x="663021" y="887193"/>
                </a:cubicBezTo>
                <a:cubicBezTo>
                  <a:pt x="652422" y="888075"/>
                  <a:pt x="643589" y="896012"/>
                  <a:pt x="639173" y="904832"/>
                </a:cubicBezTo>
                <a:cubicBezTo>
                  <a:pt x="635640" y="910123"/>
                  <a:pt x="634756" y="918061"/>
                  <a:pt x="635640" y="924234"/>
                </a:cubicBezTo>
                <a:cubicBezTo>
                  <a:pt x="627690" y="928644"/>
                  <a:pt x="622391" y="935700"/>
                  <a:pt x="619741" y="944519"/>
                </a:cubicBezTo>
                <a:cubicBezTo>
                  <a:pt x="619741" y="949811"/>
                  <a:pt x="620624" y="954220"/>
                  <a:pt x="618857" y="958630"/>
                </a:cubicBezTo>
                <a:cubicBezTo>
                  <a:pt x="617974" y="958630"/>
                  <a:pt x="617091" y="957748"/>
                  <a:pt x="617091" y="955984"/>
                </a:cubicBezTo>
                <a:cubicBezTo>
                  <a:pt x="616208" y="955102"/>
                  <a:pt x="618857" y="955102"/>
                  <a:pt x="617974" y="953338"/>
                </a:cubicBezTo>
                <a:cubicBezTo>
                  <a:pt x="616208" y="954220"/>
                  <a:pt x="615324" y="951575"/>
                  <a:pt x="615324" y="950693"/>
                </a:cubicBezTo>
                <a:cubicBezTo>
                  <a:pt x="613558" y="938345"/>
                  <a:pt x="621507" y="928644"/>
                  <a:pt x="630340" y="921588"/>
                </a:cubicBezTo>
                <a:cubicBezTo>
                  <a:pt x="631223" y="917179"/>
                  <a:pt x="631223" y="912769"/>
                  <a:pt x="632107" y="908359"/>
                </a:cubicBezTo>
                <a:cubicBezTo>
                  <a:pt x="637406" y="894248"/>
                  <a:pt x="648889" y="881901"/>
                  <a:pt x="663904" y="880137"/>
                </a:cubicBezTo>
                <a:close/>
                <a:moveTo>
                  <a:pt x="332039" y="878395"/>
                </a:moveTo>
                <a:lnTo>
                  <a:pt x="341273" y="879052"/>
                </a:lnTo>
                <a:cubicBezTo>
                  <a:pt x="350079" y="882565"/>
                  <a:pt x="356244" y="889591"/>
                  <a:pt x="360647" y="897494"/>
                </a:cubicBezTo>
                <a:cubicBezTo>
                  <a:pt x="363289" y="904520"/>
                  <a:pt x="365050" y="911546"/>
                  <a:pt x="365931" y="919449"/>
                </a:cubicBezTo>
                <a:cubicBezTo>
                  <a:pt x="371215" y="922962"/>
                  <a:pt x="374738" y="927353"/>
                  <a:pt x="378260" y="932622"/>
                </a:cubicBezTo>
                <a:cubicBezTo>
                  <a:pt x="381783" y="940526"/>
                  <a:pt x="381783" y="949308"/>
                  <a:pt x="375618" y="955455"/>
                </a:cubicBezTo>
                <a:cubicBezTo>
                  <a:pt x="373857" y="951064"/>
                  <a:pt x="378260" y="948430"/>
                  <a:pt x="378260" y="944039"/>
                </a:cubicBezTo>
                <a:cubicBezTo>
                  <a:pt x="378260" y="937891"/>
                  <a:pt x="374738" y="933500"/>
                  <a:pt x="373857" y="929109"/>
                </a:cubicBezTo>
                <a:cubicBezTo>
                  <a:pt x="369454" y="925597"/>
                  <a:pt x="365931" y="922962"/>
                  <a:pt x="363289" y="919449"/>
                </a:cubicBezTo>
                <a:cubicBezTo>
                  <a:pt x="363289" y="919449"/>
                  <a:pt x="363289" y="919449"/>
                  <a:pt x="360647" y="902764"/>
                </a:cubicBezTo>
                <a:cubicBezTo>
                  <a:pt x="358446" y="896616"/>
                  <a:pt x="354483" y="891128"/>
                  <a:pt x="349419" y="886846"/>
                </a:cubicBezTo>
                <a:close/>
                <a:moveTo>
                  <a:pt x="331585" y="878174"/>
                </a:moveTo>
                <a:lnTo>
                  <a:pt x="332039" y="878395"/>
                </a:lnTo>
                <a:lnTo>
                  <a:pt x="331092" y="878327"/>
                </a:lnTo>
                <a:close/>
                <a:moveTo>
                  <a:pt x="737637" y="877911"/>
                </a:moveTo>
                <a:cubicBezTo>
                  <a:pt x="741193" y="880476"/>
                  <a:pt x="747416" y="874492"/>
                  <a:pt x="750083" y="880476"/>
                </a:cubicBezTo>
                <a:cubicBezTo>
                  <a:pt x="746527" y="883040"/>
                  <a:pt x="742971" y="879621"/>
                  <a:pt x="740304" y="880476"/>
                </a:cubicBezTo>
                <a:cubicBezTo>
                  <a:pt x="735859" y="882185"/>
                  <a:pt x="732303" y="885604"/>
                  <a:pt x="728747" y="883895"/>
                </a:cubicBezTo>
                <a:cubicBezTo>
                  <a:pt x="727858" y="883040"/>
                  <a:pt x="729636" y="881330"/>
                  <a:pt x="729636" y="880476"/>
                </a:cubicBezTo>
                <a:cubicBezTo>
                  <a:pt x="729636" y="880476"/>
                  <a:pt x="729636" y="880476"/>
                  <a:pt x="737637" y="877911"/>
                </a:cubicBezTo>
                <a:close/>
                <a:moveTo>
                  <a:pt x="319697" y="877516"/>
                </a:moveTo>
                <a:lnTo>
                  <a:pt x="331092" y="878327"/>
                </a:lnTo>
                <a:lnTo>
                  <a:pt x="306046" y="886078"/>
                </a:lnTo>
                <a:cubicBezTo>
                  <a:pt x="302524" y="887834"/>
                  <a:pt x="304285" y="893104"/>
                  <a:pt x="299001" y="891347"/>
                </a:cubicBezTo>
                <a:lnTo>
                  <a:pt x="275001" y="893057"/>
                </a:lnTo>
                <a:lnTo>
                  <a:pt x="279186" y="889701"/>
                </a:lnTo>
                <a:cubicBezTo>
                  <a:pt x="286011" y="887615"/>
                  <a:pt x="293717" y="887395"/>
                  <a:pt x="300762" y="887834"/>
                </a:cubicBezTo>
                <a:cubicBezTo>
                  <a:pt x="306046" y="883004"/>
                  <a:pt x="312651" y="879272"/>
                  <a:pt x="319697" y="877516"/>
                </a:cubicBezTo>
                <a:close/>
                <a:moveTo>
                  <a:pt x="619707" y="876080"/>
                </a:moveTo>
                <a:cubicBezTo>
                  <a:pt x="620601" y="876080"/>
                  <a:pt x="620601" y="876965"/>
                  <a:pt x="621495" y="877851"/>
                </a:cubicBezTo>
                <a:cubicBezTo>
                  <a:pt x="619707" y="884933"/>
                  <a:pt x="608977" y="885819"/>
                  <a:pt x="607189" y="892901"/>
                </a:cubicBezTo>
                <a:cubicBezTo>
                  <a:pt x="605401" y="900869"/>
                  <a:pt x="598248" y="907952"/>
                  <a:pt x="590201" y="908837"/>
                </a:cubicBezTo>
                <a:cubicBezTo>
                  <a:pt x="588413" y="909723"/>
                  <a:pt x="586625" y="907952"/>
                  <a:pt x="584837" y="908837"/>
                </a:cubicBezTo>
                <a:cubicBezTo>
                  <a:pt x="583048" y="910608"/>
                  <a:pt x="583943" y="913264"/>
                  <a:pt x="582154" y="915035"/>
                </a:cubicBezTo>
                <a:cubicBezTo>
                  <a:pt x="578578" y="917690"/>
                  <a:pt x="575896" y="922117"/>
                  <a:pt x="570531" y="921232"/>
                </a:cubicBezTo>
                <a:cubicBezTo>
                  <a:pt x="567849" y="920346"/>
                  <a:pt x="566060" y="919461"/>
                  <a:pt x="565166" y="915920"/>
                </a:cubicBezTo>
                <a:cubicBezTo>
                  <a:pt x="564272" y="913264"/>
                  <a:pt x="566060" y="912379"/>
                  <a:pt x="567849" y="911493"/>
                </a:cubicBezTo>
                <a:cubicBezTo>
                  <a:pt x="570531" y="910608"/>
                  <a:pt x="572319" y="913264"/>
                  <a:pt x="575001" y="911493"/>
                </a:cubicBezTo>
                <a:cubicBezTo>
                  <a:pt x="575896" y="908837"/>
                  <a:pt x="577684" y="906181"/>
                  <a:pt x="575896" y="903525"/>
                </a:cubicBezTo>
                <a:cubicBezTo>
                  <a:pt x="572319" y="899984"/>
                  <a:pt x="568743" y="899099"/>
                  <a:pt x="565166" y="899099"/>
                </a:cubicBezTo>
                <a:cubicBezTo>
                  <a:pt x="559802" y="900869"/>
                  <a:pt x="555331" y="903525"/>
                  <a:pt x="552649" y="907952"/>
                </a:cubicBezTo>
                <a:cubicBezTo>
                  <a:pt x="550861" y="908837"/>
                  <a:pt x="549072" y="908837"/>
                  <a:pt x="548178" y="907952"/>
                </a:cubicBezTo>
                <a:cubicBezTo>
                  <a:pt x="546390" y="906181"/>
                  <a:pt x="544602" y="904411"/>
                  <a:pt x="546390" y="901755"/>
                </a:cubicBezTo>
                <a:cubicBezTo>
                  <a:pt x="548178" y="897328"/>
                  <a:pt x="562484" y="894672"/>
                  <a:pt x="554437" y="887589"/>
                </a:cubicBezTo>
                <a:cubicBezTo>
                  <a:pt x="551755" y="886704"/>
                  <a:pt x="551755" y="892016"/>
                  <a:pt x="549072" y="891131"/>
                </a:cubicBezTo>
                <a:cubicBezTo>
                  <a:pt x="546390" y="890245"/>
                  <a:pt x="543708" y="890245"/>
                  <a:pt x="543708" y="887589"/>
                </a:cubicBezTo>
                <a:cubicBezTo>
                  <a:pt x="543708" y="881392"/>
                  <a:pt x="549072" y="881392"/>
                  <a:pt x="552649" y="879621"/>
                </a:cubicBezTo>
                <a:cubicBezTo>
                  <a:pt x="557119" y="879621"/>
                  <a:pt x="560696" y="882277"/>
                  <a:pt x="563378" y="885819"/>
                </a:cubicBezTo>
                <a:cubicBezTo>
                  <a:pt x="563378" y="888475"/>
                  <a:pt x="565166" y="892016"/>
                  <a:pt x="567849" y="890245"/>
                </a:cubicBezTo>
                <a:cubicBezTo>
                  <a:pt x="578578" y="888475"/>
                  <a:pt x="580366" y="903525"/>
                  <a:pt x="591095" y="899984"/>
                </a:cubicBezTo>
                <a:cubicBezTo>
                  <a:pt x="593778" y="899099"/>
                  <a:pt x="596460" y="898213"/>
                  <a:pt x="598248" y="895557"/>
                </a:cubicBezTo>
                <a:cubicBezTo>
                  <a:pt x="598248" y="892901"/>
                  <a:pt x="600930" y="890245"/>
                  <a:pt x="598248" y="887589"/>
                </a:cubicBezTo>
                <a:cubicBezTo>
                  <a:pt x="594672" y="884933"/>
                  <a:pt x="593778" y="892901"/>
                  <a:pt x="589307" y="889360"/>
                </a:cubicBezTo>
                <a:cubicBezTo>
                  <a:pt x="587519" y="888475"/>
                  <a:pt x="585731" y="885819"/>
                  <a:pt x="586625" y="883163"/>
                </a:cubicBezTo>
                <a:cubicBezTo>
                  <a:pt x="588413" y="878736"/>
                  <a:pt x="592884" y="878736"/>
                  <a:pt x="596460" y="877851"/>
                </a:cubicBezTo>
                <a:cubicBezTo>
                  <a:pt x="604507" y="879621"/>
                  <a:pt x="613448" y="881392"/>
                  <a:pt x="619707" y="876080"/>
                </a:cubicBezTo>
                <a:close/>
                <a:moveTo>
                  <a:pt x="247022" y="873897"/>
                </a:moveTo>
                <a:cubicBezTo>
                  <a:pt x="251432" y="872905"/>
                  <a:pt x="256723" y="872905"/>
                  <a:pt x="261133" y="875882"/>
                </a:cubicBezTo>
                <a:cubicBezTo>
                  <a:pt x="259369" y="880842"/>
                  <a:pt x="255841" y="875882"/>
                  <a:pt x="252313" y="876874"/>
                </a:cubicBezTo>
                <a:cubicBezTo>
                  <a:pt x="250550" y="877866"/>
                  <a:pt x="249668" y="878858"/>
                  <a:pt x="247904" y="877866"/>
                </a:cubicBezTo>
                <a:cubicBezTo>
                  <a:pt x="247022" y="876874"/>
                  <a:pt x="245258" y="874889"/>
                  <a:pt x="247022" y="873897"/>
                </a:cubicBezTo>
                <a:close/>
                <a:moveTo>
                  <a:pt x="383371" y="869049"/>
                </a:moveTo>
                <a:cubicBezTo>
                  <a:pt x="386957" y="868142"/>
                  <a:pt x="389646" y="872678"/>
                  <a:pt x="393232" y="872678"/>
                </a:cubicBezTo>
                <a:cubicBezTo>
                  <a:pt x="395922" y="875399"/>
                  <a:pt x="399507" y="880842"/>
                  <a:pt x="403990" y="879028"/>
                </a:cubicBezTo>
                <a:cubicBezTo>
                  <a:pt x="407576" y="876306"/>
                  <a:pt x="412058" y="873585"/>
                  <a:pt x="417437" y="876306"/>
                </a:cubicBezTo>
                <a:cubicBezTo>
                  <a:pt x="419230" y="878121"/>
                  <a:pt x="421919" y="880842"/>
                  <a:pt x="421023" y="884471"/>
                </a:cubicBezTo>
                <a:cubicBezTo>
                  <a:pt x="420126" y="886285"/>
                  <a:pt x="418333" y="888099"/>
                  <a:pt x="415644" y="888099"/>
                </a:cubicBezTo>
                <a:cubicBezTo>
                  <a:pt x="412058" y="889006"/>
                  <a:pt x="411162" y="880842"/>
                  <a:pt x="407576" y="885378"/>
                </a:cubicBezTo>
                <a:cubicBezTo>
                  <a:pt x="403990" y="889006"/>
                  <a:pt x="406679" y="892635"/>
                  <a:pt x="408472" y="895356"/>
                </a:cubicBezTo>
                <a:cubicBezTo>
                  <a:pt x="412058" y="898078"/>
                  <a:pt x="416540" y="899892"/>
                  <a:pt x="421023" y="897171"/>
                </a:cubicBezTo>
                <a:cubicBezTo>
                  <a:pt x="424609" y="892635"/>
                  <a:pt x="430884" y="889914"/>
                  <a:pt x="435366" y="887192"/>
                </a:cubicBezTo>
                <a:cubicBezTo>
                  <a:pt x="435366" y="887192"/>
                  <a:pt x="435366" y="887192"/>
                  <a:pt x="443434" y="888099"/>
                </a:cubicBezTo>
                <a:cubicBezTo>
                  <a:pt x="445227" y="885378"/>
                  <a:pt x="447917" y="881749"/>
                  <a:pt x="451503" y="881749"/>
                </a:cubicBezTo>
                <a:cubicBezTo>
                  <a:pt x="454192" y="881749"/>
                  <a:pt x="457778" y="881749"/>
                  <a:pt x="458674" y="884471"/>
                </a:cubicBezTo>
                <a:cubicBezTo>
                  <a:pt x="459571" y="887192"/>
                  <a:pt x="459571" y="890821"/>
                  <a:pt x="455985" y="891728"/>
                </a:cubicBezTo>
                <a:cubicBezTo>
                  <a:pt x="454192" y="892635"/>
                  <a:pt x="451503" y="889006"/>
                  <a:pt x="451503" y="892635"/>
                </a:cubicBezTo>
                <a:cubicBezTo>
                  <a:pt x="454192" y="896264"/>
                  <a:pt x="457778" y="899892"/>
                  <a:pt x="457778" y="904428"/>
                </a:cubicBezTo>
                <a:cubicBezTo>
                  <a:pt x="455089" y="904428"/>
                  <a:pt x="450606" y="908056"/>
                  <a:pt x="449710" y="903521"/>
                </a:cubicBezTo>
                <a:cubicBezTo>
                  <a:pt x="449710" y="898985"/>
                  <a:pt x="445227" y="898078"/>
                  <a:pt x="442538" y="896264"/>
                </a:cubicBezTo>
                <a:cubicBezTo>
                  <a:pt x="438056" y="896264"/>
                  <a:pt x="432677" y="897171"/>
                  <a:pt x="429987" y="899892"/>
                </a:cubicBezTo>
                <a:cubicBezTo>
                  <a:pt x="426402" y="903521"/>
                  <a:pt x="422816" y="908964"/>
                  <a:pt x="427298" y="912592"/>
                </a:cubicBezTo>
                <a:cubicBezTo>
                  <a:pt x="430884" y="916221"/>
                  <a:pt x="437159" y="905335"/>
                  <a:pt x="438952" y="914406"/>
                </a:cubicBezTo>
                <a:cubicBezTo>
                  <a:pt x="439849" y="917128"/>
                  <a:pt x="438952" y="919849"/>
                  <a:pt x="437159" y="920756"/>
                </a:cubicBezTo>
                <a:cubicBezTo>
                  <a:pt x="432677" y="925292"/>
                  <a:pt x="426402" y="920756"/>
                  <a:pt x="422816" y="918035"/>
                </a:cubicBezTo>
                <a:cubicBezTo>
                  <a:pt x="420126" y="915314"/>
                  <a:pt x="419230" y="910778"/>
                  <a:pt x="418333" y="907149"/>
                </a:cubicBezTo>
                <a:cubicBezTo>
                  <a:pt x="412954" y="904428"/>
                  <a:pt x="403990" y="907149"/>
                  <a:pt x="400404" y="898985"/>
                </a:cubicBezTo>
                <a:cubicBezTo>
                  <a:pt x="393232" y="894449"/>
                  <a:pt x="398611" y="885378"/>
                  <a:pt x="391439" y="880842"/>
                </a:cubicBezTo>
                <a:cubicBezTo>
                  <a:pt x="386957" y="877214"/>
                  <a:pt x="383371" y="873585"/>
                  <a:pt x="383371" y="869049"/>
                </a:cubicBezTo>
                <a:close/>
                <a:moveTo>
                  <a:pt x="677779" y="866955"/>
                </a:moveTo>
                <a:cubicBezTo>
                  <a:pt x="688414" y="868743"/>
                  <a:pt x="699049" y="875000"/>
                  <a:pt x="707026" y="883044"/>
                </a:cubicBezTo>
                <a:cubicBezTo>
                  <a:pt x="721206" y="882150"/>
                  <a:pt x="732728" y="889300"/>
                  <a:pt x="741590" y="898238"/>
                </a:cubicBezTo>
                <a:cubicBezTo>
                  <a:pt x="744249" y="902707"/>
                  <a:pt x="746908" y="907176"/>
                  <a:pt x="746908" y="912539"/>
                </a:cubicBezTo>
                <a:cubicBezTo>
                  <a:pt x="744249" y="915220"/>
                  <a:pt x="740704" y="912539"/>
                  <a:pt x="738045" y="912539"/>
                </a:cubicBezTo>
                <a:cubicBezTo>
                  <a:pt x="734500" y="903601"/>
                  <a:pt x="725637" y="893769"/>
                  <a:pt x="715002" y="891982"/>
                </a:cubicBezTo>
                <a:cubicBezTo>
                  <a:pt x="707026" y="891982"/>
                  <a:pt x="697277" y="890194"/>
                  <a:pt x="691959" y="882150"/>
                </a:cubicBezTo>
                <a:cubicBezTo>
                  <a:pt x="688414" y="881256"/>
                  <a:pt x="684869" y="879468"/>
                  <a:pt x="681324" y="877681"/>
                </a:cubicBezTo>
                <a:cubicBezTo>
                  <a:pt x="669802" y="875893"/>
                  <a:pt x="655622" y="874106"/>
                  <a:pt x="646759" y="883044"/>
                </a:cubicBezTo>
                <a:cubicBezTo>
                  <a:pt x="646759" y="883044"/>
                  <a:pt x="646759" y="883044"/>
                  <a:pt x="636124" y="892875"/>
                </a:cubicBezTo>
                <a:cubicBezTo>
                  <a:pt x="631693" y="900920"/>
                  <a:pt x="628148" y="908964"/>
                  <a:pt x="627261" y="918796"/>
                </a:cubicBezTo>
                <a:cubicBezTo>
                  <a:pt x="623716" y="924158"/>
                  <a:pt x="616626" y="925946"/>
                  <a:pt x="616626" y="933096"/>
                </a:cubicBezTo>
                <a:cubicBezTo>
                  <a:pt x="609536" y="942034"/>
                  <a:pt x="612195" y="955441"/>
                  <a:pt x="615740" y="964379"/>
                </a:cubicBezTo>
                <a:cubicBezTo>
                  <a:pt x="613967" y="967061"/>
                  <a:pt x="613081" y="968848"/>
                  <a:pt x="610422" y="969742"/>
                </a:cubicBezTo>
                <a:cubicBezTo>
                  <a:pt x="605105" y="966167"/>
                  <a:pt x="605105" y="959017"/>
                  <a:pt x="603332" y="952760"/>
                </a:cubicBezTo>
                <a:cubicBezTo>
                  <a:pt x="602446" y="942034"/>
                  <a:pt x="606877" y="933096"/>
                  <a:pt x="611309" y="924158"/>
                </a:cubicBezTo>
                <a:cubicBezTo>
                  <a:pt x="611309" y="924158"/>
                  <a:pt x="611309" y="924158"/>
                  <a:pt x="621058" y="914327"/>
                </a:cubicBezTo>
                <a:cubicBezTo>
                  <a:pt x="619285" y="907176"/>
                  <a:pt x="621944" y="899132"/>
                  <a:pt x="625489" y="893769"/>
                </a:cubicBezTo>
                <a:cubicBezTo>
                  <a:pt x="627261" y="887513"/>
                  <a:pt x="632579" y="883044"/>
                  <a:pt x="635238" y="878575"/>
                </a:cubicBezTo>
                <a:cubicBezTo>
                  <a:pt x="646759" y="866955"/>
                  <a:pt x="663598" y="863380"/>
                  <a:pt x="677779" y="866955"/>
                </a:cubicBezTo>
                <a:close/>
                <a:moveTo>
                  <a:pt x="795855" y="864967"/>
                </a:moveTo>
                <a:cubicBezTo>
                  <a:pt x="799295" y="868596"/>
                  <a:pt x="799295" y="874946"/>
                  <a:pt x="799295" y="880389"/>
                </a:cubicBezTo>
                <a:cubicBezTo>
                  <a:pt x="795855" y="885831"/>
                  <a:pt x="791556" y="890367"/>
                  <a:pt x="785537" y="890367"/>
                </a:cubicBezTo>
                <a:cubicBezTo>
                  <a:pt x="782957" y="890367"/>
                  <a:pt x="781237" y="888553"/>
                  <a:pt x="779518" y="885831"/>
                </a:cubicBezTo>
                <a:cubicBezTo>
                  <a:pt x="778658" y="884017"/>
                  <a:pt x="778658" y="881296"/>
                  <a:pt x="779518" y="879481"/>
                </a:cubicBezTo>
                <a:cubicBezTo>
                  <a:pt x="780378" y="877667"/>
                  <a:pt x="782957" y="876760"/>
                  <a:pt x="783817" y="878574"/>
                </a:cubicBezTo>
                <a:cubicBezTo>
                  <a:pt x="785537" y="879481"/>
                  <a:pt x="785537" y="881296"/>
                  <a:pt x="788116" y="881296"/>
                </a:cubicBezTo>
                <a:cubicBezTo>
                  <a:pt x="797575" y="881296"/>
                  <a:pt x="790696" y="868596"/>
                  <a:pt x="795855" y="864967"/>
                </a:cubicBezTo>
                <a:close/>
                <a:moveTo>
                  <a:pt x="751187" y="864302"/>
                </a:moveTo>
                <a:cubicBezTo>
                  <a:pt x="755764" y="865443"/>
                  <a:pt x="760005" y="867725"/>
                  <a:pt x="763577" y="870920"/>
                </a:cubicBezTo>
                <a:cubicBezTo>
                  <a:pt x="766256" y="876397"/>
                  <a:pt x="770721" y="881874"/>
                  <a:pt x="768042" y="888263"/>
                </a:cubicBezTo>
                <a:cubicBezTo>
                  <a:pt x="767149" y="892827"/>
                  <a:pt x="762684" y="894653"/>
                  <a:pt x="760005" y="897391"/>
                </a:cubicBezTo>
                <a:cubicBezTo>
                  <a:pt x="758219" y="898304"/>
                  <a:pt x="754647" y="898304"/>
                  <a:pt x="753754" y="897391"/>
                </a:cubicBezTo>
                <a:cubicBezTo>
                  <a:pt x="751076" y="895566"/>
                  <a:pt x="749290" y="892827"/>
                  <a:pt x="749290" y="890089"/>
                </a:cubicBezTo>
                <a:cubicBezTo>
                  <a:pt x="747504" y="883699"/>
                  <a:pt x="757326" y="883699"/>
                  <a:pt x="754647" y="877310"/>
                </a:cubicBezTo>
                <a:cubicBezTo>
                  <a:pt x="750183" y="875484"/>
                  <a:pt x="746611" y="873659"/>
                  <a:pt x="742146" y="873659"/>
                </a:cubicBezTo>
                <a:cubicBezTo>
                  <a:pt x="735895" y="874571"/>
                  <a:pt x="728751" y="875484"/>
                  <a:pt x="723394" y="880961"/>
                </a:cubicBezTo>
                <a:cubicBezTo>
                  <a:pt x="719822" y="881874"/>
                  <a:pt x="715357" y="881874"/>
                  <a:pt x="713571" y="879135"/>
                </a:cubicBezTo>
                <a:cubicBezTo>
                  <a:pt x="718036" y="869095"/>
                  <a:pt x="728751" y="868182"/>
                  <a:pt x="736788" y="864531"/>
                </a:cubicBezTo>
                <a:cubicBezTo>
                  <a:pt x="741699" y="863161"/>
                  <a:pt x="746611" y="863161"/>
                  <a:pt x="751187" y="864302"/>
                </a:cubicBezTo>
                <a:close/>
                <a:moveTo>
                  <a:pt x="318890" y="861986"/>
                </a:moveTo>
                <a:cubicBezTo>
                  <a:pt x="325987" y="861096"/>
                  <a:pt x="333084" y="860205"/>
                  <a:pt x="340181" y="861986"/>
                </a:cubicBezTo>
                <a:cubicBezTo>
                  <a:pt x="345504" y="864658"/>
                  <a:pt x="350826" y="866439"/>
                  <a:pt x="355262" y="870001"/>
                </a:cubicBezTo>
                <a:cubicBezTo>
                  <a:pt x="366795" y="876235"/>
                  <a:pt x="377440" y="887812"/>
                  <a:pt x="379214" y="900280"/>
                </a:cubicBezTo>
                <a:cubicBezTo>
                  <a:pt x="379214" y="900280"/>
                  <a:pt x="379214" y="900280"/>
                  <a:pt x="381876" y="913638"/>
                </a:cubicBezTo>
                <a:cubicBezTo>
                  <a:pt x="389860" y="919872"/>
                  <a:pt x="391634" y="929668"/>
                  <a:pt x="395183" y="938573"/>
                </a:cubicBezTo>
                <a:cubicBezTo>
                  <a:pt x="396070" y="948369"/>
                  <a:pt x="395183" y="958165"/>
                  <a:pt x="388973" y="965289"/>
                </a:cubicBezTo>
                <a:cubicBezTo>
                  <a:pt x="388086" y="967070"/>
                  <a:pt x="387199" y="969742"/>
                  <a:pt x="385424" y="969742"/>
                </a:cubicBezTo>
                <a:cubicBezTo>
                  <a:pt x="380989" y="968852"/>
                  <a:pt x="379214" y="966180"/>
                  <a:pt x="378327" y="963508"/>
                </a:cubicBezTo>
                <a:cubicBezTo>
                  <a:pt x="376553" y="958165"/>
                  <a:pt x="383650" y="957275"/>
                  <a:pt x="383650" y="951931"/>
                </a:cubicBezTo>
                <a:cubicBezTo>
                  <a:pt x="388086" y="940354"/>
                  <a:pt x="382763" y="927887"/>
                  <a:pt x="374779" y="919872"/>
                </a:cubicBezTo>
                <a:cubicBezTo>
                  <a:pt x="365908" y="918091"/>
                  <a:pt x="371230" y="908295"/>
                  <a:pt x="367682" y="902061"/>
                </a:cubicBezTo>
                <a:cubicBezTo>
                  <a:pt x="363246" y="890484"/>
                  <a:pt x="353488" y="878907"/>
                  <a:pt x="341068" y="874454"/>
                </a:cubicBezTo>
                <a:cubicBezTo>
                  <a:pt x="326874" y="870892"/>
                  <a:pt x="311793" y="872673"/>
                  <a:pt x="301147" y="883359"/>
                </a:cubicBezTo>
                <a:cubicBezTo>
                  <a:pt x="300260" y="885140"/>
                  <a:pt x="296711" y="885140"/>
                  <a:pt x="294937" y="885140"/>
                </a:cubicBezTo>
                <a:cubicBezTo>
                  <a:pt x="284292" y="881578"/>
                  <a:pt x="272759" y="886921"/>
                  <a:pt x="264775" y="893155"/>
                </a:cubicBezTo>
                <a:cubicBezTo>
                  <a:pt x="261226" y="897608"/>
                  <a:pt x="257678" y="903842"/>
                  <a:pt x="256791" y="909185"/>
                </a:cubicBezTo>
                <a:cubicBezTo>
                  <a:pt x="254129" y="910966"/>
                  <a:pt x="250581" y="910966"/>
                  <a:pt x="247032" y="909185"/>
                </a:cubicBezTo>
                <a:cubicBezTo>
                  <a:pt x="245258" y="904732"/>
                  <a:pt x="249694" y="899389"/>
                  <a:pt x="250581" y="894936"/>
                </a:cubicBezTo>
                <a:cubicBezTo>
                  <a:pt x="259452" y="881578"/>
                  <a:pt x="273646" y="872673"/>
                  <a:pt x="289614" y="872673"/>
                </a:cubicBezTo>
                <a:cubicBezTo>
                  <a:pt x="294050" y="876235"/>
                  <a:pt x="295824" y="870001"/>
                  <a:pt x="299373" y="869111"/>
                </a:cubicBezTo>
                <a:cubicBezTo>
                  <a:pt x="305583" y="864658"/>
                  <a:pt x="312680" y="863767"/>
                  <a:pt x="318890" y="861986"/>
                </a:cubicBezTo>
                <a:close/>
                <a:moveTo>
                  <a:pt x="200069" y="860674"/>
                </a:moveTo>
                <a:cubicBezTo>
                  <a:pt x="201325" y="861215"/>
                  <a:pt x="202468" y="862514"/>
                  <a:pt x="202925" y="863813"/>
                </a:cubicBezTo>
                <a:cubicBezTo>
                  <a:pt x="202011" y="869008"/>
                  <a:pt x="204753" y="873338"/>
                  <a:pt x="207495" y="876801"/>
                </a:cubicBezTo>
                <a:cubicBezTo>
                  <a:pt x="209323" y="877667"/>
                  <a:pt x="212065" y="879399"/>
                  <a:pt x="212979" y="876801"/>
                </a:cubicBezTo>
                <a:cubicBezTo>
                  <a:pt x="213893" y="875935"/>
                  <a:pt x="214807" y="874203"/>
                  <a:pt x="216635" y="874203"/>
                </a:cubicBezTo>
                <a:cubicBezTo>
                  <a:pt x="219377" y="874203"/>
                  <a:pt x="220291" y="876801"/>
                  <a:pt x="221205" y="878533"/>
                </a:cubicBezTo>
                <a:cubicBezTo>
                  <a:pt x="223033" y="881131"/>
                  <a:pt x="220291" y="884594"/>
                  <a:pt x="218463" y="885460"/>
                </a:cubicBezTo>
                <a:cubicBezTo>
                  <a:pt x="212065" y="887192"/>
                  <a:pt x="206581" y="883728"/>
                  <a:pt x="202011" y="881131"/>
                </a:cubicBezTo>
                <a:cubicBezTo>
                  <a:pt x="197441" y="875935"/>
                  <a:pt x="192871" y="869008"/>
                  <a:pt x="196527" y="862081"/>
                </a:cubicBezTo>
                <a:cubicBezTo>
                  <a:pt x="197441" y="860349"/>
                  <a:pt x="198812" y="860132"/>
                  <a:pt x="200069" y="860674"/>
                </a:cubicBezTo>
                <a:close/>
                <a:moveTo>
                  <a:pt x="250077" y="857921"/>
                </a:moveTo>
                <a:cubicBezTo>
                  <a:pt x="260771" y="857030"/>
                  <a:pt x="270575" y="860592"/>
                  <a:pt x="278596" y="868607"/>
                </a:cubicBezTo>
                <a:cubicBezTo>
                  <a:pt x="277705" y="870388"/>
                  <a:pt x="275031" y="870388"/>
                  <a:pt x="273249" y="871279"/>
                </a:cubicBezTo>
                <a:cubicBezTo>
                  <a:pt x="273249" y="871279"/>
                  <a:pt x="273249" y="871279"/>
                  <a:pt x="267010" y="873950"/>
                </a:cubicBezTo>
                <a:cubicBezTo>
                  <a:pt x="259880" y="870388"/>
                  <a:pt x="250077" y="867717"/>
                  <a:pt x="242056" y="872169"/>
                </a:cubicBezTo>
                <a:cubicBezTo>
                  <a:pt x="241164" y="873950"/>
                  <a:pt x="238491" y="874841"/>
                  <a:pt x="240273" y="877512"/>
                </a:cubicBezTo>
                <a:cubicBezTo>
                  <a:pt x="242947" y="878403"/>
                  <a:pt x="247403" y="879294"/>
                  <a:pt x="248294" y="883746"/>
                </a:cubicBezTo>
                <a:cubicBezTo>
                  <a:pt x="249185" y="888199"/>
                  <a:pt x="246512" y="891761"/>
                  <a:pt x="242056" y="893542"/>
                </a:cubicBezTo>
                <a:cubicBezTo>
                  <a:pt x="238491" y="892652"/>
                  <a:pt x="233143" y="891761"/>
                  <a:pt x="231361" y="888199"/>
                </a:cubicBezTo>
                <a:cubicBezTo>
                  <a:pt x="228687" y="883746"/>
                  <a:pt x="227796" y="878403"/>
                  <a:pt x="229578" y="873060"/>
                </a:cubicBezTo>
                <a:cubicBezTo>
                  <a:pt x="232252" y="865045"/>
                  <a:pt x="241164" y="859702"/>
                  <a:pt x="250077" y="857921"/>
                </a:cubicBezTo>
                <a:close/>
                <a:moveTo>
                  <a:pt x="788650" y="854013"/>
                </a:moveTo>
                <a:cubicBezTo>
                  <a:pt x="792852" y="852267"/>
                  <a:pt x="792852" y="859252"/>
                  <a:pt x="794533" y="860998"/>
                </a:cubicBezTo>
                <a:cubicBezTo>
                  <a:pt x="792852" y="864491"/>
                  <a:pt x="790331" y="868856"/>
                  <a:pt x="786969" y="869729"/>
                </a:cubicBezTo>
                <a:cubicBezTo>
                  <a:pt x="785288" y="865364"/>
                  <a:pt x="780246" y="864491"/>
                  <a:pt x="781086" y="859252"/>
                </a:cubicBezTo>
                <a:cubicBezTo>
                  <a:pt x="782767" y="856633"/>
                  <a:pt x="785288" y="855760"/>
                  <a:pt x="788650" y="854013"/>
                </a:cubicBezTo>
                <a:close/>
                <a:moveTo>
                  <a:pt x="207402" y="850680"/>
                </a:moveTo>
                <a:cubicBezTo>
                  <a:pt x="209966" y="851527"/>
                  <a:pt x="212531" y="853220"/>
                  <a:pt x="215095" y="854913"/>
                </a:cubicBezTo>
                <a:cubicBezTo>
                  <a:pt x="215095" y="857453"/>
                  <a:pt x="214240" y="859993"/>
                  <a:pt x="213385" y="862533"/>
                </a:cubicBezTo>
                <a:cubicBezTo>
                  <a:pt x="211676" y="863380"/>
                  <a:pt x="210821" y="862533"/>
                  <a:pt x="209966" y="862533"/>
                </a:cubicBezTo>
                <a:cubicBezTo>
                  <a:pt x="207402" y="860840"/>
                  <a:pt x="205692" y="859147"/>
                  <a:pt x="203983" y="855760"/>
                </a:cubicBezTo>
                <a:cubicBezTo>
                  <a:pt x="203983" y="853220"/>
                  <a:pt x="205692" y="851527"/>
                  <a:pt x="207402" y="850680"/>
                </a:cubicBezTo>
                <a:close/>
                <a:moveTo>
                  <a:pt x="769473" y="828658"/>
                </a:moveTo>
                <a:cubicBezTo>
                  <a:pt x="774689" y="826867"/>
                  <a:pt x="779905" y="831345"/>
                  <a:pt x="785121" y="831345"/>
                </a:cubicBezTo>
                <a:cubicBezTo>
                  <a:pt x="785121" y="831345"/>
                  <a:pt x="785121" y="831345"/>
                  <a:pt x="790337" y="830449"/>
                </a:cubicBezTo>
                <a:cubicBezTo>
                  <a:pt x="792945" y="832240"/>
                  <a:pt x="790337" y="834927"/>
                  <a:pt x="790337" y="836718"/>
                </a:cubicBezTo>
                <a:cubicBezTo>
                  <a:pt x="788598" y="842091"/>
                  <a:pt x="784252" y="835822"/>
                  <a:pt x="779905" y="838509"/>
                </a:cubicBezTo>
                <a:cubicBezTo>
                  <a:pt x="778166" y="839404"/>
                  <a:pt x="777297" y="841195"/>
                  <a:pt x="776428" y="843882"/>
                </a:cubicBezTo>
                <a:cubicBezTo>
                  <a:pt x="776428" y="843882"/>
                  <a:pt x="776428" y="843882"/>
                  <a:pt x="777297" y="844777"/>
                </a:cubicBezTo>
                <a:cubicBezTo>
                  <a:pt x="779036" y="844777"/>
                  <a:pt x="779905" y="842091"/>
                  <a:pt x="782513" y="842091"/>
                </a:cubicBezTo>
                <a:cubicBezTo>
                  <a:pt x="785121" y="842091"/>
                  <a:pt x="788598" y="843882"/>
                  <a:pt x="788598" y="847464"/>
                </a:cubicBezTo>
                <a:cubicBezTo>
                  <a:pt x="787729" y="853733"/>
                  <a:pt x="780774" y="852837"/>
                  <a:pt x="776428" y="855524"/>
                </a:cubicBezTo>
                <a:cubicBezTo>
                  <a:pt x="772950" y="860001"/>
                  <a:pt x="766865" y="861792"/>
                  <a:pt x="761649" y="860001"/>
                </a:cubicBezTo>
                <a:cubicBezTo>
                  <a:pt x="759910" y="859106"/>
                  <a:pt x="756433" y="858210"/>
                  <a:pt x="757302" y="854628"/>
                </a:cubicBezTo>
                <a:cubicBezTo>
                  <a:pt x="766865" y="849255"/>
                  <a:pt x="760780" y="835822"/>
                  <a:pt x="769473" y="828658"/>
                </a:cubicBezTo>
                <a:close/>
                <a:moveTo>
                  <a:pt x="802425" y="828455"/>
                </a:moveTo>
                <a:cubicBezTo>
                  <a:pt x="802425" y="828455"/>
                  <a:pt x="802425" y="828455"/>
                  <a:pt x="805872" y="839238"/>
                </a:cubicBezTo>
                <a:cubicBezTo>
                  <a:pt x="803287" y="841035"/>
                  <a:pt x="799840" y="844630"/>
                  <a:pt x="800702" y="849123"/>
                </a:cubicBezTo>
                <a:cubicBezTo>
                  <a:pt x="800702" y="853616"/>
                  <a:pt x="804149" y="856311"/>
                  <a:pt x="806734" y="857210"/>
                </a:cubicBezTo>
                <a:cubicBezTo>
                  <a:pt x="808458" y="856311"/>
                  <a:pt x="810181" y="855413"/>
                  <a:pt x="811043" y="852717"/>
                </a:cubicBezTo>
                <a:cubicBezTo>
                  <a:pt x="809320" y="851818"/>
                  <a:pt x="807596" y="855413"/>
                  <a:pt x="805011" y="852717"/>
                </a:cubicBezTo>
                <a:cubicBezTo>
                  <a:pt x="804149" y="850021"/>
                  <a:pt x="804149" y="846427"/>
                  <a:pt x="805872" y="844630"/>
                </a:cubicBezTo>
                <a:cubicBezTo>
                  <a:pt x="809320" y="838340"/>
                  <a:pt x="815352" y="844630"/>
                  <a:pt x="819661" y="845528"/>
                </a:cubicBezTo>
                <a:cubicBezTo>
                  <a:pt x="823108" y="848224"/>
                  <a:pt x="821384" y="852717"/>
                  <a:pt x="820523" y="855413"/>
                </a:cubicBezTo>
                <a:cubicBezTo>
                  <a:pt x="817075" y="859007"/>
                  <a:pt x="814490" y="863500"/>
                  <a:pt x="813628" y="867993"/>
                </a:cubicBezTo>
                <a:cubicBezTo>
                  <a:pt x="811043" y="871587"/>
                  <a:pt x="808458" y="876080"/>
                  <a:pt x="804149" y="876080"/>
                </a:cubicBezTo>
                <a:cubicBezTo>
                  <a:pt x="803287" y="867993"/>
                  <a:pt x="799840" y="859906"/>
                  <a:pt x="795531" y="852717"/>
                </a:cubicBezTo>
                <a:cubicBezTo>
                  <a:pt x="792946" y="848224"/>
                  <a:pt x="793808" y="842832"/>
                  <a:pt x="793808" y="837441"/>
                </a:cubicBezTo>
                <a:cubicBezTo>
                  <a:pt x="795531" y="833847"/>
                  <a:pt x="797255" y="828455"/>
                  <a:pt x="802425" y="828455"/>
                </a:cubicBezTo>
                <a:close/>
                <a:moveTo>
                  <a:pt x="201537" y="822105"/>
                </a:moveTo>
                <a:cubicBezTo>
                  <a:pt x="206943" y="824761"/>
                  <a:pt x="207844" y="831844"/>
                  <a:pt x="208745" y="837156"/>
                </a:cubicBezTo>
                <a:cubicBezTo>
                  <a:pt x="208745" y="837156"/>
                  <a:pt x="208745" y="837156"/>
                  <a:pt x="205141" y="848665"/>
                </a:cubicBezTo>
                <a:cubicBezTo>
                  <a:pt x="201537" y="853092"/>
                  <a:pt x="197032" y="857518"/>
                  <a:pt x="192527" y="861945"/>
                </a:cubicBezTo>
                <a:cubicBezTo>
                  <a:pt x="191626" y="863715"/>
                  <a:pt x="191626" y="868142"/>
                  <a:pt x="188022" y="868142"/>
                </a:cubicBezTo>
                <a:cubicBezTo>
                  <a:pt x="184418" y="863715"/>
                  <a:pt x="181715" y="858404"/>
                  <a:pt x="183517" y="853092"/>
                </a:cubicBezTo>
                <a:cubicBezTo>
                  <a:pt x="183517" y="853092"/>
                  <a:pt x="183517" y="853092"/>
                  <a:pt x="179012" y="849550"/>
                </a:cubicBezTo>
                <a:cubicBezTo>
                  <a:pt x="178111" y="846009"/>
                  <a:pt x="175408" y="843353"/>
                  <a:pt x="177210" y="839812"/>
                </a:cubicBezTo>
                <a:cubicBezTo>
                  <a:pt x="179913" y="838926"/>
                  <a:pt x="183517" y="839812"/>
                  <a:pt x="185319" y="838926"/>
                </a:cubicBezTo>
                <a:cubicBezTo>
                  <a:pt x="188022" y="838926"/>
                  <a:pt x="190725" y="836270"/>
                  <a:pt x="193428" y="838041"/>
                </a:cubicBezTo>
                <a:cubicBezTo>
                  <a:pt x="194329" y="839812"/>
                  <a:pt x="194329" y="842468"/>
                  <a:pt x="193428" y="843353"/>
                </a:cubicBezTo>
                <a:cubicBezTo>
                  <a:pt x="191626" y="847780"/>
                  <a:pt x="182616" y="840697"/>
                  <a:pt x="187121" y="847780"/>
                </a:cubicBezTo>
                <a:cubicBezTo>
                  <a:pt x="188923" y="849550"/>
                  <a:pt x="191626" y="847780"/>
                  <a:pt x="193428" y="847780"/>
                </a:cubicBezTo>
                <a:cubicBezTo>
                  <a:pt x="197032" y="846009"/>
                  <a:pt x="198834" y="843353"/>
                  <a:pt x="198834" y="839812"/>
                </a:cubicBezTo>
                <a:cubicBezTo>
                  <a:pt x="198834" y="839812"/>
                  <a:pt x="198834" y="839812"/>
                  <a:pt x="197032" y="832729"/>
                </a:cubicBezTo>
                <a:cubicBezTo>
                  <a:pt x="198834" y="829188"/>
                  <a:pt x="199735" y="825646"/>
                  <a:pt x="201537" y="822105"/>
                </a:cubicBezTo>
                <a:close/>
                <a:moveTo>
                  <a:pt x="757794" y="820884"/>
                </a:moveTo>
                <a:cubicBezTo>
                  <a:pt x="761422" y="818930"/>
                  <a:pt x="765051" y="823815"/>
                  <a:pt x="765958" y="826746"/>
                </a:cubicBezTo>
                <a:cubicBezTo>
                  <a:pt x="763236" y="831630"/>
                  <a:pt x="758701" y="831630"/>
                  <a:pt x="755072" y="831630"/>
                </a:cubicBezTo>
                <a:cubicBezTo>
                  <a:pt x="753258" y="827722"/>
                  <a:pt x="755072" y="823815"/>
                  <a:pt x="757794" y="820884"/>
                </a:cubicBezTo>
                <a:close/>
                <a:moveTo>
                  <a:pt x="226089" y="819799"/>
                </a:moveTo>
                <a:cubicBezTo>
                  <a:pt x="229740" y="818930"/>
                  <a:pt x="230653" y="822407"/>
                  <a:pt x="233392" y="824146"/>
                </a:cubicBezTo>
                <a:cubicBezTo>
                  <a:pt x="236130" y="830231"/>
                  <a:pt x="235217" y="836317"/>
                  <a:pt x="237956" y="842402"/>
                </a:cubicBezTo>
                <a:cubicBezTo>
                  <a:pt x="239781" y="845010"/>
                  <a:pt x="245258" y="846749"/>
                  <a:pt x="245258" y="851095"/>
                </a:cubicBezTo>
                <a:cubicBezTo>
                  <a:pt x="240694" y="854573"/>
                  <a:pt x="234304" y="855442"/>
                  <a:pt x="228828" y="853703"/>
                </a:cubicBezTo>
                <a:cubicBezTo>
                  <a:pt x="225176" y="851965"/>
                  <a:pt x="222438" y="848487"/>
                  <a:pt x="218787" y="851095"/>
                </a:cubicBezTo>
                <a:cubicBezTo>
                  <a:pt x="214223" y="851095"/>
                  <a:pt x="211484" y="848487"/>
                  <a:pt x="209659" y="845879"/>
                </a:cubicBezTo>
                <a:cubicBezTo>
                  <a:pt x="210572" y="841533"/>
                  <a:pt x="209659" y="835447"/>
                  <a:pt x="213310" y="831101"/>
                </a:cubicBezTo>
                <a:cubicBezTo>
                  <a:pt x="216048" y="831101"/>
                  <a:pt x="218787" y="830231"/>
                  <a:pt x="221525" y="831970"/>
                </a:cubicBezTo>
                <a:cubicBezTo>
                  <a:pt x="221525" y="833709"/>
                  <a:pt x="222438" y="835447"/>
                  <a:pt x="220612" y="835447"/>
                </a:cubicBezTo>
                <a:cubicBezTo>
                  <a:pt x="218787" y="836317"/>
                  <a:pt x="216961" y="837186"/>
                  <a:pt x="216048" y="838925"/>
                </a:cubicBezTo>
                <a:cubicBezTo>
                  <a:pt x="218787" y="840663"/>
                  <a:pt x="220612" y="839794"/>
                  <a:pt x="222438" y="838925"/>
                </a:cubicBezTo>
                <a:cubicBezTo>
                  <a:pt x="227002" y="837186"/>
                  <a:pt x="226089" y="832839"/>
                  <a:pt x="225176" y="830231"/>
                </a:cubicBezTo>
                <a:cubicBezTo>
                  <a:pt x="225176" y="830231"/>
                  <a:pt x="225176" y="830231"/>
                  <a:pt x="220612" y="825885"/>
                </a:cubicBezTo>
                <a:cubicBezTo>
                  <a:pt x="216048" y="823277"/>
                  <a:pt x="208746" y="831970"/>
                  <a:pt x="209659" y="823277"/>
                </a:cubicBezTo>
                <a:cubicBezTo>
                  <a:pt x="211484" y="822407"/>
                  <a:pt x="214223" y="822407"/>
                  <a:pt x="216961" y="822407"/>
                </a:cubicBezTo>
                <a:cubicBezTo>
                  <a:pt x="217874" y="823277"/>
                  <a:pt x="218787" y="825015"/>
                  <a:pt x="219700" y="824146"/>
                </a:cubicBezTo>
                <a:cubicBezTo>
                  <a:pt x="220612" y="822407"/>
                  <a:pt x="223351" y="820669"/>
                  <a:pt x="226089" y="819799"/>
                </a:cubicBezTo>
                <a:close/>
                <a:moveTo>
                  <a:pt x="823285" y="813487"/>
                </a:moveTo>
                <a:cubicBezTo>
                  <a:pt x="826813" y="812580"/>
                  <a:pt x="829458" y="815302"/>
                  <a:pt x="832104" y="817116"/>
                </a:cubicBezTo>
                <a:cubicBezTo>
                  <a:pt x="837396" y="824373"/>
                  <a:pt x="836514" y="832537"/>
                  <a:pt x="835632" y="842516"/>
                </a:cubicBezTo>
                <a:cubicBezTo>
                  <a:pt x="825931" y="843423"/>
                  <a:pt x="814465" y="844330"/>
                  <a:pt x="808292" y="835259"/>
                </a:cubicBezTo>
                <a:cubicBezTo>
                  <a:pt x="806528" y="832537"/>
                  <a:pt x="805646" y="828909"/>
                  <a:pt x="806528" y="825280"/>
                </a:cubicBezTo>
                <a:cubicBezTo>
                  <a:pt x="809174" y="822559"/>
                  <a:pt x="811819" y="820744"/>
                  <a:pt x="814465" y="818930"/>
                </a:cubicBezTo>
                <a:cubicBezTo>
                  <a:pt x="817993" y="818023"/>
                  <a:pt x="820639" y="820744"/>
                  <a:pt x="820639" y="824373"/>
                </a:cubicBezTo>
                <a:cubicBezTo>
                  <a:pt x="824167" y="828909"/>
                  <a:pt x="812701" y="828909"/>
                  <a:pt x="818875" y="832537"/>
                </a:cubicBezTo>
                <a:cubicBezTo>
                  <a:pt x="821521" y="831630"/>
                  <a:pt x="824167" y="828909"/>
                  <a:pt x="824167" y="827094"/>
                </a:cubicBezTo>
                <a:cubicBezTo>
                  <a:pt x="825049" y="822559"/>
                  <a:pt x="823285" y="818930"/>
                  <a:pt x="820639" y="816209"/>
                </a:cubicBezTo>
                <a:cubicBezTo>
                  <a:pt x="819757" y="814394"/>
                  <a:pt x="822403" y="813487"/>
                  <a:pt x="823285" y="813487"/>
                </a:cubicBezTo>
                <a:close/>
                <a:moveTo>
                  <a:pt x="238908" y="812933"/>
                </a:moveTo>
                <a:cubicBezTo>
                  <a:pt x="240722" y="816814"/>
                  <a:pt x="242537" y="821664"/>
                  <a:pt x="245258" y="825545"/>
                </a:cubicBezTo>
                <a:cubicBezTo>
                  <a:pt x="244351" y="827485"/>
                  <a:pt x="241629" y="827485"/>
                  <a:pt x="239815" y="828455"/>
                </a:cubicBezTo>
                <a:cubicBezTo>
                  <a:pt x="237094" y="828455"/>
                  <a:pt x="238908" y="825545"/>
                  <a:pt x="237094" y="824575"/>
                </a:cubicBezTo>
                <a:cubicBezTo>
                  <a:pt x="236187" y="821664"/>
                  <a:pt x="232558" y="819724"/>
                  <a:pt x="232558" y="815844"/>
                </a:cubicBezTo>
                <a:cubicBezTo>
                  <a:pt x="234372" y="813903"/>
                  <a:pt x="236187" y="810993"/>
                  <a:pt x="238908" y="812933"/>
                </a:cubicBezTo>
                <a:close/>
                <a:moveTo>
                  <a:pt x="177896" y="807092"/>
                </a:moveTo>
                <a:cubicBezTo>
                  <a:pt x="180471" y="807092"/>
                  <a:pt x="184761" y="806230"/>
                  <a:pt x="185619" y="808815"/>
                </a:cubicBezTo>
                <a:cubicBezTo>
                  <a:pt x="187336" y="811401"/>
                  <a:pt x="188194" y="815710"/>
                  <a:pt x="187336" y="818295"/>
                </a:cubicBezTo>
                <a:cubicBezTo>
                  <a:pt x="184761" y="820018"/>
                  <a:pt x="183045" y="821742"/>
                  <a:pt x="180471" y="820018"/>
                </a:cubicBezTo>
                <a:cubicBezTo>
                  <a:pt x="179613" y="820018"/>
                  <a:pt x="179613" y="818295"/>
                  <a:pt x="177896" y="817433"/>
                </a:cubicBezTo>
                <a:cubicBezTo>
                  <a:pt x="175322" y="818295"/>
                  <a:pt x="177038" y="821742"/>
                  <a:pt x="177896" y="822604"/>
                </a:cubicBezTo>
                <a:cubicBezTo>
                  <a:pt x="179613" y="826051"/>
                  <a:pt x="183903" y="824327"/>
                  <a:pt x="185619" y="824327"/>
                </a:cubicBezTo>
                <a:cubicBezTo>
                  <a:pt x="189910" y="824327"/>
                  <a:pt x="189910" y="812263"/>
                  <a:pt x="195059" y="820018"/>
                </a:cubicBezTo>
                <a:cubicBezTo>
                  <a:pt x="197633" y="826051"/>
                  <a:pt x="191626" y="830360"/>
                  <a:pt x="188194" y="833807"/>
                </a:cubicBezTo>
                <a:cubicBezTo>
                  <a:pt x="182187" y="836392"/>
                  <a:pt x="172748" y="833807"/>
                  <a:pt x="165883" y="832945"/>
                </a:cubicBezTo>
                <a:cubicBezTo>
                  <a:pt x="166741" y="823466"/>
                  <a:pt x="167599" y="811401"/>
                  <a:pt x="177896" y="807092"/>
                </a:cubicBezTo>
                <a:close/>
                <a:moveTo>
                  <a:pt x="731117" y="806429"/>
                </a:moveTo>
                <a:cubicBezTo>
                  <a:pt x="733774" y="808215"/>
                  <a:pt x="739973" y="804643"/>
                  <a:pt x="740859" y="810001"/>
                </a:cubicBezTo>
                <a:cubicBezTo>
                  <a:pt x="741744" y="810894"/>
                  <a:pt x="741744" y="812680"/>
                  <a:pt x="740859" y="813573"/>
                </a:cubicBezTo>
                <a:cubicBezTo>
                  <a:pt x="737316" y="812680"/>
                  <a:pt x="736430" y="818038"/>
                  <a:pt x="733774" y="815359"/>
                </a:cubicBezTo>
                <a:cubicBezTo>
                  <a:pt x="731117" y="815359"/>
                  <a:pt x="732002" y="818038"/>
                  <a:pt x="732002" y="818931"/>
                </a:cubicBezTo>
                <a:cubicBezTo>
                  <a:pt x="732002" y="820717"/>
                  <a:pt x="733774" y="822503"/>
                  <a:pt x="735545" y="822503"/>
                </a:cubicBezTo>
                <a:cubicBezTo>
                  <a:pt x="740859" y="824288"/>
                  <a:pt x="747944" y="818931"/>
                  <a:pt x="752372" y="824288"/>
                </a:cubicBezTo>
                <a:cubicBezTo>
                  <a:pt x="753258" y="829646"/>
                  <a:pt x="747058" y="827860"/>
                  <a:pt x="744401" y="828753"/>
                </a:cubicBezTo>
                <a:cubicBezTo>
                  <a:pt x="739087" y="828753"/>
                  <a:pt x="733774" y="831432"/>
                  <a:pt x="731117" y="835897"/>
                </a:cubicBezTo>
                <a:cubicBezTo>
                  <a:pt x="728460" y="839469"/>
                  <a:pt x="727574" y="844827"/>
                  <a:pt x="729345" y="848399"/>
                </a:cubicBezTo>
                <a:cubicBezTo>
                  <a:pt x="731117" y="849292"/>
                  <a:pt x="732002" y="851970"/>
                  <a:pt x="733774" y="850185"/>
                </a:cubicBezTo>
                <a:cubicBezTo>
                  <a:pt x="735545" y="848399"/>
                  <a:pt x="736430" y="844827"/>
                  <a:pt x="739087" y="843934"/>
                </a:cubicBezTo>
                <a:cubicBezTo>
                  <a:pt x="741744" y="843934"/>
                  <a:pt x="743516" y="844827"/>
                  <a:pt x="744401" y="847506"/>
                </a:cubicBezTo>
                <a:cubicBezTo>
                  <a:pt x="744401" y="849292"/>
                  <a:pt x="743516" y="853756"/>
                  <a:pt x="741744" y="855542"/>
                </a:cubicBezTo>
                <a:cubicBezTo>
                  <a:pt x="739087" y="857328"/>
                  <a:pt x="735545" y="859114"/>
                  <a:pt x="732888" y="859114"/>
                </a:cubicBezTo>
                <a:cubicBezTo>
                  <a:pt x="729345" y="858221"/>
                  <a:pt x="726688" y="853756"/>
                  <a:pt x="723146" y="857328"/>
                </a:cubicBezTo>
                <a:cubicBezTo>
                  <a:pt x="718717" y="861793"/>
                  <a:pt x="711632" y="860900"/>
                  <a:pt x="705433" y="860900"/>
                </a:cubicBezTo>
                <a:cubicBezTo>
                  <a:pt x="705433" y="860900"/>
                  <a:pt x="705433" y="860900"/>
                  <a:pt x="695690" y="856435"/>
                </a:cubicBezTo>
                <a:cubicBezTo>
                  <a:pt x="691262" y="860007"/>
                  <a:pt x="685948" y="859114"/>
                  <a:pt x="681520" y="858221"/>
                </a:cubicBezTo>
                <a:cubicBezTo>
                  <a:pt x="677092" y="858221"/>
                  <a:pt x="673549" y="857328"/>
                  <a:pt x="669121" y="858221"/>
                </a:cubicBezTo>
                <a:cubicBezTo>
                  <a:pt x="669121" y="858221"/>
                  <a:pt x="669121" y="858221"/>
                  <a:pt x="669121" y="856435"/>
                </a:cubicBezTo>
                <a:cubicBezTo>
                  <a:pt x="674435" y="854649"/>
                  <a:pt x="678863" y="850185"/>
                  <a:pt x="684177" y="851078"/>
                </a:cubicBezTo>
                <a:cubicBezTo>
                  <a:pt x="687720" y="851078"/>
                  <a:pt x="692148" y="851078"/>
                  <a:pt x="693919" y="847506"/>
                </a:cubicBezTo>
                <a:cubicBezTo>
                  <a:pt x="694805" y="843041"/>
                  <a:pt x="694805" y="836790"/>
                  <a:pt x="700119" y="835004"/>
                </a:cubicBezTo>
                <a:cubicBezTo>
                  <a:pt x="702776" y="834111"/>
                  <a:pt x="706318" y="832325"/>
                  <a:pt x="709861" y="834111"/>
                </a:cubicBezTo>
                <a:cubicBezTo>
                  <a:pt x="711632" y="835897"/>
                  <a:pt x="713404" y="838576"/>
                  <a:pt x="711632" y="841255"/>
                </a:cubicBezTo>
                <a:cubicBezTo>
                  <a:pt x="711632" y="844827"/>
                  <a:pt x="708090" y="843934"/>
                  <a:pt x="706318" y="843934"/>
                </a:cubicBezTo>
                <a:cubicBezTo>
                  <a:pt x="703661" y="842148"/>
                  <a:pt x="701004" y="843041"/>
                  <a:pt x="701004" y="845720"/>
                </a:cubicBezTo>
                <a:cubicBezTo>
                  <a:pt x="700119" y="850185"/>
                  <a:pt x="705433" y="851078"/>
                  <a:pt x="707204" y="852863"/>
                </a:cubicBezTo>
                <a:cubicBezTo>
                  <a:pt x="710747" y="853756"/>
                  <a:pt x="716946" y="855542"/>
                  <a:pt x="718717" y="851078"/>
                </a:cubicBezTo>
                <a:cubicBezTo>
                  <a:pt x="723146" y="844827"/>
                  <a:pt x="720489" y="835897"/>
                  <a:pt x="726688" y="829646"/>
                </a:cubicBezTo>
                <a:cubicBezTo>
                  <a:pt x="725803" y="823395"/>
                  <a:pt x="722260" y="816252"/>
                  <a:pt x="726688" y="810001"/>
                </a:cubicBezTo>
                <a:cubicBezTo>
                  <a:pt x="727574" y="808215"/>
                  <a:pt x="729345" y="807322"/>
                  <a:pt x="731117" y="806429"/>
                </a:cubicBezTo>
                <a:close/>
                <a:moveTo>
                  <a:pt x="844674" y="804128"/>
                </a:moveTo>
                <a:cubicBezTo>
                  <a:pt x="844674" y="804128"/>
                  <a:pt x="844674" y="804128"/>
                  <a:pt x="855457" y="808564"/>
                </a:cubicBezTo>
                <a:cubicBezTo>
                  <a:pt x="859950" y="809451"/>
                  <a:pt x="863544" y="812113"/>
                  <a:pt x="868037" y="812113"/>
                </a:cubicBezTo>
                <a:cubicBezTo>
                  <a:pt x="870733" y="812113"/>
                  <a:pt x="868936" y="814774"/>
                  <a:pt x="868037" y="815661"/>
                </a:cubicBezTo>
                <a:cubicBezTo>
                  <a:pt x="865341" y="819209"/>
                  <a:pt x="861747" y="822758"/>
                  <a:pt x="856356" y="822758"/>
                </a:cubicBezTo>
                <a:cubicBezTo>
                  <a:pt x="853660" y="824532"/>
                  <a:pt x="854558" y="828968"/>
                  <a:pt x="850065" y="829855"/>
                </a:cubicBezTo>
                <a:cubicBezTo>
                  <a:pt x="850065" y="829855"/>
                  <a:pt x="850065" y="829855"/>
                  <a:pt x="843775" y="831629"/>
                </a:cubicBezTo>
                <a:cubicBezTo>
                  <a:pt x="837485" y="829855"/>
                  <a:pt x="839282" y="822758"/>
                  <a:pt x="838384" y="818322"/>
                </a:cubicBezTo>
                <a:cubicBezTo>
                  <a:pt x="838384" y="817435"/>
                  <a:pt x="840181" y="815661"/>
                  <a:pt x="841080" y="814774"/>
                </a:cubicBezTo>
                <a:cubicBezTo>
                  <a:pt x="843775" y="813887"/>
                  <a:pt x="845572" y="816548"/>
                  <a:pt x="846471" y="818322"/>
                </a:cubicBezTo>
                <a:cubicBezTo>
                  <a:pt x="847370" y="820097"/>
                  <a:pt x="845572" y="821871"/>
                  <a:pt x="847370" y="823645"/>
                </a:cubicBezTo>
                <a:cubicBezTo>
                  <a:pt x="849167" y="822758"/>
                  <a:pt x="850065" y="820984"/>
                  <a:pt x="850065" y="819209"/>
                </a:cubicBezTo>
                <a:cubicBezTo>
                  <a:pt x="849167" y="815661"/>
                  <a:pt x="848268" y="812113"/>
                  <a:pt x="845572" y="812113"/>
                </a:cubicBezTo>
                <a:cubicBezTo>
                  <a:pt x="841978" y="810338"/>
                  <a:pt x="838384" y="812113"/>
                  <a:pt x="835688" y="814774"/>
                </a:cubicBezTo>
                <a:cubicBezTo>
                  <a:pt x="832094" y="812113"/>
                  <a:pt x="828499" y="809451"/>
                  <a:pt x="824006" y="808564"/>
                </a:cubicBezTo>
                <a:cubicBezTo>
                  <a:pt x="823108" y="807677"/>
                  <a:pt x="823108" y="806790"/>
                  <a:pt x="823108" y="805903"/>
                </a:cubicBezTo>
                <a:cubicBezTo>
                  <a:pt x="829398" y="802354"/>
                  <a:pt x="837485" y="801467"/>
                  <a:pt x="844674" y="804128"/>
                </a:cubicBezTo>
                <a:close/>
                <a:moveTo>
                  <a:pt x="262053" y="802510"/>
                </a:moveTo>
                <a:cubicBezTo>
                  <a:pt x="267357" y="799880"/>
                  <a:pt x="270892" y="804263"/>
                  <a:pt x="272660" y="807770"/>
                </a:cubicBezTo>
                <a:cubicBezTo>
                  <a:pt x="274428" y="812154"/>
                  <a:pt x="271776" y="816537"/>
                  <a:pt x="270008" y="820044"/>
                </a:cubicBezTo>
                <a:cubicBezTo>
                  <a:pt x="278848" y="826180"/>
                  <a:pt x="273544" y="838454"/>
                  <a:pt x="281500" y="844590"/>
                </a:cubicBezTo>
                <a:cubicBezTo>
                  <a:pt x="285035" y="847220"/>
                  <a:pt x="290339" y="847220"/>
                  <a:pt x="293875" y="845467"/>
                </a:cubicBezTo>
                <a:cubicBezTo>
                  <a:pt x="296527" y="843714"/>
                  <a:pt x="299178" y="841084"/>
                  <a:pt x="297411" y="837577"/>
                </a:cubicBezTo>
                <a:cubicBezTo>
                  <a:pt x="295643" y="835824"/>
                  <a:pt x="292107" y="838454"/>
                  <a:pt x="290339" y="836700"/>
                </a:cubicBezTo>
                <a:cubicBezTo>
                  <a:pt x="289455" y="834070"/>
                  <a:pt x="286803" y="831440"/>
                  <a:pt x="288571" y="828810"/>
                </a:cubicBezTo>
                <a:cubicBezTo>
                  <a:pt x="290339" y="826180"/>
                  <a:pt x="292991" y="827057"/>
                  <a:pt x="295643" y="826180"/>
                </a:cubicBezTo>
                <a:cubicBezTo>
                  <a:pt x="299178" y="827057"/>
                  <a:pt x="302714" y="829687"/>
                  <a:pt x="304482" y="834070"/>
                </a:cubicBezTo>
                <a:cubicBezTo>
                  <a:pt x="305366" y="835824"/>
                  <a:pt x="303598" y="840207"/>
                  <a:pt x="307134" y="841084"/>
                </a:cubicBezTo>
                <a:cubicBezTo>
                  <a:pt x="314206" y="839330"/>
                  <a:pt x="316857" y="847220"/>
                  <a:pt x="323045" y="847220"/>
                </a:cubicBezTo>
                <a:cubicBezTo>
                  <a:pt x="320393" y="850727"/>
                  <a:pt x="313322" y="850727"/>
                  <a:pt x="308902" y="848974"/>
                </a:cubicBezTo>
                <a:cubicBezTo>
                  <a:pt x="300946" y="843714"/>
                  <a:pt x="296527" y="858617"/>
                  <a:pt x="287687" y="855110"/>
                </a:cubicBezTo>
                <a:cubicBezTo>
                  <a:pt x="281500" y="854234"/>
                  <a:pt x="276196" y="848974"/>
                  <a:pt x="272660" y="845467"/>
                </a:cubicBezTo>
                <a:cubicBezTo>
                  <a:pt x="269124" y="847220"/>
                  <a:pt x="266473" y="850727"/>
                  <a:pt x="262053" y="849850"/>
                </a:cubicBezTo>
                <a:cubicBezTo>
                  <a:pt x="256749" y="848974"/>
                  <a:pt x="252329" y="844590"/>
                  <a:pt x="250562" y="839330"/>
                </a:cubicBezTo>
                <a:cubicBezTo>
                  <a:pt x="249678" y="836700"/>
                  <a:pt x="252329" y="834070"/>
                  <a:pt x="254097" y="832317"/>
                </a:cubicBezTo>
                <a:cubicBezTo>
                  <a:pt x="255865" y="831440"/>
                  <a:pt x="257633" y="833194"/>
                  <a:pt x="259401" y="833194"/>
                </a:cubicBezTo>
                <a:cubicBezTo>
                  <a:pt x="262937" y="835824"/>
                  <a:pt x="257633" y="841084"/>
                  <a:pt x="262053" y="842837"/>
                </a:cubicBezTo>
                <a:cubicBezTo>
                  <a:pt x="265589" y="842837"/>
                  <a:pt x="268240" y="840207"/>
                  <a:pt x="269124" y="838454"/>
                </a:cubicBezTo>
                <a:cubicBezTo>
                  <a:pt x="270892" y="835824"/>
                  <a:pt x="270892" y="831440"/>
                  <a:pt x="270008" y="828810"/>
                </a:cubicBezTo>
                <a:cubicBezTo>
                  <a:pt x="263821" y="822674"/>
                  <a:pt x="255865" y="820920"/>
                  <a:pt x="247910" y="820044"/>
                </a:cubicBezTo>
                <a:cubicBezTo>
                  <a:pt x="246142" y="819167"/>
                  <a:pt x="245258" y="816537"/>
                  <a:pt x="246142" y="813907"/>
                </a:cubicBezTo>
                <a:cubicBezTo>
                  <a:pt x="249678" y="812154"/>
                  <a:pt x="254981" y="813907"/>
                  <a:pt x="259401" y="815660"/>
                </a:cubicBezTo>
                <a:cubicBezTo>
                  <a:pt x="261169" y="815660"/>
                  <a:pt x="262937" y="813907"/>
                  <a:pt x="264705" y="812154"/>
                </a:cubicBezTo>
                <a:cubicBezTo>
                  <a:pt x="263821" y="809524"/>
                  <a:pt x="258517" y="808647"/>
                  <a:pt x="260285" y="805140"/>
                </a:cubicBezTo>
                <a:cubicBezTo>
                  <a:pt x="259401" y="803387"/>
                  <a:pt x="261169" y="802510"/>
                  <a:pt x="262053" y="802510"/>
                </a:cubicBezTo>
                <a:close/>
                <a:moveTo>
                  <a:pt x="803625" y="796705"/>
                </a:moveTo>
                <a:cubicBezTo>
                  <a:pt x="807955" y="796705"/>
                  <a:pt x="812285" y="799404"/>
                  <a:pt x="816614" y="802103"/>
                </a:cubicBezTo>
                <a:cubicBezTo>
                  <a:pt x="817480" y="803902"/>
                  <a:pt x="817480" y="806600"/>
                  <a:pt x="818346" y="808399"/>
                </a:cubicBezTo>
                <a:cubicBezTo>
                  <a:pt x="817480" y="811098"/>
                  <a:pt x="815748" y="812897"/>
                  <a:pt x="814016" y="815596"/>
                </a:cubicBezTo>
                <a:cubicBezTo>
                  <a:pt x="811419" y="815596"/>
                  <a:pt x="807955" y="816496"/>
                  <a:pt x="805357" y="814696"/>
                </a:cubicBezTo>
                <a:cubicBezTo>
                  <a:pt x="802760" y="812897"/>
                  <a:pt x="804491" y="809299"/>
                  <a:pt x="803625" y="806600"/>
                </a:cubicBezTo>
                <a:cubicBezTo>
                  <a:pt x="800162" y="805701"/>
                  <a:pt x="800162" y="809299"/>
                  <a:pt x="799296" y="811098"/>
                </a:cubicBezTo>
                <a:cubicBezTo>
                  <a:pt x="799296" y="815596"/>
                  <a:pt x="804491" y="817395"/>
                  <a:pt x="806223" y="820094"/>
                </a:cubicBezTo>
                <a:cubicBezTo>
                  <a:pt x="805357" y="823692"/>
                  <a:pt x="801894" y="823692"/>
                  <a:pt x="798430" y="823692"/>
                </a:cubicBezTo>
                <a:cubicBezTo>
                  <a:pt x="793235" y="822793"/>
                  <a:pt x="792369" y="816496"/>
                  <a:pt x="790637" y="812897"/>
                </a:cubicBezTo>
                <a:cubicBezTo>
                  <a:pt x="790637" y="812897"/>
                  <a:pt x="790637" y="812897"/>
                  <a:pt x="789771" y="797605"/>
                </a:cubicBezTo>
                <a:cubicBezTo>
                  <a:pt x="794100" y="796705"/>
                  <a:pt x="799296" y="797605"/>
                  <a:pt x="803625" y="796705"/>
                </a:cubicBezTo>
                <a:close/>
                <a:moveTo>
                  <a:pt x="854391" y="795118"/>
                </a:moveTo>
                <a:cubicBezTo>
                  <a:pt x="857193" y="795118"/>
                  <a:pt x="859994" y="796044"/>
                  <a:pt x="862796" y="796970"/>
                </a:cubicBezTo>
                <a:cubicBezTo>
                  <a:pt x="861862" y="800674"/>
                  <a:pt x="858127" y="803452"/>
                  <a:pt x="855325" y="805304"/>
                </a:cubicBezTo>
                <a:cubicBezTo>
                  <a:pt x="852524" y="806230"/>
                  <a:pt x="849722" y="803452"/>
                  <a:pt x="846921" y="802526"/>
                </a:cubicBezTo>
                <a:cubicBezTo>
                  <a:pt x="848789" y="798822"/>
                  <a:pt x="852524" y="797896"/>
                  <a:pt x="854391" y="795118"/>
                </a:cubicBezTo>
                <a:close/>
                <a:moveTo>
                  <a:pt x="773433" y="794949"/>
                </a:moveTo>
                <a:cubicBezTo>
                  <a:pt x="776409" y="794392"/>
                  <a:pt x="779276" y="794615"/>
                  <a:pt x="781481" y="797286"/>
                </a:cubicBezTo>
                <a:cubicBezTo>
                  <a:pt x="783244" y="799958"/>
                  <a:pt x="785008" y="803520"/>
                  <a:pt x="783244" y="807082"/>
                </a:cubicBezTo>
                <a:cubicBezTo>
                  <a:pt x="781481" y="810644"/>
                  <a:pt x="777071" y="808863"/>
                  <a:pt x="773543" y="808863"/>
                </a:cubicBezTo>
                <a:cubicBezTo>
                  <a:pt x="773543" y="807973"/>
                  <a:pt x="772661" y="807973"/>
                  <a:pt x="772661" y="807973"/>
                </a:cubicBezTo>
                <a:cubicBezTo>
                  <a:pt x="770897" y="808863"/>
                  <a:pt x="772661" y="810644"/>
                  <a:pt x="773543" y="811535"/>
                </a:cubicBezTo>
                <a:cubicBezTo>
                  <a:pt x="775307" y="814207"/>
                  <a:pt x="779717" y="813316"/>
                  <a:pt x="782363" y="811535"/>
                </a:cubicBezTo>
                <a:cubicBezTo>
                  <a:pt x="783244" y="811535"/>
                  <a:pt x="784126" y="810644"/>
                  <a:pt x="785890" y="810644"/>
                </a:cubicBezTo>
                <a:cubicBezTo>
                  <a:pt x="787654" y="815988"/>
                  <a:pt x="787654" y="822221"/>
                  <a:pt x="792946" y="824893"/>
                </a:cubicBezTo>
                <a:cubicBezTo>
                  <a:pt x="792064" y="828455"/>
                  <a:pt x="787654" y="826674"/>
                  <a:pt x="785890" y="827565"/>
                </a:cubicBezTo>
                <a:cubicBezTo>
                  <a:pt x="785890" y="827565"/>
                  <a:pt x="785890" y="827565"/>
                  <a:pt x="774425" y="825784"/>
                </a:cubicBezTo>
                <a:cubicBezTo>
                  <a:pt x="763842" y="821331"/>
                  <a:pt x="758550" y="811535"/>
                  <a:pt x="749731" y="805301"/>
                </a:cubicBezTo>
                <a:cubicBezTo>
                  <a:pt x="747967" y="804411"/>
                  <a:pt x="745321" y="803520"/>
                  <a:pt x="745321" y="801739"/>
                </a:cubicBezTo>
                <a:cubicBezTo>
                  <a:pt x="750613" y="797286"/>
                  <a:pt x="758550" y="794615"/>
                  <a:pt x="764724" y="797286"/>
                </a:cubicBezTo>
                <a:cubicBezTo>
                  <a:pt x="767369" y="796841"/>
                  <a:pt x="770456" y="795505"/>
                  <a:pt x="773433" y="794949"/>
                </a:cubicBezTo>
                <a:close/>
                <a:moveTo>
                  <a:pt x="162758" y="791924"/>
                </a:moveTo>
                <a:cubicBezTo>
                  <a:pt x="166115" y="791703"/>
                  <a:pt x="169556" y="792644"/>
                  <a:pt x="173167" y="795524"/>
                </a:cubicBezTo>
                <a:cubicBezTo>
                  <a:pt x="173167" y="795524"/>
                  <a:pt x="173167" y="795524"/>
                  <a:pt x="178583" y="800840"/>
                </a:cubicBezTo>
                <a:cubicBezTo>
                  <a:pt x="177680" y="803498"/>
                  <a:pt x="173167" y="804384"/>
                  <a:pt x="171361" y="806156"/>
                </a:cubicBezTo>
                <a:cubicBezTo>
                  <a:pt x="169556" y="803498"/>
                  <a:pt x="166848" y="801726"/>
                  <a:pt x="164140" y="800840"/>
                </a:cubicBezTo>
                <a:cubicBezTo>
                  <a:pt x="160529" y="800840"/>
                  <a:pt x="156918" y="801726"/>
                  <a:pt x="154210" y="804384"/>
                </a:cubicBezTo>
                <a:cubicBezTo>
                  <a:pt x="154210" y="806156"/>
                  <a:pt x="153308" y="807928"/>
                  <a:pt x="154210" y="809700"/>
                </a:cubicBezTo>
                <a:cubicBezTo>
                  <a:pt x="155113" y="810587"/>
                  <a:pt x="156918" y="810587"/>
                  <a:pt x="156918" y="808814"/>
                </a:cubicBezTo>
                <a:cubicBezTo>
                  <a:pt x="156918" y="807042"/>
                  <a:pt x="159627" y="806156"/>
                  <a:pt x="160529" y="804384"/>
                </a:cubicBezTo>
                <a:cubicBezTo>
                  <a:pt x="164140" y="803498"/>
                  <a:pt x="165945" y="806156"/>
                  <a:pt x="166848" y="808814"/>
                </a:cubicBezTo>
                <a:cubicBezTo>
                  <a:pt x="166848" y="812359"/>
                  <a:pt x="165043" y="815903"/>
                  <a:pt x="162335" y="818561"/>
                </a:cubicBezTo>
                <a:cubicBezTo>
                  <a:pt x="160529" y="822105"/>
                  <a:pt x="156918" y="819447"/>
                  <a:pt x="153308" y="819447"/>
                </a:cubicBezTo>
                <a:cubicBezTo>
                  <a:pt x="149697" y="815903"/>
                  <a:pt x="146086" y="812359"/>
                  <a:pt x="140670" y="812359"/>
                </a:cubicBezTo>
                <a:cubicBezTo>
                  <a:pt x="137059" y="811473"/>
                  <a:pt x="135254" y="807928"/>
                  <a:pt x="132546" y="806156"/>
                </a:cubicBezTo>
                <a:cubicBezTo>
                  <a:pt x="132546" y="806156"/>
                  <a:pt x="132546" y="806156"/>
                  <a:pt x="132546" y="804384"/>
                </a:cubicBezTo>
                <a:cubicBezTo>
                  <a:pt x="143378" y="803720"/>
                  <a:pt x="152687" y="792589"/>
                  <a:pt x="162758" y="791924"/>
                </a:cubicBezTo>
                <a:close/>
                <a:moveTo>
                  <a:pt x="874511" y="785593"/>
                </a:moveTo>
                <a:cubicBezTo>
                  <a:pt x="878014" y="785593"/>
                  <a:pt x="880642" y="785593"/>
                  <a:pt x="883269" y="787425"/>
                </a:cubicBezTo>
                <a:cubicBezTo>
                  <a:pt x="885021" y="790172"/>
                  <a:pt x="884145" y="794752"/>
                  <a:pt x="884145" y="796583"/>
                </a:cubicBezTo>
                <a:cubicBezTo>
                  <a:pt x="880642" y="802994"/>
                  <a:pt x="874511" y="807573"/>
                  <a:pt x="868379" y="809405"/>
                </a:cubicBezTo>
                <a:cubicBezTo>
                  <a:pt x="865752" y="808489"/>
                  <a:pt x="862248" y="809405"/>
                  <a:pt x="859621" y="807573"/>
                </a:cubicBezTo>
                <a:cubicBezTo>
                  <a:pt x="860497" y="804826"/>
                  <a:pt x="863124" y="802078"/>
                  <a:pt x="864876" y="801163"/>
                </a:cubicBezTo>
                <a:cubicBezTo>
                  <a:pt x="869255" y="800247"/>
                  <a:pt x="873635" y="798415"/>
                  <a:pt x="876262" y="794752"/>
                </a:cubicBezTo>
                <a:cubicBezTo>
                  <a:pt x="876262" y="792004"/>
                  <a:pt x="872759" y="792920"/>
                  <a:pt x="872759" y="790172"/>
                </a:cubicBezTo>
                <a:cubicBezTo>
                  <a:pt x="873635" y="788341"/>
                  <a:pt x="872759" y="786509"/>
                  <a:pt x="874511" y="785593"/>
                </a:cubicBezTo>
                <a:close/>
                <a:moveTo>
                  <a:pt x="227920" y="785593"/>
                </a:moveTo>
                <a:cubicBezTo>
                  <a:pt x="233150" y="786479"/>
                  <a:pt x="237508" y="790023"/>
                  <a:pt x="242737" y="788251"/>
                </a:cubicBezTo>
                <a:cubicBezTo>
                  <a:pt x="246223" y="790023"/>
                  <a:pt x="250581" y="791795"/>
                  <a:pt x="253196" y="795340"/>
                </a:cubicBezTo>
                <a:cubicBezTo>
                  <a:pt x="252324" y="797998"/>
                  <a:pt x="248838" y="796226"/>
                  <a:pt x="247095" y="797998"/>
                </a:cubicBezTo>
                <a:cubicBezTo>
                  <a:pt x="235765" y="805972"/>
                  <a:pt x="224434" y="823693"/>
                  <a:pt x="208746" y="816605"/>
                </a:cubicBezTo>
                <a:cubicBezTo>
                  <a:pt x="212232" y="813947"/>
                  <a:pt x="213975" y="809516"/>
                  <a:pt x="216590" y="806858"/>
                </a:cubicBezTo>
                <a:cubicBezTo>
                  <a:pt x="220076" y="807744"/>
                  <a:pt x="224434" y="807744"/>
                  <a:pt x="227049" y="804200"/>
                </a:cubicBezTo>
                <a:cubicBezTo>
                  <a:pt x="228792" y="801542"/>
                  <a:pt x="227920" y="799770"/>
                  <a:pt x="227920" y="796226"/>
                </a:cubicBezTo>
                <a:cubicBezTo>
                  <a:pt x="227920" y="796226"/>
                  <a:pt x="227920" y="796226"/>
                  <a:pt x="225306" y="793568"/>
                </a:cubicBezTo>
                <a:cubicBezTo>
                  <a:pt x="221819" y="796226"/>
                  <a:pt x="227920" y="799770"/>
                  <a:pt x="223563" y="801542"/>
                </a:cubicBezTo>
                <a:cubicBezTo>
                  <a:pt x="222691" y="802428"/>
                  <a:pt x="220948" y="803314"/>
                  <a:pt x="219205" y="803314"/>
                </a:cubicBezTo>
                <a:cubicBezTo>
                  <a:pt x="216590" y="798884"/>
                  <a:pt x="216590" y="792681"/>
                  <a:pt x="219205" y="787365"/>
                </a:cubicBezTo>
                <a:cubicBezTo>
                  <a:pt x="221819" y="786479"/>
                  <a:pt x="225306" y="786479"/>
                  <a:pt x="227920" y="785593"/>
                </a:cubicBezTo>
                <a:close/>
                <a:moveTo>
                  <a:pt x="148023" y="783284"/>
                </a:moveTo>
                <a:cubicBezTo>
                  <a:pt x="148023" y="783284"/>
                  <a:pt x="148023" y="783284"/>
                  <a:pt x="151595" y="789345"/>
                </a:cubicBezTo>
                <a:cubicBezTo>
                  <a:pt x="151595" y="791077"/>
                  <a:pt x="148916" y="791943"/>
                  <a:pt x="147130" y="791943"/>
                </a:cubicBezTo>
                <a:cubicBezTo>
                  <a:pt x="142666" y="791943"/>
                  <a:pt x="139094" y="788479"/>
                  <a:pt x="137308" y="785016"/>
                </a:cubicBezTo>
                <a:cubicBezTo>
                  <a:pt x="137308" y="785016"/>
                  <a:pt x="137308" y="785016"/>
                  <a:pt x="138201" y="784150"/>
                </a:cubicBezTo>
                <a:cubicBezTo>
                  <a:pt x="140880" y="785016"/>
                  <a:pt x="144451" y="782418"/>
                  <a:pt x="148023" y="783284"/>
                </a:cubicBezTo>
                <a:close/>
                <a:moveTo>
                  <a:pt x="202214" y="782656"/>
                </a:moveTo>
                <a:cubicBezTo>
                  <a:pt x="206728" y="783112"/>
                  <a:pt x="211127" y="784025"/>
                  <a:pt x="214831" y="784481"/>
                </a:cubicBezTo>
                <a:cubicBezTo>
                  <a:pt x="214831" y="784481"/>
                  <a:pt x="214831" y="784481"/>
                  <a:pt x="215757" y="785394"/>
                </a:cubicBezTo>
                <a:cubicBezTo>
                  <a:pt x="210201" y="794522"/>
                  <a:pt x="216683" y="810040"/>
                  <a:pt x="202793" y="815517"/>
                </a:cubicBezTo>
                <a:cubicBezTo>
                  <a:pt x="198162" y="817342"/>
                  <a:pt x="196310" y="813691"/>
                  <a:pt x="192606" y="812778"/>
                </a:cubicBezTo>
                <a:cubicBezTo>
                  <a:pt x="190754" y="809127"/>
                  <a:pt x="187050" y="805476"/>
                  <a:pt x="189828" y="801825"/>
                </a:cubicBezTo>
                <a:cubicBezTo>
                  <a:pt x="191680" y="799086"/>
                  <a:pt x="195384" y="798173"/>
                  <a:pt x="198162" y="799086"/>
                </a:cubicBezTo>
                <a:cubicBezTo>
                  <a:pt x="200014" y="799999"/>
                  <a:pt x="200014" y="803650"/>
                  <a:pt x="201866" y="803650"/>
                </a:cubicBezTo>
                <a:cubicBezTo>
                  <a:pt x="204645" y="801825"/>
                  <a:pt x="202793" y="799086"/>
                  <a:pt x="201866" y="797261"/>
                </a:cubicBezTo>
                <a:cubicBezTo>
                  <a:pt x="199088" y="794522"/>
                  <a:pt x="194458" y="794522"/>
                  <a:pt x="190754" y="795435"/>
                </a:cubicBezTo>
                <a:cubicBezTo>
                  <a:pt x="187050" y="795435"/>
                  <a:pt x="185198" y="804563"/>
                  <a:pt x="183346" y="797261"/>
                </a:cubicBezTo>
                <a:cubicBezTo>
                  <a:pt x="184272" y="792697"/>
                  <a:pt x="183346" y="786307"/>
                  <a:pt x="188902" y="783569"/>
                </a:cubicBezTo>
                <a:cubicBezTo>
                  <a:pt x="193069" y="782199"/>
                  <a:pt x="197699" y="782199"/>
                  <a:pt x="202214" y="782656"/>
                </a:cubicBezTo>
                <a:close/>
                <a:moveTo>
                  <a:pt x="776957" y="775870"/>
                </a:moveTo>
                <a:cubicBezTo>
                  <a:pt x="779339" y="775412"/>
                  <a:pt x="781607" y="776099"/>
                  <a:pt x="782967" y="779304"/>
                </a:cubicBezTo>
                <a:cubicBezTo>
                  <a:pt x="782967" y="783883"/>
                  <a:pt x="783874" y="788463"/>
                  <a:pt x="786596" y="793042"/>
                </a:cubicBezTo>
                <a:cubicBezTo>
                  <a:pt x="784782" y="796705"/>
                  <a:pt x="782060" y="792126"/>
                  <a:pt x="780246" y="791210"/>
                </a:cubicBezTo>
                <a:cubicBezTo>
                  <a:pt x="776617" y="789378"/>
                  <a:pt x="772989" y="791210"/>
                  <a:pt x="769360" y="791210"/>
                </a:cubicBezTo>
                <a:cubicBezTo>
                  <a:pt x="767546" y="787547"/>
                  <a:pt x="768453" y="782967"/>
                  <a:pt x="770267" y="779304"/>
                </a:cubicBezTo>
                <a:cubicBezTo>
                  <a:pt x="772082" y="777930"/>
                  <a:pt x="774576" y="776328"/>
                  <a:pt x="776957" y="775870"/>
                </a:cubicBezTo>
                <a:close/>
                <a:moveTo>
                  <a:pt x="122688" y="775274"/>
                </a:moveTo>
                <a:cubicBezTo>
                  <a:pt x="124762" y="775387"/>
                  <a:pt x="126605" y="776294"/>
                  <a:pt x="127066" y="778109"/>
                </a:cubicBezTo>
                <a:cubicBezTo>
                  <a:pt x="127988" y="781737"/>
                  <a:pt x="127066" y="783552"/>
                  <a:pt x="123379" y="784459"/>
                </a:cubicBezTo>
                <a:cubicBezTo>
                  <a:pt x="124301" y="788087"/>
                  <a:pt x="128910" y="790809"/>
                  <a:pt x="131675" y="792623"/>
                </a:cubicBezTo>
                <a:cubicBezTo>
                  <a:pt x="136284" y="793530"/>
                  <a:pt x="141814" y="792623"/>
                  <a:pt x="143658" y="796252"/>
                </a:cubicBezTo>
                <a:cubicBezTo>
                  <a:pt x="142736" y="798973"/>
                  <a:pt x="139971" y="798973"/>
                  <a:pt x="138127" y="799880"/>
                </a:cubicBezTo>
                <a:cubicBezTo>
                  <a:pt x="131675" y="799880"/>
                  <a:pt x="125222" y="798973"/>
                  <a:pt x="122457" y="793530"/>
                </a:cubicBezTo>
                <a:cubicBezTo>
                  <a:pt x="117848" y="788994"/>
                  <a:pt x="115083" y="783552"/>
                  <a:pt x="116926" y="777202"/>
                </a:cubicBezTo>
                <a:cubicBezTo>
                  <a:pt x="118309" y="775841"/>
                  <a:pt x="120614" y="775161"/>
                  <a:pt x="122688" y="775274"/>
                </a:cubicBezTo>
                <a:close/>
                <a:moveTo>
                  <a:pt x="221173" y="766769"/>
                </a:moveTo>
                <a:cubicBezTo>
                  <a:pt x="222289" y="766996"/>
                  <a:pt x="223629" y="767677"/>
                  <a:pt x="224521" y="767677"/>
                </a:cubicBezTo>
                <a:cubicBezTo>
                  <a:pt x="224521" y="767677"/>
                  <a:pt x="224521" y="767677"/>
                  <a:pt x="230772" y="771305"/>
                </a:cubicBezTo>
                <a:cubicBezTo>
                  <a:pt x="231665" y="774934"/>
                  <a:pt x="232558" y="779469"/>
                  <a:pt x="232558" y="782191"/>
                </a:cubicBezTo>
                <a:cubicBezTo>
                  <a:pt x="230772" y="784005"/>
                  <a:pt x="229879" y="781284"/>
                  <a:pt x="227200" y="782191"/>
                </a:cubicBezTo>
                <a:cubicBezTo>
                  <a:pt x="224521" y="782191"/>
                  <a:pt x="220057" y="783098"/>
                  <a:pt x="218271" y="779469"/>
                </a:cubicBezTo>
                <a:cubicBezTo>
                  <a:pt x="220057" y="776748"/>
                  <a:pt x="220057" y="772212"/>
                  <a:pt x="219164" y="768584"/>
                </a:cubicBezTo>
                <a:cubicBezTo>
                  <a:pt x="219164" y="766769"/>
                  <a:pt x="220057" y="766543"/>
                  <a:pt x="221173" y="766769"/>
                </a:cubicBezTo>
                <a:close/>
                <a:moveTo>
                  <a:pt x="823575" y="765810"/>
                </a:moveTo>
                <a:cubicBezTo>
                  <a:pt x="825256" y="764955"/>
                  <a:pt x="827777" y="766665"/>
                  <a:pt x="826937" y="768374"/>
                </a:cubicBezTo>
                <a:cubicBezTo>
                  <a:pt x="829458" y="774358"/>
                  <a:pt x="822735" y="774358"/>
                  <a:pt x="819373" y="776067"/>
                </a:cubicBezTo>
                <a:cubicBezTo>
                  <a:pt x="817692" y="774358"/>
                  <a:pt x="816011" y="773503"/>
                  <a:pt x="815171" y="770939"/>
                </a:cubicBezTo>
                <a:cubicBezTo>
                  <a:pt x="816852" y="768374"/>
                  <a:pt x="820213" y="767519"/>
                  <a:pt x="823575" y="765810"/>
                </a:cubicBezTo>
                <a:close/>
                <a:moveTo>
                  <a:pt x="853103" y="764426"/>
                </a:moveTo>
                <a:cubicBezTo>
                  <a:pt x="853103" y="764426"/>
                  <a:pt x="853103" y="764426"/>
                  <a:pt x="854858" y="769718"/>
                </a:cubicBezTo>
                <a:cubicBezTo>
                  <a:pt x="854858" y="774127"/>
                  <a:pt x="854858" y="779419"/>
                  <a:pt x="852226" y="782065"/>
                </a:cubicBezTo>
                <a:cubicBezTo>
                  <a:pt x="851349" y="787356"/>
                  <a:pt x="852226" y="792648"/>
                  <a:pt x="847840" y="796176"/>
                </a:cubicBezTo>
                <a:cubicBezTo>
                  <a:pt x="844330" y="799703"/>
                  <a:pt x="839067" y="799703"/>
                  <a:pt x="834680" y="799703"/>
                </a:cubicBezTo>
                <a:cubicBezTo>
                  <a:pt x="832048" y="797057"/>
                  <a:pt x="832048" y="794412"/>
                  <a:pt x="832048" y="790884"/>
                </a:cubicBezTo>
                <a:cubicBezTo>
                  <a:pt x="832048" y="789120"/>
                  <a:pt x="833803" y="788238"/>
                  <a:pt x="835558" y="787356"/>
                </a:cubicBezTo>
                <a:cubicBezTo>
                  <a:pt x="836435" y="788238"/>
                  <a:pt x="839067" y="788238"/>
                  <a:pt x="839067" y="786474"/>
                </a:cubicBezTo>
                <a:cubicBezTo>
                  <a:pt x="839067" y="784710"/>
                  <a:pt x="836435" y="784710"/>
                  <a:pt x="835558" y="784710"/>
                </a:cubicBezTo>
                <a:cubicBezTo>
                  <a:pt x="832048" y="785592"/>
                  <a:pt x="829416" y="788238"/>
                  <a:pt x="828539" y="790884"/>
                </a:cubicBezTo>
                <a:cubicBezTo>
                  <a:pt x="825030" y="795294"/>
                  <a:pt x="833803" y="800585"/>
                  <a:pt x="826785" y="801467"/>
                </a:cubicBezTo>
                <a:cubicBezTo>
                  <a:pt x="825907" y="794412"/>
                  <a:pt x="825030" y="786474"/>
                  <a:pt x="821521" y="781183"/>
                </a:cubicBezTo>
                <a:cubicBezTo>
                  <a:pt x="827662" y="774127"/>
                  <a:pt x="838189" y="779419"/>
                  <a:pt x="844330" y="771481"/>
                </a:cubicBezTo>
                <a:cubicBezTo>
                  <a:pt x="848717" y="770599"/>
                  <a:pt x="846962" y="761780"/>
                  <a:pt x="853103" y="764426"/>
                </a:cubicBezTo>
                <a:close/>
                <a:moveTo>
                  <a:pt x="793083" y="753843"/>
                </a:moveTo>
                <a:cubicBezTo>
                  <a:pt x="794878" y="754738"/>
                  <a:pt x="794878" y="756527"/>
                  <a:pt x="795775" y="758317"/>
                </a:cubicBezTo>
                <a:cubicBezTo>
                  <a:pt x="808337" y="769949"/>
                  <a:pt x="826283" y="783370"/>
                  <a:pt x="821796" y="803055"/>
                </a:cubicBezTo>
                <a:cubicBezTo>
                  <a:pt x="819105" y="802160"/>
                  <a:pt x="820002" y="799476"/>
                  <a:pt x="818207" y="797687"/>
                </a:cubicBezTo>
                <a:cubicBezTo>
                  <a:pt x="814618" y="795002"/>
                  <a:pt x="810132" y="795002"/>
                  <a:pt x="806543" y="792318"/>
                </a:cubicBezTo>
                <a:cubicBezTo>
                  <a:pt x="808337" y="789634"/>
                  <a:pt x="809235" y="786055"/>
                  <a:pt x="806543" y="782476"/>
                </a:cubicBezTo>
                <a:cubicBezTo>
                  <a:pt x="805645" y="779791"/>
                  <a:pt x="802954" y="778002"/>
                  <a:pt x="799364" y="778897"/>
                </a:cubicBezTo>
                <a:cubicBezTo>
                  <a:pt x="796673" y="778897"/>
                  <a:pt x="793981" y="780686"/>
                  <a:pt x="793083" y="783370"/>
                </a:cubicBezTo>
                <a:cubicBezTo>
                  <a:pt x="793083" y="785160"/>
                  <a:pt x="793083" y="786055"/>
                  <a:pt x="794878" y="786949"/>
                </a:cubicBezTo>
                <a:cubicBezTo>
                  <a:pt x="797570" y="786055"/>
                  <a:pt x="797570" y="779791"/>
                  <a:pt x="802056" y="782476"/>
                </a:cubicBezTo>
                <a:cubicBezTo>
                  <a:pt x="805645" y="784265"/>
                  <a:pt x="803851" y="788739"/>
                  <a:pt x="802954" y="791423"/>
                </a:cubicBezTo>
                <a:cubicBezTo>
                  <a:pt x="799364" y="794107"/>
                  <a:pt x="794878" y="795002"/>
                  <a:pt x="790392" y="793213"/>
                </a:cubicBezTo>
                <a:cubicBezTo>
                  <a:pt x="786802" y="790528"/>
                  <a:pt x="786802" y="786055"/>
                  <a:pt x="785905" y="781581"/>
                </a:cubicBezTo>
                <a:cubicBezTo>
                  <a:pt x="785905" y="781581"/>
                  <a:pt x="785905" y="781581"/>
                  <a:pt x="788597" y="774423"/>
                </a:cubicBezTo>
                <a:cubicBezTo>
                  <a:pt x="785008" y="767265"/>
                  <a:pt x="788597" y="761001"/>
                  <a:pt x="791289" y="755633"/>
                </a:cubicBezTo>
                <a:cubicBezTo>
                  <a:pt x="791289" y="755633"/>
                  <a:pt x="791289" y="755633"/>
                  <a:pt x="793083" y="753843"/>
                </a:cubicBezTo>
                <a:close/>
                <a:moveTo>
                  <a:pt x="154537" y="753765"/>
                </a:moveTo>
                <a:cubicBezTo>
                  <a:pt x="155320" y="755181"/>
                  <a:pt x="155992" y="757360"/>
                  <a:pt x="157783" y="757796"/>
                </a:cubicBezTo>
                <a:cubicBezTo>
                  <a:pt x="164052" y="760411"/>
                  <a:pt x="169425" y="762154"/>
                  <a:pt x="174798" y="764768"/>
                </a:cubicBezTo>
                <a:cubicBezTo>
                  <a:pt x="177484" y="766511"/>
                  <a:pt x="180171" y="769998"/>
                  <a:pt x="179275" y="773484"/>
                </a:cubicBezTo>
                <a:cubicBezTo>
                  <a:pt x="175693" y="778713"/>
                  <a:pt x="176589" y="786558"/>
                  <a:pt x="177484" y="792659"/>
                </a:cubicBezTo>
                <a:cubicBezTo>
                  <a:pt x="174798" y="793530"/>
                  <a:pt x="173007" y="790044"/>
                  <a:pt x="170320" y="790044"/>
                </a:cubicBezTo>
                <a:cubicBezTo>
                  <a:pt x="165843" y="790044"/>
                  <a:pt x="170320" y="784814"/>
                  <a:pt x="168529" y="781328"/>
                </a:cubicBezTo>
                <a:cubicBezTo>
                  <a:pt x="168529" y="778713"/>
                  <a:pt x="166738" y="776970"/>
                  <a:pt x="164947" y="775227"/>
                </a:cubicBezTo>
                <a:cubicBezTo>
                  <a:pt x="162261" y="775227"/>
                  <a:pt x="160470" y="774356"/>
                  <a:pt x="158679" y="776099"/>
                </a:cubicBezTo>
                <a:cubicBezTo>
                  <a:pt x="158679" y="776099"/>
                  <a:pt x="158679" y="776099"/>
                  <a:pt x="157783" y="776970"/>
                </a:cubicBezTo>
                <a:cubicBezTo>
                  <a:pt x="159574" y="778713"/>
                  <a:pt x="164052" y="777842"/>
                  <a:pt x="164052" y="781328"/>
                </a:cubicBezTo>
                <a:cubicBezTo>
                  <a:pt x="164947" y="783071"/>
                  <a:pt x="164052" y="785686"/>
                  <a:pt x="162261" y="787429"/>
                </a:cubicBezTo>
                <a:cubicBezTo>
                  <a:pt x="159574" y="787429"/>
                  <a:pt x="156888" y="789172"/>
                  <a:pt x="154201" y="786558"/>
                </a:cubicBezTo>
                <a:cubicBezTo>
                  <a:pt x="152410" y="783071"/>
                  <a:pt x="149724" y="778713"/>
                  <a:pt x="150619" y="774356"/>
                </a:cubicBezTo>
                <a:cubicBezTo>
                  <a:pt x="147932" y="772612"/>
                  <a:pt x="147037" y="768255"/>
                  <a:pt x="146141" y="765640"/>
                </a:cubicBezTo>
                <a:cubicBezTo>
                  <a:pt x="145246" y="761282"/>
                  <a:pt x="149724" y="757796"/>
                  <a:pt x="150619" y="754310"/>
                </a:cubicBezTo>
                <a:cubicBezTo>
                  <a:pt x="152858" y="751695"/>
                  <a:pt x="153753" y="752348"/>
                  <a:pt x="154537" y="753765"/>
                </a:cubicBezTo>
                <a:close/>
                <a:moveTo>
                  <a:pt x="176678" y="752255"/>
                </a:moveTo>
                <a:cubicBezTo>
                  <a:pt x="180488" y="753948"/>
                  <a:pt x="188108" y="755642"/>
                  <a:pt x="188108" y="761568"/>
                </a:cubicBezTo>
                <a:cubicBezTo>
                  <a:pt x="188108" y="761568"/>
                  <a:pt x="188108" y="761568"/>
                  <a:pt x="182393" y="764955"/>
                </a:cubicBezTo>
                <a:cubicBezTo>
                  <a:pt x="179536" y="762415"/>
                  <a:pt x="175726" y="759875"/>
                  <a:pt x="173821" y="756488"/>
                </a:cubicBezTo>
                <a:cubicBezTo>
                  <a:pt x="173821" y="754795"/>
                  <a:pt x="174773" y="753102"/>
                  <a:pt x="176678" y="752255"/>
                </a:cubicBezTo>
                <a:close/>
                <a:moveTo>
                  <a:pt x="208292" y="744318"/>
                </a:moveTo>
                <a:cubicBezTo>
                  <a:pt x="211921" y="747966"/>
                  <a:pt x="214642" y="753438"/>
                  <a:pt x="213735" y="758909"/>
                </a:cubicBezTo>
                <a:cubicBezTo>
                  <a:pt x="211014" y="764381"/>
                  <a:pt x="218271" y="769853"/>
                  <a:pt x="214642" y="776237"/>
                </a:cubicBezTo>
                <a:cubicBezTo>
                  <a:pt x="213735" y="778973"/>
                  <a:pt x="210107" y="778973"/>
                  <a:pt x="208292" y="779884"/>
                </a:cubicBezTo>
                <a:cubicBezTo>
                  <a:pt x="205571" y="778973"/>
                  <a:pt x="201035" y="779884"/>
                  <a:pt x="199221" y="777149"/>
                </a:cubicBezTo>
                <a:cubicBezTo>
                  <a:pt x="197407" y="770765"/>
                  <a:pt x="210107" y="773501"/>
                  <a:pt x="203757" y="768941"/>
                </a:cubicBezTo>
                <a:cubicBezTo>
                  <a:pt x="200128" y="768029"/>
                  <a:pt x="196500" y="769853"/>
                  <a:pt x="195592" y="772589"/>
                </a:cubicBezTo>
                <a:cubicBezTo>
                  <a:pt x="194685" y="774413"/>
                  <a:pt x="196500" y="778061"/>
                  <a:pt x="193778" y="778973"/>
                </a:cubicBezTo>
                <a:cubicBezTo>
                  <a:pt x="188335" y="778973"/>
                  <a:pt x="183800" y="783532"/>
                  <a:pt x="181985" y="787180"/>
                </a:cubicBezTo>
                <a:cubicBezTo>
                  <a:pt x="181078" y="786268"/>
                  <a:pt x="180171" y="783532"/>
                  <a:pt x="181078" y="781708"/>
                </a:cubicBezTo>
                <a:cubicBezTo>
                  <a:pt x="181078" y="768941"/>
                  <a:pt x="192871" y="763469"/>
                  <a:pt x="201035" y="755262"/>
                </a:cubicBezTo>
                <a:cubicBezTo>
                  <a:pt x="201035" y="755262"/>
                  <a:pt x="201035" y="755262"/>
                  <a:pt x="208292" y="744318"/>
                </a:cubicBezTo>
                <a:close/>
                <a:moveTo>
                  <a:pt x="875042" y="741333"/>
                </a:moveTo>
                <a:cubicBezTo>
                  <a:pt x="875949" y="741333"/>
                  <a:pt x="877764" y="739555"/>
                  <a:pt x="877764" y="741333"/>
                </a:cubicBezTo>
                <a:cubicBezTo>
                  <a:pt x="875949" y="746667"/>
                  <a:pt x="876857" y="753779"/>
                  <a:pt x="878671" y="759113"/>
                </a:cubicBezTo>
                <a:cubicBezTo>
                  <a:pt x="878671" y="761780"/>
                  <a:pt x="876857" y="760891"/>
                  <a:pt x="875949" y="760002"/>
                </a:cubicBezTo>
                <a:cubicBezTo>
                  <a:pt x="873228" y="754668"/>
                  <a:pt x="872321" y="747556"/>
                  <a:pt x="875042" y="741333"/>
                </a:cubicBezTo>
                <a:close/>
                <a:moveTo>
                  <a:pt x="904614" y="733262"/>
                </a:moveTo>
                <a:cubicBezTo>
                  <a:pt x="906166" y="734265"/>
                  <a:pt x="907717" y="735826"/>
                  <a:pt x="909491" y="736271"/>
                </a:cubicBezTo>
                <a:cubicBezTo>
                  <a:pt x="915698" y="742513"/>
                  <a:pt x="918358" y="754104"/>
                  <a:pt x="914811" y="763020"/>
                </a:cubicBezTo>
                <a:cubicBezTo>
                  <a:pt x="910377" y="779960"/>
                  <a:pt x="896190" y="793334"/>
                  <a:pt x="885550" y="808492"/>
                </a:cubicBezTo>
                <a:cubicBezTo>
                  <a:pt x="850081" y="853072"/>
                  <a:pt x="808406" y="888736"/>
                  <a:pt x="760523" y="918159"/>
                </a:cubicBezTo>
                <a:cubicBezTo>
                  <a:pt x="752543" y="922617"/>
                  <a:pt x="740129" y="925292"/>
                  <a:pt x="731262" y="920834"/>
                </a:cubicBezTo>
                <a:cubicBezTo>
                  <a:pt x="728602" y="919051"/>
                  <a:pt x="724168" y="916376"/>
                  <a:pt x="723281" y="912810"/>
                </a:cubicBezTo>
                <a:cubicBezTo>
                  <a:pt x="722395" y="911026"/>
                  <a:pt x="721508" y="910135"/>
                  <a:pt x="722395" y="909243"/>
                </a:cubicBezTo>
                <a:cubicBezTo>
                  <a:pt x="724168" y="909243"/>
                  <a:pt x="726828" y="913701"/>
                  <a:pt x="729488" y="914593"/>
                </a:cubicBezTo>
                <a:cubicBezTo>
                  <a:pt x="735695" y="918159"/>
                  <a:pt x="743676" y="919051"/>
                  <a:pt x="751656" y="919051"/>
                </a:cubicBezTo>
                <a:cubicBezTo>
                  <a:pt x="780918" y="903002"/>
                  <a:pt x="808406" y="880712"/>
                  <a:pt x="834120" y="856638"/>
                </a:cubicBezTo>
                <a:cubicBezTo>
                  <a:pt x="852741" y="838806"/>
                  <a:pt x="870475" y="821866"/>
                  <a:pt x="885550" y="800467"/>
                </a:cubicBezTo>
                <a:cubicBezTo>
                  <a:pt x="885550" y="800467"/>
                  <a:pt x="885550" y="800467"/>
                  <a:pt x="910377" y="765694"/>
                </a:cubicBezTo>
                <a:cubicBezTo>
                  <a:pt x="913924" y="758562"/>
                  <a:pt x="914811" y="747862"/>
                  <a:pt x="909491" y="740729"/>
                </a:cubicBezTo>
                <a:cubicBezTo>
                  <a:pt x="907717" y="737163"/>
                  <a:pt x="904170" y="735380"/>
                  <a:pt x="899737" y="733597"/>
                </a:cubicBezTo>
                <a:cubicBezTo>
                  <a:pt x="901510" y="731813"/>
                  <a:pt x="903062" y="732259"/>
                  <a:pt x="904614" y="733262"/>
                </a:cubicBezTo>
                <a:close/>
                <a:moveTo>
                  <a:pt x="870694" y="726855"/>
                </a:moveTo>
                <a:cubicBezTo>
                  <a:pt x="873366" y="729474"/>
                  <a:pt x="874257" y="732967"/>
                  <a:pt x="874257" y="736459"/>
                </a:cubicBezTo>
                <a:cubicBezTo>
                  <a:pt x="868913" y="741698"/>
                  <a:pt x="868913" y="749556"/>
                  <a:pt x="869804" y="756541"/>
                </a:cubicBezTo>
                <a:cubicBezTo>
                  <a:pt x="871585" y="759160"/>
                  <a:pt x="872476" y="762653"/>
                  <a:pt x="876038" y="764399"/>
                </a:cubicBezTo>
                <a:cubicBezTo>
                  <a:pt x="877819" y="763526"/>
                  <a:pt x="877819" y="762653"/>
                  <a:pt x="878709" y="760907"/>
                </a:cubicBezTo>
                <a:cubicBezTo>
                  <a:pt x="882271" y="760034"/>
                  <a:pt x="885834" y="756541"/>
                  <a:pt x="889396" y="760034"/>
                </a:cubicBezTo>
                <a:cubicBezTo>
                  <a:pt x="891177" y="761780"/>
                  <a:pt x="892958" y="764399"/>
                  <a:pt x="892958" y="767018"/>
                </a:cubicBezTo>
                <a:cubicBezTo>
                  <a:pt x="892958" y="771384"/>
                  <a:pt x="889396" y="774003"/>
                  <a:pt x="885834" y="776623"/>
                </a:cubicBezTo>
                <a:cubicBezTo>
                  <a:pt x="879600" y="779242"/>
                  <a:pt x="872476" y="776623"/>
                  <a:pt x="867132" y="772257"/>
                </a:cubicBezTo>
                <a:cubicBezTo>
                  <a:pt x="861789" y="766145"/>
                  <a:pt x="858227" y="760034"/>
                  <a:pt x="859117" y="752176"/>
                </a:cubicBezTo>
                <a:cubicBezTo>
                  <a:pt x="856446" y="744317"/>
                  <a:pt x="862680" y="738206"/>
                  <a:pt x="864461" y="732094"/>
                </a:cubicBezTo>
                <a:cubicBezTo>
                  <a:pt x="867132" y="730348"/>
                  <a:pt x="868023" y="727728"/>
                  <a:pt x="870694" y="726855"/>
                </a:cubicBezTo>
                <a:close/>
                <a:moveTo>
                  <a:pt x="124785" y="725267"/>
                </a:moveTo>
                <a:cubicBezTo>
                  <a:pt x="129194" y="728971"/>
                  <a:pt x="130958" y="734528"/>
                  <a:pt x="130076" y="741010"/>
                </a:cubicBezTo>
                <a:cubicBezTo>
                  <a:pt x="130076" y="742862"/>
                  <a:pt x="129194" y="745640"/>
                  <a:pt x="126548" y="747492"/>
                </a:cubicBezTo>
                <a:cubicBezTo>
                  <a:pt x="125667" y="747492"/>
                  <a:pt x="123903" y="745640"/>
                  <a:pt x="124785" y="743788"/>
                </a:cubicBezTo>
                <a:cubicBezTo>
                  <a:pt x="126548" y="741010"/>
                  <a:pt x="126548" y="736380"/>
                  <a:pt x="125667" y="731749"/>
                </a:cubicBezTo>
                <a:cubicBezTo>
                  <a:pt x="124785" y="730823"/>
                  <a:pt x="123021" y="728971"/>
                  <a:pt x="123903" y="726193"/>
                </a:cubicBezTo>
                <a:cubicBezTo>
                  <a:pt x="123903" y="726193"/>
                  <a:pt x="123903" y="726193"/>
                  <a:pt x="124785" y="725267"/>
                </a:cubicBezTo>
                <a:close/>
                <a:moveTo>
                  <a:pt x="902681" y="717297"/>
                </a:moveTo>
                <a:cubicBezTo>
                  <a:pt x="905342" y="717075"/>
                  <a:pt x="908002" y="717075"/>
                  <a:pt x="910662" y="718407"/>
                </a:cubicBezTo>
                <a:cubicBezTo>
                  <a:pt x="910662" y="718407"/>
                  <a:pt x="910662" y="718407"/>
                  <a:pt x="922190" y="726401"/>
                </a:cubicBezTo>
                <a:cubicBezTo>
                  <a:pt x="928398" y="734395"/>
                  <a:pt x="931058" y="744166"/>
                  <a:pt x="931058" y="753937"/>
                </a:cubicBezTo>
                <a:cubicBezTo>
                  <a:pt x="929284" y="755713"/>
                  <a:pt x="931058" y="758378"/>
                  <a:pt x="930171" y="761042"/>
                </a:cubicBezTo>
                <a:cubicBezTo>
                  <a:pt x="927511" y="763707"/>
                  <a:pt x="929284" y="768148"/>
                  <a:pt x="927511" y="770813"/>
                </a:cubicBezTo>
                <a:cubicBezTo>
                  <a:pt x="923964" y="785025"/>
                  <a:pt x="911549" y="795684"/>
                  <a:pt x="903568" y="808119"/>
                </a:cubicBezTo>
                <a:cubicBezTo>
                  <a:pt x="891153" y="822331"/>
                  <a:pt x="879625" y="838320"/>
                  <a:pt x="866324" y="851643"/>
                </a:cubicBezTo>
                <a:cubicBezTo>
                  <a:pt x="862777" y="852531"/>
                  <a:pt x="861890" y="856973"/>
                  <a:pt x="859230" y="858749"/>
                </a:cubicBezTo>
                <a:cubicBezTo>
                  <a:pt x="845928" y="870296"/>
                  <a:pt x="833514" y="882732"/>
                  <a:pt x="820212" y="892502"/>
                </a:cubicBezTo>
                <a:cubicBezTo>
                  <a:pt x="819325" y="896055"/>
                  <a:pt x="814892" y="896055"/>
                  <a:pt x="813118" y="898720"/>
                </a:cubicBezTo>
                <a:cubicBezTo>
                  <a:pt x="795383" y="912044"/>
                  <a:pt x="778534" y="924479"/>
                  <a:pt x="760799" y="933361"/>
                </a:cubicBezTo>
                <a:cubicBezTo>
                  <a:pt x="744837" y="939579"/>
                  <a:pt x="724441" y="936914"/>
                  <a:pt x="712914" y="924479"/>
                </a:cubicBezTo>
                <a:cubicBezTo>
                  <a:pt x="707593" y="918261"/>
                  <a:pt x="704046" y="910267"/>
                  <a:pt x="705819" y="903161"/>
                </a:cubicBezTo>
                <a:cubicBezTo>
                  <a:pt x="707593" y="900496"/>
                  <a:pt x="711140" y="903161"/>
                  <a:pt x="714687" y="903161"/>
                </a:cubicBezTo>
                <a:cubicBezTo>
                  <a:pt x="717347" y="907602"/>
                  <a:pt x="719121" y="913820"/>
                  <a:pt x="723555" y="918261"/>
                </a:cubicBezTo>
                <a:cubicBezTo>
                  <a:pt x="731536" y="925367"/>
                  <a:pt x="743950" y="928920"/>
                  <a:pt x="754592" y="923591"/>
                </a:cubicBezTo>
                <a:cubicBezTo>
                  <a:pt x="774987" y="917373"/>
                  <a:pt x="790062" y="900496"/>
                  <a:pt x="807797" y="889838"/>
                </a:cubicBezTo>
                <a:cubicBezTo>
                  <a:pt x="844155" y="860526"/>
                  <a:pt x="876965" y="825884"/>
                  <a:pt x="903568" y="789466"/>
                </a:cubicBezTo>
                <a:cubicBezTo>
                  <a:pt x="909775" y="782360"/>
                  <a:pt x="915983" y="774366"/>
                  <a:pt x="916870" y="765484"/>
                </a:cubicBezTo>
                <a:cubicBezTo>
                  <a:pt x="920417" y="755713"/>
                  <a:pt x="920417" y="744166"/>
                  <a:pt x="914209" y="736172"/>
                </a:cubicBezTo>
                <a:cubicBezTo>
                  <a:pt x="909775" y="729954"/>
                  <a:pt x="903568" y="727289"/>
                  <a:pt x="896474" y="726401"/>
                </a:cubicBezTo>
                <a:cubicBezTo>
                  <a:pt x="894700" y="723736"/>
                  <a:pt x="893814" y="721072"/>
                  <a:pt x="894700" y="717519"/>
                </a:cubicBezTo>
                <a:cubicBezTo>
                  <a:pt x="897361" y="717963"/>
                  <a:pt x="900021" y="717519"/>
                  <a:pt x="902681" y="717297"/>
                </a:cubicBezTo>
                <a:close/>
                <a:moveTo>
                  <a:pt x="98581" y="715042"/>
                </a:moveTo>
                <a:cubicBezTo>
                  <a:pt x="100353" y="714155"/>
                  <a:pt x="101239" y="715930"/>
                  <a:pt x="100353" y="716817"/>
                </a:cubicBezTo>
                <a:cubicBezTo>
                  <a:pt x="93265" y="720366"/>
                  <a:pt x="88834" y="725690"/>
                  <a:pt x="86176" y="732789"/>
                </a:cubicBezTo>
                <a:cubicBezTo>
                  <a:pt x="85290" y="738113"/>
                  <a:pt x="84404" y="746099"/>
                  <a:pt x="87948" y="750536"/>
                </a:cubicBezTo>
                <a:cubicBezTo>
                  <a:pt x="88834" y="755860"/>
                  <a:pt x="93265" y="760297"/>
                  <a:pt x="95037" y="764733"/>
                </a:cubicBezTo>
                <a:cubicBezTo>
                  <a:pt x="114530" y="792241"/>
                  <a:pt x="134909" y="821523"/>
                  <a:pt x="159718" y="845481"/>
                </a:cubicBezTo>
                <a:cubicBezTo>
                  <a:pt x="172123" y="858791"/>
                  <a:pt x="186299" y="871214"/>
                  <a:pt x="200476" y="882749"/>
                </a:cubicBezTo>
                <a:cubicBezTo>
                  <a:pt x="214653" y="893397"/>
                  <a:pt x="228830" y="905820"/>
                  <a:pt x="245665" y="912918"/>
                </a:cubicBezTo>
                <a:cubicBezTo>
                  <a:pt x="251867" y="914693"/>
                  <a:pt x="261613" y="914693"/>
                  <a:pt x="266044" y="908482"/>
                </a:cubicBezTo>
                <a:cubicBezTo>
                  <a:pt x="269588" y="905820"/>
                  <a:pt x="267816" y="898721"/>
                  <a:pt x="272246" y="899608"/>
                </a:cubicBezTo>
                <a:cubicBezTo>
                  <a:pt x="271360" y="905820"/>
                  <a:pt x="269588" y="912031"/>
                  <a:pt x="263385" y="914693"/>
                </a:cubicBezTo>
                <a:cubicBezTo>
                  <a:pt x="255411" y="917355"/>
                  <a:pt x="247437" y="915580"/>
                  <a:pt x="239462" y="913806"/>
                </a:cubicBezTo>
                <a:cubicBezTo>
                  <a:pt x="219969" y="904045"/>
                  <a:pt x="204020" y="889848"/>
                  <a:pt x="186299" y="875650"/>
                </a:cubicBezTo>
                <a:cubicBezTo>
                  <a:pt x="154402" y="848143"/>
                  <a:pt x="125162" y="815311"/>
                  <a:pt x="103011" y="781593"/>
                </a:cubicBezTo>
                <a:cubicBezTo>
                  <a:pt x="95923" y="770057"/>
                  <a:pt x="84404" y="758522"/>
                  <a:pt x="81746" y="744325"/>
                </a:cubicBezTo>
                <a:cubicBezTo>
                  <a:pt x="84404" y="732789"/>
                  <a:pt x="85290" y="717704"/>
                  <a:pt x="98581" y="715042"/>
                </a:cubicBezTo>
                <a:close/>
                <a:moveTo>
                  <a:pt x="127525" y="707991"/>
                </a:moveTo>
                <a:cubicBezTo>
                  <a:pt x="128411" y="706217"/>
                  <a:pt x="131069" y="707991"/>
                  <a:pt x="131955" y="708879"/>
                </a:cubicBezTo>
                <a:cubicBezTo>
                  <a:pt x="139930" y="717750"/>
                  <a:pt x="145246" y="730170"/>
                  <a:pt x="143474" y="741702"/>
                </a:cubicBezTo>
                <a:cubicBezTo>
                  <a:pt x="143474" y="749687"/>
                  <a:pt x="139930" y="756784"/>
                  <a:pt x="133727" y="761219"/>
                </a:cubicBezTo>
                <a:cubicBezTo>
                  <a:pt x="128411" y="762994"/>
                  <a:pt x="120437" y="766542"/>
                  <a:pt x="115120" y="762994"/>
                </a:cubicBezTo>
                <a:cubicBezTo>
                  <a:pt x="111576" y="762106"/>
                  <a:pt x="108032" y="757671"/>
                  <a:pt x="108032" y="753235"/>
                </a:cubicBezTo>
                <a:cubicBezTo>
                  <a:pt x="107146" y="748799"/>
                  <a:pt x="108918" y="746138"/>
                  <a:pt x="111576" y="744364"/>
                </a:cubicBezTo>
                <a:cubicBezTo>
                  <a:pt x="114234" y="742590"/>
                  <a:pt x="116892" y="742590"/>
                  <a:pt x="119551" y="743477"/>
                </a:cubicBezTo>
                <a:cubicBezTo>
                  <a:pt x="124867" y="745251"/>
                  <a:pt x="120437" y="755897"/>
                  <a:pt x="127525" y="751461"/>
                </a:cubicBezTo>
                <a:cubicBezTo>
                  <a:pt x="133727" y="745251"/>
                  <a:pt x="134613" y="736380"/>
                  <a:pt x="132841" y="728395"/>
                </a:cubicBezTo>
                <a:cubicBezTo>
                  <a:pt x="131069" y="725734"/>
                  <a:pt x="130183" y="721298"/>
                  <a:pt x="126639" y="719524"/>
                </a:cubicBezTo>
                <a:cubicBezTo>
                  <a:pt x="125753" y="715088"/>
                  <a:pt x="126639" y="711540"/>
                  <a:pt x="127525" y="707991"/>
                </a:cubicBezTo>
                <a:close/>
                <a:moveTo>
                  <a:pt x="933078" y="707805"/>
                </a:moveTo>
                <a:cubicBezTo>
                  <a:pt x="937119" y="708731"/>
                  <a:pt x="938129" y="711509"/>
                  <a:pt x="940150" y="714287"/>
                </a:cubicBezTo>
                <a:cubicBezTo>
                  <a:pt x="942170" y="720770"/>
                  <a:pt x="942170" y="730956"/>
                  <a:pt x="936109" y="736512"/>
                </a:cubicBezTo>
                <a:cubicBezTo>
                  <a:pt x="935099" y="737438"/>
                  <a:pt x="931058" y="741142"/>
                  <a:pt x="931058" y="736512"/>
                </a:cubicBezTo>
                <a:cubicBezTo>
                  <a:pt x="932068" y="733734"/>
                  <a:pt x="935099" y="731882"/>
                  <a:pt x="937119" y="729104"/>
                </a:cubicBezTo>
                <a:cubicBezTo>
                  <a:pt x="938129" y="722622"/>
                  <a:pt x="938129" y="715213"/>
                  <a:pt x="932068" y="711509"/>
                </a:cubicBezTo>
                <a:cubicBezTo>
                  <a:pt x="932068" y="709657"/>
                  <a:pt x="933078" y="708731"/>
                  <a:pt x="933078" y="707805"/>
                </a:cubicBezTo>
                <a:close/>
                <a:moveTo>
                  <a:pt x="142388" y="707099"/>
                </a:moveTo>
                <a:cubicBezTo>
                  <a:pt x="142388" y="708863"/>
                  <a:pt x="143340" y="709745"/>
                  <a:pt x="145245" y="710627"/>
                </a:cubicBezTo>
                <a:cubicBezTo>
                  <a:pt x="145245" y="711508"/>
                  <a:pt x="145245" y="714154"/>
                  <a:pt x="143340" y="713272"/>
                </a:cubicBezTo>
                <a:cubicBezTo>
                  <a:pt x="140483" y="713272"/>
                  <a:pt x="140483" y="710627"/>
                  <a:pt x="140483" y="708863"/>
                </a:cubicBezTo>
                <a:cubicBezTo>
                  <a:pt x="140483" y="707981"/>
                  <a:pt x="140483" y="706217"/>
                  <a:pt x="142388" y="707099"/>
                </a:cubicBezTo>
                <a:close/>
                <a:moveTo>
                  <a:pt x="93884" y="700837"/>
                </a:moveTo>
                <a:cubicBezTo>
                  <a:pt x="97444" y="699836"/>
                  <a:pt x="101228" y="699614"/>
                  <a:pt x="105234" y="700948"/>
                </a:cubicBezTo>
                <a:cubicBezTo>
                  <a:pt x="105234" y="703616"/>
                  <a:pt x="105234" y="707172"/>
                  <a:pt x="104344" y="708951"/>
                </a:cubicBezTo>
                <a:cubicBezTo>
                  <a:pt x="100783" y="713397"/>
                  <a:pt x="95441" y="708951"/>
                  <a:pt x="91880" y="713397"/>
                </a:cubicBezTo>
                <a:cubicBezTo>
                  <a:pt x="80307" y="721400"/>
                  <a:pt x="77637" y="736517"/>
                  <a:pt x="79417" y="749856"/>
                </a:cubicBezTo>
                <a:cubicBezTo>
                  <a:pt x="82978" y="764084"/>
                  <a:pt x="93661" y="775644"/>
                  <a:pt x="101673" y="788093"/>
                </a:cubicBezTo>
                <a:cubicBezTo>
                  <a:pt x="116807" y="808545"/>
                  <a:pt x="132832" y="828998"/>
                  <a:pt x="150637" y="847672"/>
                </a:cubicBezTo>
                <a:cubicBezTo>
                  <a:pt x="171112" y="869014"/>
                  <a:pt x="194258" y="888577"/>
                  <a:pt x="219185" y="906362"/>
                </a:cubicBezTo>
                <a:cubicBezTo>
                  <a:pt x="224527" y="910808"/>
                  <a:pt x="230758" y="913475"/>
                  <a:pt x="236990" y="917922"/>
                </a:cubicBezTo>
                <a:cubicBezTo>
                  <a:pt x="245893" y="921479"/>
                  <a:pt x="259246" y="922368"/>
                  <a:pt x="267258" y="917922"/>
                </a:cubicBezTo>
                <a:cubicBezTo>
                  <a:pt x="275271" y="913475"/>
                  <a:pt x="276161" y="904583"/>
                  <a:pt x="277941" y="896580"/>
                </a:cubicBezTo>
                <a:cubicBezTo>
                  <a:pt x="280612" y="894801"/>
                  <a:pt x="285063" y="893023"/>
                  <a:pt x="288624" y="893023"/>
                </a:cubicBezTo>
                <a:cubicBezTo>
                  <a:pt x="291295" y="898358"/>
                  <a:pt x="288624" y="903694"/>
                  <a:pt x="287734" y="909029"/>
                </a:cubicBezTo>
                <a:cubicBezTo>
                  <a:pt x="283283" y="922368"/>
                  <a:pt x="271710" y="933928"/>
                  <a:pt x="256575" y="933928"/>
                </a:cubicBezTo>
                <a:cubicBezTo>
                  <a:pt x="244112" y="934817"/>
                  <a:pt x="232539" y="929482"/>
                  <a:pt x="221856" y="922368"/>
                </a:cubicBezTo>
                <a:cubicBezTo>
                  <a:pt x="196039" y="904583"/>
                  <a:pt x="173783" y="884131"/>
                  <a:pt x="150637" y="863678"/>
                </a:cubicBezTo>
                <a:cubicBezTo>
                  <a:pt x="130161" y="844115"/>
                  <a:pt x="111466" y="822773"/>
                  <a:pt x="96332" y="799653"/>
                </a:cubicBezTo>
                <a:cubicBezTo>
                  <a:pt x="89210" y="791650"/>
                  <a:pt x="84759" y="781868"/>
                  <a:pt x="78527" y="773865"/>
                </a:cubicBezTo>
                <a:cubicBezTo>
                  <a:pt x="71405" y="762305"/>
                  <a:pt x="64283" y="748967"/>
                  <a:pt x="66954" y="734739"/>
                </a:cubicBezTo>
                <a:cubicBezTo>
                  <a:pt x="70515" y="724068"/>
                  <a:pt x="72295" y="711619"/>
                  <a:pt x="83868" y="705394"/>
                </a:cubicBezTo>
                <a:cubicBezTo>
                  <a:pt x="86984" y="703616"/>
                  <a:pt x="90323" y="701837"/>
                  <a:pt x="93884" y="700837"/>
                </a:cubicBezTo>
                <a:close/>
                <a:moveTo>
                  <a:pt x="957139" y="696692"/>
                </a:moveTo>
                <a:cubicBezTo>
                  <a:pt x="958046" y="698597"/>
                  <a:pt x="956232" y="700502"/>
                  <a:pt x="955325" y="701454"/>
                </a:cubicBezTo>
                <a:cubicBezTo>
                  <a:pt x="953510" y="700502"/>
                  <a:pt x="952603" y="699549"/>
                  <a:pt x="951696" y="698597"/>
                </a:cubicBezTo>
                <a:cubicBezTo>
                  <a:pt x="952603" y="696692"/>
                  <a:pt x="955325" y="696692"/>
                  <a:pt x="957139" y="696692"/>
                </a:cubicBezTo>
                <a:close/>
                <a:moveTo>
                  <a:pt x="967570" y="693009"/>
                </a:moveTo>
                <a:cubicBezTo>
                  <a:pt x="967570" y="693009"/>
                  <a:pt x="967570" y="693009"/>
                  <a:pt x="966715" y="701899"/>
                </a:cubicBezTo>
                <a:cubicBezTo>
                  <a:pt x="965861" y="706344"/>
                  <a:pt x="963296" y="709900"/>
                  <a:pt x="959877" y="712567"/>
                </a:cubicBezTo>
                <a:cubicBezTo>
                  <a:pt x="956458" y="712567"/>
                  <a:pt x="957313" y="708122"/>
                  <a:pt x="956458" y="705455"/>
                </a:cubicBezTo>
                <a:cubicBezTo>
                  <a:pt x="959877" y="701010"/>
                  <a:pt x="959877" y="690342"/>
                  <a:pt x="967570" y="693009"/>
                </a:cubicBezTo>
                <a:close/>
                <a:moveTo>
                  <a:pt x="922467" y="692333"/>
                </a:moveTo>
                <a:cubicBezTo>
                  <a:pt x="927260" y="690544"/>
                  <a:pt x="932054" y="690767"/>
                  <a:pt x="936521" y="692333"/>
                </a:cubicBezTo>
                <a:cubicBezTo>
                  <a:pt x="940988" y="693898"/>
                  <a:pt x="945128" y="696804"/>
                  <a:pt x="948614" y="700382"/>
                </a:cubicBezTo>
                <a:cubicBezTo>
                  <a:pt x="955587" y="708431"/>
                  <a:pt x="956458" y="721847"/>
                  <a:pt x="952972" y="731685"/>
                </a:cubicBezTo>
                <a:cubicBezTo>
                  <a:pt x="949486" y="739734"/>
                  <a:pt x="945128" y="749572"/>
                  <a:pt x="935540" y="752255"/>
                </a:cubicBezTo>
                <a:cubicBezTo>
                  <a:pt x="934669" y="752255"/>
                  <a:pt x="933797" y="750466"/>
                  <a:pt x="934669" y="749572"/>
                </a:cubicBezTo>
                <a:cubicBezTo>
                  <a:pt x="934669" y="749572"/>
                  <a:pt x="934669" y="749572"/>
                  <a:pt x="933797" y="742417"/>
                </a:cubicBezTo>
                <a:cubicBezTo>
                  <a:pt x="939898" y="739734"/>
                  <a:pt x="941641" y="733473"/>
                  <a:pt x="943385" y="728107"/>
                </a:cubicBezTo>
                <a:cubicBezTo>
                  <a:pt x="943385" y="728107"/>
                  <a:pt x="943385" y="728107"/>
                  <a:pt x="945128" y="719164"/>
                </a:cubicBezTo>
                <a:cubicBezTo>
                  <a:pt x="943385" y="712009"/>
                  <a:pt x="938155" y="704854"/>
                  <a:pt x="931182" y="703065"/>
                </a:cubicBezTo>
                <a:cubicBezTo>
                  <a:pt x="928568" y="705748"/>
                  <a:pt x="931182" y="708431"/>
                  <a:pt x="929439" y="710220"/>
                </a:cubicBezTo>
                <a:cubicBezTo>
                  <a:pt x="927696" y="712903"/>
                  <a:pt x="925081" y="714692"/>
                  <a:pt x="922467" y="715586"/>
                </a:cubicBezTo>
                <a:cubicBezTo>
                  <a:pt x="918109" y="715586"/>
                  <a:pt x="915494" y="711114"/>
                  <a:pt x="912879" y="707537"/>
                </a:cubicBezTo>
                <a:cubicBezTo>
                  <a:pt x="912008" y="700382"/>
                  <a:pt x="918109" y="695910"/>
                  <a:pt x="922467" y="692333"/>
                </a:cubicBezTo>
                <a:close/>
                <a:moveTo>
                  <a:pt x="69656" y="691930"/>
                </a:moveTo>
                <a:cubicBezTo>
                  <a:pt x="70510" y="691930"/>
                  <a:pt x="70510" y="692837"/>
                  <a:pt x="71365" y="693744"/>
                </a:cubicBezTo>
                <a:cubicBezTo>
                  <a:pt x="72220" y="697373"/>
                  <a:pt x="67091" y="695559"/>
                  <a:pt x="67091" y="699187"/>
                </a:cubicBezTo>
                <a:cubicBezTo>
                  <a:pt x="65382" y="704630"/>
                  <a:pt x="66237" y="710073"/>
                  <a:pt x="69656" y="715516"/>
                </a:cubicBezTo>
                <a:cubicBezTo>
                  <a:pt x="69656" y="716423"/>
                  <a:pt x="68801" y="717330"/>
                  <a:pt x="67946" y="717330"/>
                </a:cubicBezTo>
                <a:cubicBezTo>
                  <a:pt x="63672" y="714609"/>
                  <a:pt x="62817" y="708259"/>
                  <a:pt x="61108" y="703723"/>
                </a:cubicBezTo>
                <a:cubicBezTo>
                  <a:pt x="61963" y="699187"/>
                  <a:pt x="64527" y="692837"/>
                  <a:pt x="69656" y="691930"/>
                </a:cubicBezTo>
                <a:close/>
                <a:moveTo>
                  <a:pt x="850647" y="682405"/>
                </a:moveTo>
                <a:cubicBezTo>
                  <a:pt x="849750" y="685918"/>
                  <a:pt x="850647" y="689431"/>
                  <a:pt x="851544" y="692943"/>
                </a:cubicBezTo>
                <a:cubicBezTo>
                  <a:pt x="850647" y="696456"/>
                  <a:pt x="847955" y="699969"/>
                  <a:pt x="849750" y="704360"/>
                </a:cubicBezTo>
                <a:cubicBezTo>
                  <a:pt x="856031" y="710507"/>
                  <a:pt x="859620" y="720167"/>
                  <a:pt x="856928" y="728949"/>
                </a:cubicBezTo>
                <a:cubicBezTo>
                  <a:pt x="855133" y="732462"/>
                  <a:pt x="851544" y="734218"/>
                  <a:pt x="849750" y="736853"/>
                </a:cubicBezTo>
                <a:cubicBezTo>
                  <a:pt x="852442" y="740366"/>
                  <a:pt x="853339" y="744757"/>
                  <a:pt x="851544" y="749148"/>
                </a:cubicBezTo>
                <a:cubicBezTo>
                  <a:pt x="848853" y="753539"/>
                  <a:pt x="845263" y="755295"/>
                  <a:pt x="840777" y="757051"/>
                </a:cubicBezTo>
                <a:cubicBezTo>
                  <a:pt x="838983" y="756173"/>
                  <a:pt x="835393" y="756173"/>
                  <a:pt x="835393" y="753539"/>
                </a:cubicBezTo>
                <a:cubicBezTo>
                  <a:pt x="834496" y="750904"/>
                  <a:pt x="837188" y="749148"/>
                  <a:pt x="838983" y="748269"/>
                </a:cubicBezTo>
                <a:cubicBezTo>
                  <a:pt x="840777" y="748269"/>
                  <a:pt x="842572" y="748269"/>
                  <a:pt x="843469" y="746513"/>
                </a:cubicBezTo>
                <a:cubicBezTo>
                  <a:pt x="843469" y="743879"/>
                  <a:pt x="841674" y="742122"/>
                  <a:pt x="839880" y="742122"/>
                </a:cubicBezTo>
                <a:cubicBezTo>
                  <a:pt x="832702" y="740366"/>
                  <a:pt x="826421" y="744757"/>
                  <a:pt x="821037" y="749148"/>
                </a:cubicBezTo>
                <a:cubicBezTo>
                  <a:pt x="819242" y="753539"/>
                  <a:pt x="817448" y="757930"/>
                  <a:pt x="817448" y="762321"/>
                </a:cubicBezTo>
                <a:cubicBezTo>
                  <a:pt x="816551" y="764955"/>
                  <a:pt x="813859" y="764955"/>
                  <a:pt x="812064" y="764955"/>
                </a:cubicBezTo>
                <a:cubicBezTo>
                  <a:pt x="808475" y="759686"/>
                  <a:pt x="812064" y="753539"/>
                  <a:pt x="812962" y="747391"/>
                </a:cubicBezTo>
                <a:cubicBezTo>
                  <a:pt x="812962" y="745635"/>
                  <a:pt x="812064" y="744757"/>
                  <a:pt x="810270" y="744757"/>
                </a:cubicBezTo>
                <a:cubicBezTo>
                  <a:pt x="806681" y="744757"/>
                  <a:pt x="807578" y="750026"/>
                  <a:pt x="803989" y="750904"/>
                </a:cubicBezTo>
                <a:cubicBezTo>
                  <a:pt x="802194" y="750904"/>
                  <a:pt x="799502" y="749148"/>
                  <a:pt x="798605" y="747391"/>
                </a:cubicBezTo>
                <a:cubicBezTo>
                  <a:pt x="797708" y="744757"/>
                  <a:pt x="798605" y="741244"/>
                  <a:pt x="800400" y="739488"/>
                </a:cubicBezTo>
                <a:cubicBezTo>
                  <a:pt x="803092" y="736853"/>
                  <a:pt x="806681" y="734218"/>
                  <a:pt x="810270" y="735975"/>
                </a:cubicBezTo>
                <a:cubicBezTo>
                  <a:pt x="814756" y="735975"/>
                  <a:pt x="818345" y="740366"/>
                  <a:pt x="822832" y="736853"/>
                </a:cubicBezTo>
                <a:cubicBezTo>
                  <a:pt x="827318" y="734218"/>
                  <a:pt x="831804" y="731584"/>
                  <a:pt x="837188" y="734218"/>
                </a:cubicBezTo>
                <a:cubicBezTo>
                  <a:pt x="841674" y="732462"/>
                  <a:pt x="846161" y="728949"/>
                  <a:pt x="848853" y="725437"/>
                </a:cubicBezTo>
                <a:cubicBezTo>
                  <a:pt x="850647" y="720167"/>
                  <a:pt x="848853" y="715776"/>
                  <a:pt x="845263" y="712264"/>
                </a:cubicBezTo>
                <a:cubicBezTo>
                  <a:pt x="842572" y="710507"/>
                  <a:pt x="839880" y="712264"/>
                  <a:pt x="838085" y="713142"/>
                </a:cubicBezTo>
                <a:cubicBezTo>
                  <a:pt x="836291" y="713142"/>
                  <a:pt x="835393" y="715776"/>
                  <a:pt x="837188" y="716655"/>
                </a:cubicBezTo>
                <a:cubicBezTo>
                  <a:pt x="838085" y="717533"/>
                  <a:pt x="838983" y="720167"/>
                  <a:pt x="838983" y="721046"/>
                </a:cubicBezTo>
                <a:cubicBezTo>
                  <a:pt x="836291" y="723680"/>
                  <a:pt x="833599" y="726315"/>
                  <a:pt x="830907" y="724558"/>
                </a:cubicBezTo>
                <a:cubicBezTo>
                  <a:pt x="827318" y="722802"/>
                  <a:pt x="826421" y="720167"/>
                  <a:pt x="825523" y="716655"/>
                </a:cubicBezTo>
                <a:cubicBezTo>
                  <a:pt x="824626" y="713142"/>
                  <a:pt x="826421" y="710507"/>
                  <a:pt x="828215" y="707873"/>
                </a:cubicBezTo>
                <a:cubicBezTo>
                  <a:pt x="832702" y="706994"/>
                  <a:pt x="836291" y="703482"/>
                  <a:pt x="839880" y="699969"/>
                </a:cubicBezTo>
                <a:cubicBezTo>
                  <a:pt x="839880" y="699969"/>
                  <a:pt x="839880" y="699969"/>
                  <a:pt x="842572" y="691187"/>
                </a:cubicBezTo>
                <a:cubicBezTo>
                  <a:pt x="845263" y="688552"/>
                  <a:pt x="846161" y="684162"/>
                  <a:pt x="850647" y="682405"/>
                </a:cubicBezTo>
                <a:close/>
                <a:moveTo>
                  <a:pt x="923121" y="679230"/>
                </a:moveTo>
                <a:lnTo>
                  <a:pt x="924708" y="679230"/>
                </a:lnTo>
                <a:cubicBezTo>
                  <a:pt x="924708" y="679230"/>
                  <a:pt x="924708" y="679230"/>
                  <a:pt x="927883" y="686487"/>
                </a:cubicBezTo>
                <a:cubicBezTo>
                  <a:pt x="925502" y="687394"/>
                  <a:pt x="920740" y="691930"/>
                  <a:pt x="919946" y="686487"/>
                </a:cubicBezTo>
                <a:cubicBezTo>
                  <a:pt x="919946" y="683766"/>
                  <a:pt x="920740" y="680137"/>
                  <a:pt x="923121" y="679230"/>
                </a:cubicBezTo>
                <a:close/>
                <a:moveTo>
                  <a:pt x="50512" y="678260"/>
                </a:moveTo>
                <a:cubicBezTo>
                  <a:pt x="52298" y="678480"/>
                  <a:pt x="54441" y="679142"/>
                  <a:pt x="56346" y="678701"/>
                </a:cubicBezTo>
                <a:cubicBezTo>
                  <a:pt x="56346" y="681346"/>
                  <a:pt x="52536" y="682228"/>
                  <a:pt x="50631" y="683992"/>
                </a:cubicBezTo>
                <a:cubicBezTo>
                  <a:pt x="48726" y="683992"/>
                  <a:pt x="48726" y="681346"/>
                  <a:pt x="46821" y="680465"/>
                </a:cubicBezTo>
                <a:cubicBezTo>
                  <a:pt x="47297" y="678260"/>
                  <a:pt x="48726" y="678039"/>
                  <a:pt x="50512" y="678260"/>
                </a:cubicBezTo>
                <a:close/>
                <a:moveTo>
                  <a:pt x="69705" y="676055"/>
                </a:moveTo>
                <a:cubicBezTo>
                  <a:pt x="75096" y="676055"/>
                  <a:pt x="81387" y="676945"/>
                  <a:pt x="85879" y="681395"/>
                </a:cubicBezTo>
                <a:cubicBezTo>
                  <a:pt x="88575" y="684955"/>
                  <a:pt x="91271" y="689404"/>
                  <a:pt x="90372" y="694744"/>
                </a:cubicBezTo>
                <a:cubicBezTo>
                  <a:pt x="89474" y="698304"/>
                  <a:pt x="86778" y="701864"/>
                  <a:pt x="83184" y="702754"/>
                </a:cubicBezTo>
                <a:cubicBezTo>
                  <a:pt x="80488" y="702754"/>
                  <a:pt x="76894" y="701864"/>
                  <a:pt x="75995" y="699194"/>
                </a:cubicBezTo>
                <a:cubicBezTo>
                  <a:pt x="74198" y="695634"/>
                  <a:pt x="77792" y="692964"/>
                  <a:pt x="75995" y="689404"/>
                </a:cubicBezTo>
                <a:cubicBezTo>
                  <a:pt x="73299" y="684955"/>
                  <a:pt x="69705" y="691184"/>
                  <a:pt x="65212" y="691184"/>
                </a:cubicBezTo>
                <a:cubicBezTo>
                  <a:pt x="58922" y="695634"/>
                  <a:pt x="58023" y="703644"/>
                  <a:pt x="59820" y="710763"/>
                </a:cubicBezTo>
                <a:cubicBezTo>
                  <a:pt x="60719" y="716103"/>
                  <a:pt x="67009" y="718773"/>
                  <a:pt x="66111" y="725003"/>
                </a:cubicBezTo>
                <a:cubicBezTo>
                  <a:pt x="64313" y="727672"/>
                  <a:pt x="66111" y="733012"/>
                  <a:pt x="61618" y="734792"/>
                </a:cubicBezTo>
                <a:cubicBezTo>
                  <a:pt x="54429" y="730342"/>
                  <a:pt x="50835" y="722333"/>
                  <a:pt x="46342" y="715213"/>
                </a:cubicBezTo>
                <a:cubicBezTo>
                  <a:pt x="43646" y="704534"/>
                  <a:pt x="47240" y="693854"/>
                  <a:pt x="54429" y="685845"/>
                </a:cubicBezTo>
                <a:cubicBezTo>
                  <a:pt x="58922" y="681395"/>
                  <a:pt x="63415" y="677835"/>
                  <a:pt x="69705" y="676055"/>
                </a:cubicBezTo>
                <a:close/>
                <a:moveTo>
                  <a:pt x="33426" y="671292"/>
                </a:moveTo>
                <a:cubicBezTo>
                  <a:pt x="43248" y="672208"/>
                  <a:pt x="43248" y="682282"/>
                  <a:pt x="46820" y="688693"/>
                </a:cubicBezTo>
                <a:cubicBezTo>
                  <a:pt x="45927" y="691441"/>
                  <a:pt x="45034" y="693272"/>
                  <a:pt x="43248" y="695104"/>
                </a:cubicBezTo>
                <a:cubicBezTo>
                  <a:pt x="36998" y="692357"/>
                  <a:pt x="32533" y="684114"/>
                  <a:pt x="32533" y="676787"/>
                </a:cubicBezTo>
                <a:cubicBezTo>
                  <a:pt x="33426" y="674956"/>
                  <a:pt x="32533" y="672208"/>
                  <a:pt x="33426" y="671292"/>
                </a:cubicBezTo>
                <a:close/>
                <a:moveTo>
                  <a:pt x="920973" y="669705"/>
                </a:moveTo>
                <a:cubicBezTo>
                  <a:pt x="924708" y="669705"/>
                  <a:pt x="923774" y="673369"/>
                  <a:pt x="922840" y="674284"/>
                </a:cubicBezTo>
                <a:cubicBezTo>
                  <a:pt x="920039" y="676116"/>
                  <a:pt x="917237" y="679779"/>
                  <a:pt x="915370" y="682527"/>
                </a:cubicBezTo>
                <a:cubicBezTo>
                  <a:pt x="913502" y="686190"/>
                  <a:pt x="919105" y="692601"/>
                  <a:pt x="913502" y="693517"/>
                </a:cubicBezTo>
                <a:cubicBezTo>
                  <a:pt x="908833" y="688938"/>
                  <a:pt x="908833" y="683443"/>
                  <a:pt x="911634" y="677948"/>
                </a:cubicBezTo>
                <a:cubicBezTo>
                  <a:pt x="913502" y="674284"/>
                  <a:pt x="917237" y="671537"/>
                  <a:pt x="920973" y="669705"/>
                </a:cubicBezTo>
                <a:close/>
                <a:moveTo>
                  <a:pt x="157416" y="664943"/>
                </a:moveTo>
                <a:cubicBezTo>
                  <a:pt x="158298" y="664943"/>
                  <a:pt x="159180" y="667594"/>
                  <a:pt x="159180" y="668478"/>
                </a:cubicBezTo>
                <a:cubicBezTo>
                  <a:pt x="161826" y="673781"/>
                  <a:pt x="161826" y="679967"/>
                  <a:pt x="160062" y="685270"/>
                </a:cubicBezTo>
                <a:cubicBezTo>
                  <a:pt x="160062" y="685270"/>
                  <a:pt x="160062" y="685270"/>
                  <a:pt x="160944" y="689688"/>
                </a:cubicBezTo>
                <a:cubicBezTo>
                  <a:pt x="166236" y="690572"/>
                  <a:pt x="171527" y="690572"/>
                  <a:pt x="175055" y="694107"/>
                </a:cubicBezTo>
                <a:cubicBezTo>
                  <a:pt x="176819" y="697642"/>
                  <a:pt x="180347" y="702061"/>
                  <a:pt x="176819" y="705596"/>
                </a:cubicBezTo>
                <a:cubicBezTo>
                  <a:pt x="174173" y="707364"/>
                  <a:pt x="172409" y="708248"/>
                  <a:pt x="169763" y="707364"/>
                </a:cubicBezTo>
                <a:cubicBezTo>
                  <a:pt x="167117" y="705596"/>
                  <a:pt x="166236" y="703829"/>
                  <a:pt x="167117" y="700294"/>
                </a:cubicBezTo>
                <a:cubicBezTo>
                  <a:pt x="167999" y="699410"/>
                  <a:pt x="167999" y="697642"/>
                  <a:pt x="166236" y="696759"/>
                </a:cubicBezTo>
                <a:cubicBezTo>
                  <a:pt x="162708" y="696759"/>
                  <a:pt x="160062" y="699410"/>
                  <a:pt x="157416" y="702945"/>
                </a:cubicBezTo>
                <a:cubicBezTo>
                  <a:pt x="156534" y="705596"/>
                  <a:pt x="155652" y="710015"/>
                  <a:pt x="159180" y="712666"/>
                </a:cubicBezTo>
                <a:cubicBezTo>
                  <a:pt x="164472" y="722388"/>
                  <a:pt x="176819" y="711783"/>
                  <a:pt x="182110" y="721504"/>
                </a:cubicBezTo>
                <a:cubicBezTo>
                  <a:pt x="185638" y="723271"/>
                  <a:pt x="188284" y="721504"/>
                  <a:pt x="192694" y="721504"/>
                </a:cubicBezTo>
                <a:cubicBezTo>
                  <a:pt x="196221" y="722388"/>
                  <a:pt x="198867" y="725039"/>
                  <a:pt x="200631" y="728574"/>
                </a:cubicBezTo>
                <a:cubicBezTo>
                  <a:pt x="200631" y="729458"/>
                  <a:pt x="202395" y="731225"/>
                  <a:pt x="200631" y="732993"/>
                </a:cubicBezTo>
                <a:cubicBezTo>
                  <a:pt x="199749" y="734760"/>
                  <a:pt x="197103" y="736528"/>
                  <a:pt x="195339" y="735644"/>
                </a:cubicBezTo>
                <a:cubicBezTo>
                  <a:pt x="192694" y="734760"/>
                  <a:pt x="192694" y="729458"/>
                  <a:pt x="190048" y="730342"/>
                </a:cubicBezTo>
                <a:cubicBezTo>
                  <a:pt x="188284" y="737412"/>
                  <a:pt x="190048" y="746249"/>
                  <a:pt x="184756" y="750668"/>
                </a:cubicBezTo>
                <a:cubicBezTo>
                  <a:pt x="182992" y="750668"/>
                  <a:pt x="180347" y="749784"/>
                  <a:pt x="179465" y="748017"/>
                </a:cubicBezTo>
                <a:cubicBezTo>
                  <a:pt x="180347" y="744482"/>
                  <a:pt x="181228" y="740063"/>
                  <a:pt x="181228" y="735644"/>
                </a:cubicBezTo>
                <a:cubicBezTo>
                  <a:pt x="179465" y="731225"/>
                  <a:pt x="175055" y="727690"/>
                  <a:pt x="170645" y="725039"/>
                </a:cubicBezTo>
                <a:cubicBezTo>
                  <a:pt x="168881" y="724155"/>
                  <a:pt x="166236" y="725923"/>
                  <a:pt x="163590" y="725923"/>
                </a:cubicBezTo>
                <a:cubicBezTo>
                  <a:pt x="161826" y="727690"/>
                  <a:pt x="160944" y="729458"/>
                  <a:pt x="160944" y="731225"/>
                </a:cubicBezTo>
                <a:cubicBezTo>
                  <a:pt x="161826" y="734760"/>
                  <a:pt x="167117" y="732109"/>
                  <a:pt x="167999" y="736528"/>
                </a:cubicBezTo>
                <a:cubicBezTo>
                  <a:pt x="168881" y="740063"/>
                  <a:pt x="166236" y="742714"/>
                  <a:pt x="163590" y="742714"/>
                </a:cubicBezTo>
                <a:cubicBezTo>
                  <a:pt x="160062" y="742714"/>
                  <a:pt x="155652" y="741831"/>
                  <a:pt x="153888" y="737412"/>
                </a:cubicBezTo>
                <a:cubicBezTo>
                  <a:pt x="151243" y="732109"/>
                  <a:pt x="152125" y="725923"/>
                  <a:pt x="155652" y="722388"/>
                </a:cubicBezTo>
                <a:cubicBezTo>
                  <a:pt x="155652" y="719736"/>
                  <a:pt x="152125" y="717969"/>
                  <a:pt x="151243" y="715318"/>
                </a:cubicBezTo>
                <a:cubicBezTo>
                  <a:pt x="146833" y="710015"/>
                  <a:pt x="148597" y="702061"/>
                  <a:pt x="151243" y="696759"/>
                </a:cubicBezTo>
                <a:cubicBezTo>
                  <a:pt x="153888" y="694991"/>
                  <a:pt x="155652" y="692340"/>
                  <a:pt x="155652" y="688805"/>
                </a:cubicBezTo>
                <a:cubicBezTo>
                  <a:pt x="152125" y="680851"/>
                  <a:pt x="152125" y="672013"/>
                  <a:pt x="157416" y="664943"/>
                </a:cubicBezTo>
                <a:close/>
                <a:moveTo>
                  <a:pt x="76694" y="663355"/>
                </a:moveTo>
                <a:cubicBezTo>
                  <a:pt x="78714" y="663355"/>
                  <a:pt x="79725" y="665087"/>
                  <a:pt x="80735" y="666819"/>
                </a:cubicBezTo>
                <a:cubicBezTo>
                  <a:pt x="80735" y="668551"/>
                  <a:pt x="81745" y="672014"/>
                  <a:pt x="79725" y="672880"/>
                </a:cubicBezTo>
                <a:cubicBezTo>
                  <a:pt x="79725" y="672880"/>
                  <a:pt x="79725" y="672880"/>
                  <a:pt x="70633" y="672014"/>
                </a:cubicBezTo>
                <a:cubicBezTo>
                  <a:pt x="71643" y="668551"/>
                  <a:pt x="75684" y="665087"/>
                  <a:pt x="76694" y="663355"/>
                </a:cubicBezTo>
                <a:close/>
                <a:moveTo>
                  <a:pt x="927883" y="661314"/>
                </a:moveTo>
                <a:cubicBezTo>
                  <a:pt x="926109" y="669478"/>
                  <a:pt x="916350" y="667664"/>
                  <a:pt x="911915" y="674014"/>
                </a:cubicBezTo>
                <a:cubicBezTo>
                  <a:pt x="909253" y="677642"/>
                  <a:pt x="906592" y="683085"/>
                  <a:pt x="908366" y="688528"/>
                </a:cubicBezTo>
                <a:cubicBezTo>
                  <a:pt x="908366" y="693971"/>
                  <a:pt x="914576" y="697599"/>
                  <a:pt x="910141" y="702135"/>
                </a:cubicBezTo>
                <a:cubicBezTo>
                  <a:pt x="905705" y="703042"/>
                  <a:pt x="903044" y="697599"/>
                  <a:pt x="900382" y="693971"/>
                </a:cubicBezTo>
                <a:cubicBezTo>
                  <a:pt x="897721" y="686714"/>
                  <a:pt x="897721" y="678549"/>
                  <a:pt x="901269" y="671292"/>
                </a:cubicBezTo>
                <a:cubicBezTo>
                  <a:pt x="908366" y="664942"/>
                  <a:pt x="918125" y="658592"/>
                  <a:pt x="927883" y="661314"/>
                </a:cubicBezTo>
                <a:close/>
                <a:moveTo>
                  <a:pt x="79453" y="657005"/>
                </a:moveTo>
                <a:cubicBezTo>
                  <a:pt x="84744" y="658819"/>
                  <a:pt x="84744" y="665169"/>
                  <a:pt x="86508" y="668798"/>
                </a:cubicBezTo>
                <a:cubicBezTo>
                  <a:pt x="86508" y="671519"/>
                  <a:pt x="86508" y="674241"/>
                  <a:pt x="84744" y="676055"/>
                </a:cubicBezTo>
                <a:cubicBezTo>
                  <a:pt x="82098" y="676055"/>
                  <a:pt x="84744" y="671519"/>
                  <a:pt x="83862" y="669705"/>
                </a:cubicBezTo>
                <a:cubicBezTo>
                  <a:pt x="83862" y="665169"/>
                  <a:pt x="82098" y="661541"/>
                  <a:pt x="78571" y="658819"/>
                </a:cubicBezTo>
                <a:cubicBezTo>
                  <a:pt x="78571" y="658819"/>
                  <a:pt x="78571" y="658819"/>
                  <a:pt x="79453" y="657005"/>
                </a:cubicBezTo>
                <a:close/>
                <a:moveTo>
                  <a:pt x="968046" y="655417"/>
                </a:moveTo>
                <a:cubicBezTo>
                  <a:pt x="970745" y="657216"/>
                  <a:pt x="969846" y="660815"/>
                  <a:pt x="969846" y="663513"/>
                </a:cubicBezTo>
                <a:cubicBezTo>
                  <a:pt x="967147" y="669810"/>
                  <a:pt x="962649" y="676107"/>
                  <a:pt x="956352" y="679705"/>
                </a:cubicBezTo>
                <a:cubicBezTo>
                  <a:pt x="952754" y="680605"/>
                  <a:pt x="948256" y="682404"/>
                  <a:pt x="944658" y="679705"/>
                </a:cubicBezTo>
                <a:cubicBezTo>
                  <a:pt x="943758" y="677906"/>
                  <a:pt x="944658" y="676107"/>
                  <a:pt x="946457" y="676107"/>
                </a:cubicBezTo>
                <a:cubicBezTo>
                  <a:pt x="952754" y="676107"/>
                  <a:pt x="958151" y="672509"/>
                  <a:pt x="961749" y="667111"/>
                </a:cubicBezTo>
                <a:cubicBezTo>
                  <a:pt x="965348" y="663513"/>
                  <a:pt x="960850" y="656317"/>
                  <a:pt x="968046" y="655417"/>
                </a:cubicBezTo>
                <a:close/>
                <a:moveTo>
                  <a:pt x="77899" y="644503"/>
                </a:moveTo>
                <a:cubicBezTo>
                  <a:pt x="84310" y="642717"/>
                  <a:pt x="88889" y="648968"/>
                  <a:pt x="93468" y="652540"/>
                </a:cubicBezTo>
                <a:cubicBezTo>
                  <a:pt x="93468" y="652540"/>
                  <a:pt x="93468" y="652540"/>
                  <a:pt x="98047" y="659683"/>
                </a:cubicBezTo>
                <a:cubicBezTo>
                  <a:pt x="100795" y="668613"/>
                  <a:pt x="99879" y="679328"/>
                  <a:pt x="95300" y="685579"/>
                </a:cubicBezTo>
                <a:cubicBezTo>
                  <a:pt x="90721" y="685579"/>
                  <a:pt x="91636" y="681114"/>
                  <a:pt x="88889" y="679328"/>
                </a:cubicBezTo>
                <a:cubicBezTo>
                  <a:pt x="88889" y="675757"/>
                  <a:pt x="90721" y="672185"/>
                  <a:pt x="89805" y="668613"/>
                </a:cubicBezTo>
                <a:cubicBezTo>
                  <a:pt x="90721" y="660576"/>
                  <a:pt x="83394" y="656112"/>
                  <a:pt x="78815" y="651647"/>
                </a:cubicBezTo>
                <a:cubicBezTo>
                  <a:pt x="77899" y="649861"/>
                  <a:pt x="76983" y="647182"/>
                  <a:pt x="77899" y="644503"/>
                </a:cubicBezTo>
                <a:close/>
                <a:moveTo>
                  <a:pt x="981360" y="644305"/>
                </a:moveTo>
                <a:cubicBezTo>
                  <a:pt x="984867" y="646088"/>
                  <a:pt x="983113" y="650544"/>
                  <a:pt x="983113" y="654109"/>
                </a:cubicBezTo>
                <a:cubicBezTo>
                  <a:pt x="986620" y="669260"/>
                  <a:pt x="976977" y="680845"/>
                  <a:pt x="966457" y="688867"/>
                </a:cubicBezTo>
                <a:cubicBezTo>
                  <a:pt x="956813" y="695105"/>
                  <a:pt x="944540" y="693323"/>
                  <a:pt x="934896" y="687084"/>
                </a:cubicBezTo>
                <a:cubicBezTo>
                  <a:pt x="930513" y="683519"/>
                  <a:pt x="927883" y="678172"/>
                  <a:pt x="927883" y="671933"/>
                </a:cubicBezTo>
                <a:cubicBezTo>
                  <a:pt x="929636" y="668368"/>
                  <a:pt x="930513" y="663912"/>
                  <a:pt x="934896" y="663021"/>
                </a:cubicBezTo>
                <a:cubicBezTo>
                  <a:pt x="938403" y="663021"/>
                  <a:pt x="941910" y="663021"/>
                  <a:pt x="942787" y="666586"/>
                </a:cubicBezTo>
                <a:cubicBezTo>
                  <a:pt x="945417" y="671933"/>
                  <a:pt x="940157" y="674607"/>
                  <a:pt x="940157" y="679063"/>
                </a:cubicBezTo>
                <a:cubicBezTo>
                  <a:pt x="942787" y="682628"/>
                  <a:pt x="946293" y="683519"/>
                  <a:pt x="950677" y="683519"/>
                </a:cubicBezTo>
                <a:cubicBezTo>
                  <a:pt x="959443" y="684410"/>
                  <a:pt x="967333" y="676389"/>
                  <a:pt x="970840" y="669260"/>
                </a:cubicBezTo>
                <a:cubicBezTo>
                  <a:pt x="973470" y="664803"/>
                  <a:pt x="974347" y="658565"/>
                  <a:pt x="971717" y="653217"/>
                </a:cubicBezTo>
                <a:cubicBezTo>
                  <a:pt x="974347" y="648761"/>
                  <a:pt x="978730" y="647870"/>
                  <a:pt x="981360" y="644305"/>
                </a:cubicBezTo>
                <a:close/>
                <a:moveTo>
                  <a:pt x="38185" y="637955"/>
                </a:moveTo>
                <a:cubicBezTo>
                  <a:pt x="42630" y="638844"/>
                  <a:pt x="39963" y="643289"/>
                  <a:pt x="41741" y="645956"/>
                </a:cubicBezTo>
                <a:cubicBezTo>
                  <a:pt x="41741" y="650401"/>
                  <a:pt x="46186" y="652179"/>
                  <a:pt x="48853" y="654846"/>
                </a:cubicBezTo>
                <a:cubicBezTo>
                  <a:pt x="52409" y="656624"/>
                  <a:pt x="56854" y="653957"/>
                  <a:pt x="59521" y="656624"/>
                </a:cubicBezTo>
                <a:cubicBezTo>
                  <a:pt x="57743" y="660180"/>
                  <a:pt x="52409" y="659291"/>
                  <a:pt x="48853" y="659291"/>
                </a:cubicBezTo>
                <a:cubicBezTo>
                  <a:pt x="41741" y="655735"/>
                  <a:pt x="38185" y="647734"/>
                  <a:pt x="37296" y="639733"/>
                </a:cubicBezTo>
                <a:cubicBezTo>
                  <a:pt x="37296" y="639733"/>
                  <a:pt x="37296" y="639733"/>
                  <a:pt x="38185" y="637955"/>
                </a:cubicBezTo>
                <a:close/>
                <a:moveTo>
                  <a:pt x="938759" y="630017"/>
                </a:moveTo>
                <a:cubicBezTo>
                  <a:pt x="944129" y="630017"/>
                  <a:pt x="950395" y="630017"/>
                  <a:pt x="954870" y="632675"/>
                </a:cubicBezTo>
                <a:cubicBezTo>
                  <a:pt x="952185" y="635333"/>
                  <a:pt x="946814" y="635333"/>
                  <a:pt x="943234" y="633561"/>
                </a:cubicBezTo>
                <a:cubicBezTo>
                  <a:pt x="932493" y="635333"/>
                  <a:pt x="921752" y="638878"/>
                  <a:pt x="917277" y="649510"/>
                </a:cubicBezTo>
                <a:cubicBezTo>
                  <a:pt x="911011" y="649510"/>
                  <a:pt x="902060" y="646852"/>
                  <a:pt x="894900" y="651282"/>
                </a:cubicBezTo>
                <a:cubicBezTo>
                  <a:pt x="884159" y="655712"/>
                  <a:pt x="876998" y="668117"/>
                  <a:pt x="876998" y="680522"/>
                </a:cubicBezTo>
                <a:cubicBezTo>
                  <a:pt x="876998" y="680522"/>
                  <a:pt x="876998" y="680522"/>
                  <a:pt x="878789" y="690268"/>
                </a:cubicBezTo>
                <a:cubicBezTo>
                  <a:pt x="882369" y="694699"/>
                  <a:pt x="885054" y="699129"/>
                  <a:pt x="888634" y="703559"/>
                </a:cubicBezTo>
                <a:cubicBezTo>
                  <a:pt x="887739" y="715078"/>
                  <a:pt x="891320" y="727482"/>
                  <a:pt x="898480" y="735457"/>
                </a:cubicBezTo>
                <a:cubicBezTo>
                  <a:pt x="901165" y="738115"/>
                  <a:pt x="905641" y="739001"/>
                  <a:pt x="907431" y="742545"/>
                </a:cubicBezTo>
                <a:cubicBezTo>
                  <a:pt x="907431" y="744317"/>
                  <a:pt x="904746" y="743431"/>
                  <a:pt x="903851" y="742545"/>
                </a:cubicBezTo>
                <a:cubicBezTo>
                  <a:pt x="894900" y="738115"/>
                  <a:pt x="885949" y="729254"/>
                  <a:pt x="885949" y="718622"/>
                </a:cubicBezTo>
                <a:cubicBezTo>
                  <a:pt x="885949" y="718622"/>
                  <a:pt x="885949" y="718622"/>
                  <a:pt x="884159" y="705331"/>
                </a:cubicBezTo>
                <a:cubicBezTo>
                  <a:pt x="878789" y="698243"/>
                  <a:pt x="872523" y="690268"/>
                  <a:pt x="871628" y="680522"/>
                </a:cubicBezTo>
                <a:cubicBezTo>
                  <a:pt x="870733" y="667231"/>
                  <a:pt x="876998" y="653940"/>
                  <a:pt x="889529" y="648624"/>
                </a:cubicBezTo>
                <a:cubicBezTo>
                  <a:pt x="896690" y="644194"/>
                  <a:pt x="905641" y="644194"/>
                  <a:pt x="913696" y="645080"/>
                </a:cubicBezTo>
                <a:cubicBezTo>
                  <a:pt x="920857" y="637992"/>
                  <a:pt x="928913" y="631789"/>
                  <a:pt x="938759" y="630017"/>
                </a:cubicBezTo>
                <a:close/>
                <a:moveTo>
                  <a:pt x="23586" y="628430"/>
                </a:moveTo>
                <a:cubicBezTo>
                  <a:pt x="27145" y="629315"/>
                  <a:pt x="30705" y="632857"/>
                  <a:pt x="33375" y="634627"/>
                </a:cubicBezTo>
                <a:cubicBezTo>
                  <a:pt x="31595" y="644366"/>
                  <a:pt x="36935" y="654105"/>
                  <a:pt x="44945" y="660302"/>
                </a:cubicBezTo>
                <a:cubicBezTo>
                  <a:pt x="48504" y="663843"/>
                  <a:pt x="54734" y="662958"/>
                  <a:pt x="59184" y="661187"/>
                </a:cubicBezTo>
                <a:cubicBezTo>
                  <a:pt x="63634" y="660302"/>
                  <a:pt x="63634" y="655875"/>
                  <a:pt x="63634" y="652334"/>
                </a:cubicBezTo>
                <a:cubicBezTo>
                  <a:pt x="63634" y="652334"/>
                  <a:pt x="61854" y="651449"/>
                  <a:pt x="60964" y="651449"/>
                </a:cubicBezTo>
                <a:cubicBezTo>
                  <a:pt x="59184" y="649678"/>
                  <a:pt x="54734" y="648793"/>
                  <a:pt x="56514" y="645251"/>
                </a:cubicBezTo>
                <a:cubicBezTo>
                  <a:pt x="57404" y="642595"/>
                  <a:pt x="60074" y="639054"/>
                  <a:pt x="63634" y="639054"/>
                </a:cubicBezTo>
                <a:cubicBezTo>
                  <a:pt x="66303" y="639054"/>
                  <a:pt x="69863" y="638169"/>
                  <a:pt x="71643" y="640825"/>
                </a:cubicBezTo>
                <a:cubicBezTo>
                  <a:pt x="76983" y="647022"/>
                  <a:pt x="76093" y="656761"/>
                  <a:pt x="72533" y="662958"/>
                </a:cubicBezTo>
                <a:cubicBezTo>
                  <a:pt x="68083" y="670926"/>
                  <a:pt x="59184" y="674467"/>
                  <a:pt x="50284" y="674467"/>
                </a:cubicBezTo>
                <a:cubicBezTo>
                  <a:pt x="44945" y="671811"/>
                  <a:pt x="39605" y="670926"/>
                  <a:pt x="34265" y="667385"/>
                </a:cubicBezTo>
                <a:cubicBezTo>
                  <a:pt x="24476" y="657646"/>
                  <a:pt x="18246" y="641710"/>
                  <a:pt x="23586" y="628430"/>
                </a:cubicBezTo>
                <a:close/>
                <a:moveTo>
                  <a:pt x="940843" y="619097"/>
                </a:moveTo>
                <a:cubicBezTo>
                  <a:pt x="948924" y="617317"/>
                  <a:pt x="957903" y="618207"/>
                  <a:pt x="965085" y="621766"/>
                </a:cubicBezTo>
                <a:cubicBezTo>
                  <a:pt x="965085" y="621766"/>
                  <a:pt x="965085" y="621766"/>
                  <a:pt x="965983" y="623546"/>
                </a:cubicBezTo>
                <a:cubicBezTo>
                  <a:pt x="965983" y="626215"/>
                  <a:pt x="962392" y="627105"/>
                  <a:pt x="960596" y="628885"/>
                </a:cubicBezTo>
                <a:cubicBezTo>
                  <a:pt x="954311" y="628885"/>
                  <a:pt x="948026" y="624436"/>
                  <a:pt x="940843" y="626215"/>
                </a:cubicBezTo>
                <a:cubicBezTo>
                  <a:pt x="930967" y="627105"/>
                  <a:pt x="921091" y="631554"/>
                  <a:pt x="914806" y="639562"/>
                </a:cubicBezTo>
                <a:cubicBezTo>
                  <a:pt x="912112" y="643122"/>
                  <a:pt x="909419" y="639562"/>
                  <a:pt x="906725" y="640452"/>
                </a:cubicBezTo>
                <a:cubicBezTo>
                  <a:pt x="895053" y="641342"/>
                  <a:pt x="884279" y="644901"/>
                  <a:pt x="877096" y="653799"/>
                </a:cubicBezTo>
                <a:cubicBezTo>
                  <a:pt x="877096" y="653799"/>
                  <a:pt x="877096" y="653799"/>
                  <a:pt x="875301" y="654689"/>
                </a:cubicBezTo>
                <a:cubicBezTo>
                  <a:pt x="870811" y="662697"/>
                  <a:pt x="867220" y="671595"/>
                  <a:pt x="868118" y="682273"/>
                </a:cubicBezTo>
                <a:cubicBezTo>
                  <a:pt x="869016" y="692061"/>
                  <a:pt x="877096" y="700959"/>
                  <a:pt x="882483" y="709857"/>
                </a:cubicBezTo>
                <a:cubicBezTo>
                  <a:pt x="882483" y="712527"/>
                  <a:pt x="882483" y="716086"/>
                  <a:pt x="883381" y="718755"/>
                </a:cubicBezTo>
                <a:cubicBezTo>
                  <a:pt x="883381" y="728543"/>
                  <a:pt x="890564" y="737441"/>
                  <a:pt x="898645" y="743670"/>
                </a:cubicBezTo>
                <a:cubicBezTo>
                  <a:pt x="902236" y="746339"/>
                  <a:pt x="909419" y="745450"/>
                  <a:pt x="910317" y="751678"/>
                </a:cubicBezTo>
                <a:cubicBezTo>
                  <a:pt x="909419" y="753458"/>
                  <a:pt x="911214" y="757017"/>
                  <a:pt x="907623" y="757017"/>
                </a:cubicBezTo>
                <a:cubicBezTo>
                  <a:pt x="895053" y="757017"/>
                  <a:pt x="886973" y="746339"/>
                  <a:pt x="879790" y="737441"/>
                </a:cubicBezTo>
                <a:cubicBezTo>
                  <a:pt x="876198" y="729433"/>
                  <a:pt x="873505" y="719645"/>
                  <a:pt x="871709" y="709857"/>
                </a:cubicBezTo>
                <a:cubicBezTo>
                  <a:pt x="860037" y="696510"/>
                  <a:pt x="856446" y="676045"/>
                  <a:pt x="863629" y="660028"/>
                </a:cubicBezTo>
                <a:cubicBezTo>
                  <a:pt x="866322" y="655579"/>
                  <a:pt x="867220" y="651130"/>
                  <a:pt x="869914" y="646681"/>
                </a:cubicBezTo>
                <a:cubicBezTo>
                  <a:pt x="877994" y="639562"/>
                  <a:pt x="886075" y="633334"/>
                  <a:pt x="895951" y="632444"/>
                </a:cubicBezTo>
                <a:cubicBezTo>
                  <a:pt x="901338" y="632444"/>
                  <a:pt x="905827" y="631554"/>
                  <a:pt x="909419" y="632444"/>
                </a:cubicBezTo>
                <a:cubicBezTo>
                  <a:pt x="920193" y="627995"/>
                  <a:pt x="929171" y="620876"/>
                  <a:pt x="940843" y="619097"/>
                </a:cubicBezTo>
                <a:close/>
                <a:moveTo>
                  <a:pt x="62974" y="610947"/>
                </a:moveTo>
                <a:cubicBezTo>
                  <a:pt x="66083" y="610947"/>
                  <a:pt x="69414" y="611618"/>
                  <a:pt x="72523" y="612066"/>
                </a:cubicBezTo>
                <a:cubicBezTo>
                  <a:pt x="77852" y="614751"/>
                  <a:pt x="82293" y="618332"/>
                  <a:pt x="84958" y="623703"/>
                </a:cubicBezTo>
                <a:cubicBezTo>
                  <a:pt x="88511" y="629075"/>
                  <a:pt x="92952" y="621913"/>
                  <a:pt x="96505" y="624599"/>
                </a:cubicBezTo>
                <a:cubicBezTo>
                  <a:pt x="106276" y="627284"/>
                  <a:pt x="116046" y="630865"/>
                  <a:pt x="121376" y="639817"/>
                </a:cubicBezTo>
                <a:cubicBezTo>
                  <a:pt x="126705" y="648769"/>
                  <a:pt x="129370" y="660407"/>
                  <a:pt x="126705" y="670254"/>
                </a:cubicBezTo>
                <a:cubicBezTo>
                  <a:pt x="123152" y="679206"/>
                  <a:pt x="120488" y="687263"/>
                  <a:pt x="111605" y="692634"/>
                </a:cubicBezTo>
                <a:cubicBezTo>
                  <a:pt x="114270" y="706062"/>
                  <a:pt x="108940" y="719490"/>
                  <a:pt x="99170" y="726652"/>
                </a:cubicBezTo>
                <a:cubicBezTo>
                  <a:pt x="97393" y="727547"/>
                  <a:pt x="94729" y="727547"/>
                  <a:pt x="92952" y="728442"/>
                </a:cubicBezTo>
                <a:cubicBezTo>
                  <a:pt x="93840" y="720385"/>
                  <a:pt x="104499" y="723071"/>
                  <a:pt x="106276" y="715909"/>
                </a:cubicBezTo>
                <a:cubicBezTo>
                  <a:pt x="109829" y="707852"/>
                  <a:pt x="109829" y="698005"/>
                  <a:pt x="108052" y="690844"/>
                </a:cubicBezTo>
                <a:cubicBezTo>
                  <a:pt x="116046" y="682787"/>
                  <a:pt x="124041" y="672940"/>
                  <a:pt x="124041" y="660407"/>
                </a:cubicBezTo>
                <a:cubicBezTo>
                  <a:pt x="123152" y="650559"/>
                  <a:pt x="120488" y="640712"/>
                  <a:pt x="111605" y="635341"/>
                </a:cubicBezTo>
                <a:cubicBezTo>
                  <a:pt x="104499" y="630865"/>
                  <a:pt x="94729" y="627284"/>
                  <a:pt x="86735" y="630865"/>
                </a:cubicBezTo>
                <a:cubicBezTo>
                  <a:pt x="84070" y="629075"/>
                  <a:pt x="84070" y="624599"/>
                  <a:pt x="80517" y="621913"/>
                </a:cubicBezTo>
                <a:cubicBezTo>
                  <a:pt x="75187" y="617437"/>
                  <a:pt x="69858" y="614751"/>
                  <a:pt x="61864" y="613856"/>
                </a:cubicBezTo>
                <a:cubicBezTo>
                  <a:pt x="60087" y="614751"/>
                  <a:pt x="56534" y="614751"/>
                  <a:pt x="54758" y="613856"/>
                </a:cubicBezTo>
                <a:cubicBezTo>
                  <a:pt x="56979" y="611618"/>
                  <a:pt x="59865" y="610947"/>
                  <a:pt x="62974" y="610947"/>
                </a:cubicBezTo>
                <a:close/>
                <a:moveTo>
                  <a:pt x="942824" y="598267"/>
                </a:moveTo>
                <a:cubicBezTo>
                  <a:pt x="943664" y="598267"/>
                  <a:pt x="945345" y="598267"/>
                  <a:pt x="945345" y="599133"/>
                </a:cubicBezTo>
                <a:cubicBezTo>
                  <a:pt x="945345" y="602597"/>
                  <a:pt x="941143" y="602597"/>
                  <a:pt x="939462" y="605194"/>
                </a:cubicBezTo>
                <a:cubicBezTo>
                  <a:pt x="937781" y="607792"/>
                  <a:pt x="936100" y="610390"/>
                  <a:pt x="935260" y="614719"/>
                </a:cubicBezTo>
                <a:cubicBezTo>
                  <a:pt x="935260" y="615585"/>
                  <a:pt x="933579" y="617317"/>
                  <a:pt x="931058" y="617317"/>
                </a:cubicBezTo>
                <a:cubicBezTo>
                  <a:pt x="931058" y="610390"/>
                  <a:pt x="936100" y="601731"/>
                  <a:pt x="942824" y="598267"/>
                </a:cubicBezTo>
                <a:close/>
                <a:moveTo>
                  <a:pt x="58383" y="595290"/>
                </a:moveTo>
                <a:cubicBezTo>
                  <a:pt x="69019" y="593505"/>
                  <a:pt x="78769" y="597075"/>
                  <a:pt x="87632" y="601537"/>
                </a:cubicBezTo>
                <a:cubicBezTo>
                  <a:pt x="87632" y="601537"/>
                  <a:pt x="87632" y="601537"/>
                  <a:pt x="92950" y="607783"/>
                </a:cubicBezTo>
                <a:cubicBezTo>
                  <a:pt x="96496" y="613137"/>
                  <a:pt x="104473" y="610460"/>
                  <a:pt x="110677" y="613137"/>
                </a:cubicBezTo>
                <a:cubicBezTo>
                  <a:pt x="127518" y="618492"/>
                  <a:pt x="140813" y="635447"/>
                  <a:pt x="142586" y="654187"/>
                </a:cubicBezTo>
                <a:cubicBezTo>
                  <a:pt x="145245" y="661326"/>
                  <a:pt x="141700" y="670250"/>
                  <a:pt x="140813" y="678281"/>
                </a:cubicBezTo>
                <a:cubicBezTo>
                  <a:pt x="138154" y="688097"/>
                  <a:pt x="131950" y="695236"/>
                  <a:pt x="124859" y="703268"/>
                </a:cubicBezTo>
                <a:cubicBezTo>
                  <a:pt x="125745" y="719331"/>
                  <a:pt x="118654" y="733609"/>
                  <a:pt x="104473" y="740748"/>
                </a:cubicBezTo>
                <a:cubicBezTo>
                  <a:pt x="100927" y="744317"/>
                  <a:pt x="95609" y="744317"/>
                  <a:pt x="90291" y="744317"/>
                </a:cubicBezTo>
                <a:cubicBezTo>
                  <a:pt x="89405" y="741640"/>
                  <a:pt x="89405" y="737178"/>
                  <a:pt x="90291" y="734501"/>
                </a:cubicBezTo>
                <a:cubicBezTo>
                  <a:pt x="93837" y="730931"/>
                  <a:pt x="98268" y="730931"/>
                  <a:pt x="101814" y="729147"/>
                </a:cubicBezTo>
                <a:cubicBezTo>
                  <a:pt x="108905" y="722900"/>
                  <a:pt x="115995" y="715761"/>
                  <a:pt x="116882" y="705052"/>
                </a:cubicBezTo>
                <a:cubicBezTo>
                  <a:pt x="116882" y="705052"/>
                  <a:pt x="116882" y="705052"/>
                  <a:pt x="116882" y="694344"/>
                </a:cubicBezTo>
                <a:cubicBezTo>
                  <a:pt x="130177" y="683635"/>
                  <a:pt x="134609" y="665788"/>
                  <a:pt x="131063" y="649725"/>
                </a:cubicBezTo>
                <a:cubicBezTo>
                  <a:pt x="127518" y="635447"/>
                  <a:pt x="114223" y="623846"/>
                  <a:pt x="100041" y="622061"/>
                </a:cubicBezTo>
                <a:cubicBezTo>
                  <a:pt x="96496" y="622954"/>
                  <a:pt x="92064" y="621169"/>
                  <a:pt x="89405" y="621169"/>
                </a:cubicBezTo>
                <a:cubicBezTo>
                  <a:pt x="84973" y="613137"/>
                  <a:pt x="75223" y="608676"/>
                  <a:pt x="66360" y="606891"/>
                </a:cubicBezTo>
                <a:cubicBezTo>
                  <a:pt x="60155" y="606891"/>
                  <a:pt x="54837" y="608676"/>
                  <a:pt x="48633" y="611353"/>
                </a:cubicBezTo>
                <a:cubicBezTo>
                  <a:pt x="44201" y="610460"/>
                  <a:pt x="40656" y="606891"/>
                  <a:pt x="38883" y="603321"/>
                </a:cubicBezTo>
                <a:cubicBezTo>
                  <a:pt x="44201" y="597967"/>
                  <a:pt x="51292" y="597075"/>
                  <a:pt x="58383" y="595290"/>
                </a:cubicBezTo>
                <a:close/>
                <a:moveTo>
                  <a:pt x="949780" y="585166"/>
                </a:moveTo>
                <a:cubicBezTo>
                  <a:pt x="954378" y="585490"/>
                  <a:pt x="958976" y="587000"/>
                  <a:pt x="962480" y="590019"/>
                </a:cubicBezTo>
                <a:cubicBezTo>
                  <a:pt x="962480" y="590019"/>
                  <a:pt x="962480" y="590019"/>
                  <a:pt x="965107" y="593470"/>
                </a:cubicBezTo>
                <a:cubicBezTo>
                  <a:pt x="965983" y="597784"/>
                  <a:pt x="965983" y="602098"/>
                  <a:pt x="963356" y="605549"/>
                </a:cubicBezTo>
                <a:cubicBezTo>
                  <a:pt x="960728" y="608137"/>
                  <a:pt x="956349" y="609863"/>
                  <a:pt x="952845" y="608137"/>
                </a:cubicBezTo>
                <a:cubicBezTo>
                  <a:pt x="950218" y="606412"/>
                  <a:pt x="948466" y="603824"/>
                  <a:pt x="949342" y="600373"/>
                </a:cubicBezTo>
                <a:cubicBezTo>
                  <a:pt x="949342" y="599510"/>
                  <a:pt x="950218" y="597784"/>
                  <a:pt x="950218" y="596059"/>
                </a:cubicBezTo>
                <a:cubicBezTo>
                  <a:pt x="947590" y="593470"/>
                  <a:pt x="944087" y="595196"/>
                  <a:pt x="941459" y="595196"/>
                </a:cubicBezTo>
                <a:cubicBezTo>
                  <a:pt x="933576" y="599510"/>
                  <a:pt x="927445" y="609000"/>
                  <a:pt x="927445" y="619353"/>
                </a:cubicBezTo>
                <a:cubicBezTo>
                  <a:pt x="923941" y="621079"/>
                  <a:pt x="920438" y="622804"/>
                  <a:pt x="916935" y="623667"/>
                </a:cubicBezTo>
                <a:cubicBezTo>
                  <a:pt x="915183" y="618491"/>
                  <a:pt x="918686" y="612451"/>
                  <a:pt x="919562" y="606412"/>
                </a:cubicBezTo>
                <a:cubicBezTo>
                  <a:pt x="924817" y="599510"/>
                  <a:pt x="927445" y="590882"/>
                  <a:pt x="937079" y="587431"/>
                </a:cubicBezTo>
                <a:cubicBezTo>
                  <a:pt x="940583" y="585706"/>
                  <a:pt x="945181" y="584843"/>
                  <a:pt x="949780" y="585166"/>
                </a:cubicBezTo>
                <a:close/>
                <a:moveTo>
                  <a:pt x="65242" y="581844"/>
                </a:moveTo>
                <a:cubicBezTo>
                  <a:pt x="66400" y="582370"/>
                  <a:pt x="67789" y="583420"/>
                  <a:pt x="69178" y="583420"/>
                </a:cubicBezTo>
                <a:cubicBezTo>
                  <a:pt x="69178" y="583420"/>
                  <a:pt x="69178" y="583420"/>
                  <a:pt x="72882" y="589303"/>
                </a:cubicBezTo>
                <a:cubicBezTo>
                  <a:pt x="72882" y="589303"/>
                  <a:pt x="72882" y="589303"/>
                  <a:pt x="73808" y="592665"/>
                </a:cubicBezTo>
                <a:cubicBezTo>
                  <a:pt x="69178" y="593505"/>
                  <a:pt x="69178" y="588463"/>
                  <a:pt x="67326" y="585941"/>
                </a:cubicBezTo>
                <a:cubicBezTo>
                  <a:pt x="67326" y="585941"/>
                  <a:pt x="67326" y="585941"/>
                  <a:pt x="62696" y="583420"/>
                </a:cubicBezTo>
                <a:cubicBezTo>
                  <a:pt x="63159" y="581319"/>
                  <a:pt x="64085" y="581319"/>
                  <a:pt x="65242" y="581844"/>
                </a:cubicBezTo>
                <a:close/>
                <a:moveTo>
                  <a:pt x="127102" y="578579"/>
                </a:moveTo>
                <a:cubicBezTo>
                  <a:pt x="128784" y="579571"/>
                  <a:pt x="130130" y="581335"/>
                  <a:pt x="131027" y="583099"/>
                </a:cubicBezTo>
                <a:cubicBezTo>
                  <a:pt x="134616" y="589272"/>
                  <a:pt x="129233" y="594564"/>
                  <a:pt x="130130" y="600737"/>
                </a:cubicBezTo>
                <a:cubicBezTo>
                  <a:pt x="134616" y="604265"/>
                  <a:pt x="137308" y="609557"/>
                  <a:pt x="137308" y="614848"/>
                </a:cubicBezTo>
                <a:cubicBezTo>
                  <a:pt x="137308" y="614848"/>
                  <a:pt x="137308" y="614848"/>
                  <a:pt x="136411" y="615730"/>
                </a:cubicBezTo>
                <a:cubicBezTo>
                  <a:pt x="131924" y="610439"/>
                  <a:pt x="122952" y="609557"/>
                  <a:pt x="121157" y="601619"/>
                </a:cubicBezTo>
                <a:cubicBezTo>
                  <a:pt x="120260" y="600737"/>
                  <a:pt x="118465" y="599855"/>
                  <a:pt x="116671" y="599855"/>
                </a:cubicBezTo>
                <a:cubicBezTo>
                  <a:pt x="119363" y="597210"/>
                  <a:pt x="118465" y="592800"/>
                  <a:pt x="122055" y="591918"/>
                </a:cubicBezTo>
                <a:cubicBezTo>
                  <a:pt x="123849" y="591036"/>
                  <a:pt x="124746" y="589272"/>
                  <a:pt x="124746" y="587508"/>
                </a:cubicBezTo>
                <a:cubicBezTo>
                  <a:pt x="122952" y="585744"/>
                  <a:pt x="120260" y="585744"/>
                  <a:pt x="119363" y="583099"/>
                </a:cubicBezTo>
                <a:cubicBezTo>
                  <a:pt x="119363" y="581335"/>
                  <a:pt x="121157" y="579571"/>
                  <a:pt x="121157" y="578689"/>
                </a:cubicBezTo>
                <a:cubicBezTo>
                  <a:pt x="123400" y="577366"/>
                  <a:pt x="125419" y="577586"/>
                  <a:pt x="127102" y="578579"/>
                </a:cubicBezTo>
                <a:close/>
                <a:moveTo>
                  <a:pt x="61945" y="564930"/>
                </a:moveTo>
                <a:cubicBezTo>
                  <a:pt x="70893" y="565807"/>
                  <a:pt x="79841" y="570194"/>
                  <a:pt x="84314" y="579844"/>
                </a:cubicBezTo>
                <a:cubicBezTo>
                  <a:pt x="86999" y="585108"/>
                  <a:pt x="89683" y="591249"/>
                  <a:pt x="88788" y="597390"/>
                </a:cubicBezTo>
                <a:cubicBezTo>
                  <a:pt x="84314" y="598267"/>
                  <a:pt x="80735" y="595635"/>
                  <a:pt x="78051" y="593881"/>
                </a:cubicBezTo>
                <a:cubicBezTo>
                  <a:pt x="78051" y="588617"/>
                  <a:pt x="75367" y="585985"/>
                  <a:pt x="72682" y="582476"/>
                </a:cubicBezTo>
                <a:cubicBezTo>
                  <a:pt x="69103" y="579844"/>
                  <a:pt x="64630" y="576335"/>
                  <a:pt x="59261" y="577212"/>
                </a:cubicBezTo>
                <a:cubicBezTo>
                  <a:pt x="57471" y="581599"/>
                  <a:pt x="58366" y="586862"/>
                  <a:pt x="52103" y="588617"/>
                </a:cubicBezTo>
                <a:cubicBezTo>
                  <a:pt x="49419" y="589494"/>
                  <a:pt x="46734" y="588617"/>
                  <a:pt x="44945" y="587740"/>
                </a:cubicBezTo>
                <a:cubicBezTo>
                  <a:pt x="40471" y="583353"/>
                  <a:pt x="42260" y="577212"/>
                  <a:pt x="44050" y="572826"/>
                </a:cubicBezTo>
                <a:cubicBezTo>
                  <a:pt x="48524" y="567562"/>
                  <a:pt x="54787" y="565807"/>
                  <a:pt x="61945" y="564930"/>
                </a:cubicBezTo>
                <a:close/>
                <a:moveTo>
                  <a:pt x="906363" y="553817"/>
                </a:moveTo>
                <a:cubicBezTo>
                  <a:pt x="908127" y="554699"/>
                  <a:pt x="909009" y="557345"/>
                  <a:pt x="908127" y="559109"/>
                </a:cubicBezTo>
                <a:cubicBezTo>
                  <a:pt x="907245" y="560873"/>
                  <a:pt x="905481" y="561755"/>
                  <a:pt x="903717" y="562637"/>
                </a:cubicBezTo>
                <a:cubicBezTo>
                  <a:pt x="899308" y="567928"/>
                  <a:pt x="894898" y="574102"/>
                  <a:pt x="898426" y="581157"/>
                </a:cubicBezTo>
                <a:cubicBezTo>
                  <a:pt x="901953" y="583803"/>
                  <a:pt x="905481" y="588213"/>
                  <a:pt x="909891" y="585567"/>
                </a:cubicBezTo>
                <a:cubicBezTo>
                  <a:pt x="910773" y="584685"/>
                  <a:pt x="912537" y="584685"/>
                  <a:pt x="912537" y="582921"/>
                </a:cubicBezTo>
                <a:cubicBezTo>
                  <a:pt x="912537" y="580275"/>
                  <a:pt x="908127" y="578512"/>
                  <a:pt x="909891" y="574984"/>
                </a:cubicBezTo>
                <a:cubicBezTo>
                  <a:pt x="912537" y="572338"/>
                  <a:pt x="916064" y="572338"/>
                  <a:pt x="918710" y="574102"/>
                </a:cubicBezTo>
                <a:cubicBezTo>
                  <a:pt x="921356" y="575866"/>
                  <a:pt x="923120" y="579394"/>
                  <a:pt x="923120" y="582039"/>
                </a:cubicBezTo>
                <a:cubicBezTo>
                  <a:pt x="923120" y="588213"/>
                  <a:pt x="919592" y="592623"/>
                  <a:pt x="915182" y="594387"/>
                </a:cubicBezTo>
                <a:cubicBezTo>
                  <a:pt x="913419" y="594387"/>
                  <a:pt x="909009" y="595269"/>
                  <a:pt x="909009" y="598796"/>
                </a:cubicBezTo>
                <a:cubicBezTo>
                  <a:pt x="910773" y="604970"/>
                  <a:pt x="906363" y="609380"/>
                  <a:pt x="903717" y="613789"/>
                </a:cubicBezTo>
                <a:cubicBezTo>
                  <a:pt x="898426" y="620845"/>
                  <a:pt x="886079" y="614671"/>
                  <a:pt x="882551" y="623491"/>
                </a:cubicBezTo>
                <a:cubicBezTo>
                  <a:pt x="879905" y="628782"/>
                  <a:pt x="874613" y="633192"/>
                  <a:pt x="868440" y="633192"/>
                </a:cubicBezTo>
                <a:cubicBezTo>
                  <a:pt x="867558" y="630546"/>
                  <a:pt x="871968" y="627900"/>
                  <a:pt x="873731" y="624373"/>
                </a:cubicBezTo>
                <a:cubicBezTo>
                  <a:pt x="877259" y="620845"/>
                  <a:pt x="879023" y="615553"/>
                  <a:pt x="878141" y="610262"/>
                </a:cubicBezTo>
                <a:cubicBezTo>
                  <a:pt x="877259" y="605852"/>
                  <a:pt x="873731" y="599678"/>
                  <a:pt x="877259" y="595269"/>
                </a:cubicBezTo>
                <a:cubicBezTo>
                  <a:pt x="879023" y="592623"/>
                  <a:pt x="882551" y="589977"/>
                  <a:pt x="885197" y="592623"/>
                </a:cubicBezTo>
                <a:cubicBezTo>
                  <a:pt x="886960" y="594387"/>
                  <a:pt x="889606" y="597032"/>
                  <a:pt x="888724" y="599678"/>
                </a:cubicBezTo>
                <a:cubicBezTo>
                  <a:pt x="886960" y="601442"/>
                  <a:pt x="883433" y="601442"/>
                  <a:pt x="883433" y="604970"/>
                </a:cubicBezTo>
                <a:cubicBezTo>
                  <a:pt x="884315" y="608498"/>
                  <a:pt x="887842" y="610262"/>
                  <a:pt x="890488" y="610262"/>
                </a:cubicBezTo>
                <a:cubicBezTo>
                  <a:pt x="894898" y="611144"/>
                  <a:pt x="897544" y="608498"/>
                  <a:pt x="900190" y="605852"/>
                </a:cubicBezTo>
                <a:cubicBezTo>
                  <a:pt x="901953" y="600560"/>
                  <a:pt x="901953" y="593505"/>
                  <a:pt x="896662" y="589977"/>
                </a:cubicBezTo>
                <a:cubicBezTo>
                  <a:pt x="892252" y="586449"/>
                  <a:pt x="889606" y="579394"/>
                  <a:pt x="889606" y="574102"/>
                </a:cubicBezTo>
                <a:cubicBezTo>
                  <a:pt x="885197" y="574102"/>
                  <a:pt x="881669" y="569692"/>
                  <a:pt x="879905" y="565282"/>
                </a:cubicBezTo>
                <a:cubicBezTo>
                  <a:pt x="879023" y="562637"/>
                  <a:pt x="879023" y="559109"/>
                  <a:pt x="880787" y="556463"/>
                </a:cubicBezTo>
                <a:cubicBezTo>
                  <a:pt x="882551" y="553817"/>
                  <a:pt x="885197" y="556463"/>
                  <a:pt x="886960" y="556463"/>
                </a:cubicBezTo>
                <a:cubicBezTo>
                  <a:pt x="893134" y="558227"/>
                  <a:pt x="883433" y="567928"/>
                  <a:pt x="893134" y="564400"/>
                </a:cubicBezTo>
                <a:cubicBezTo>
                  <a:pt x="896662" y="559109"/>
                  <a:pt x="901071" y="556463"/>
                  <a:pt x="906363" y="553817"/>
                </a:cubicBezTo>
                <a:close/>
                <a:moveTo>
                  <a:pt x="967769" y="553364"/>
                </a:moveTo>
                <a:cubicBezTo>
                  <a:pt x="968662" y="550642"/>
                  <a:pt x="971341" y="552456"/>
                  <a:pt x="972234" y="553364"/>
                </a:cubicBezTo>
                <a:cubicBezTo>
                  <a:pt x="972234" y="553364"/>
                  <a:pt x="972234" y="553364"/>
                  <a:pt x="978484" y="561528"/>
                </a:cubicBezTo>
                <a:cubicBezTo>
                  <a:pt x="980270" y="567878"/>
                  <a:pt x="979377" y="573321"/>
                  <a:pt x="976698" y="578764"/>
                </a:cubicBezTo>
                <a:cubicBezTo>
                  <a:pt x="974913" y="581485"/>
                  <a:pt x="971341" y="582392"/>
                  <a:pt x="968662" y="581485"/>
                </a:cubicBezTo>
                <a:cubicBezTo>
                  <a:pt x="965983" y="580578"/>
                  <a:pt x="966876" y="576949"/>
                  <a:pt x="966876" y="574228"/>
                </a:cubicBezTo>
                <a:cubicBezTo>
                  <a:pt x="969555" y="572414"/>
                  <a:pt x="973127" y="572414"/>
                  <a:pt x="972234" y="568785"/>
                </a:cubicBezTo>
                <a:cubicBezTo>
                  <a:pt x="974020" y="562435"/>
                  <a:pt x="967769" y="558806"/>
                  <a:pt x="967769" y="553364"/>
                </a:cubicBezTo>
                <a:close/>
                <a:moveTo>
                  <a:pt x="957411" y="549055"/>
                </a:moveTo>
                <a:cubicBezTo>
                  <a:pt x="960268" y="549055"/>
                  <a:pt x="963126" y="549962"/>
                  <a:pt x="965031" y="552684"/>
                </a:cubicBezTo>
                <a:cubicBezTo>
                  <a:pt x="965983" y="556312"/>
                  <a:pt x="965983" y="558127"/>
                  <a:pt x="965031" y="561755"/>
                </a:cubicBezTo>
                <a:cubicBezTo>
                  <a:pt x="962173" y="560848"/>
                  <a:pt x="959316" y="559034"/>
                  <a:pt x="956458" y="558127"/>
                </a:cubicBezTo>
                <a:cubicBezTo>
                  <a:pt x="956458" y="555405"/>
                  <a:pt x="956458" y="551777"/>
                  <a:pt x="957411" y="549055"/>
                </a:cubicBezTo>
                <a:close/>
                <a:moveTo>
                  <a:pt x="912405" y="542705"/>
                </a:moveTo>
                <a:cubicBezTo>
                  <a:pt x="915083" y="543587"/>
                  <a:pt x="918655" y="543587"/>
                  <a:pt x="922227" y="543587"/>
                </a:cubicBezTo>
                <a:cubicBezTo>
                  <a:pt x="923120" y="546233"/>
                  <a:pt x="920441" y="549761"/>
                  <a:pt x="921334" y="553288"/>
                </a:cubicBezTo>
                <a:cubicBezTo>
                  <a:pt x="919548" y="555934"/>
                  <a:pt x="915976" y="558580"/>
                  <a:pt x="912405" y="558580"/>
                </a:cubicBezTo>
                <a:cubicBezTo>
                  <a:pt x="912405" y="558580"/>
                  <a:pt x="912405" y="558580"/>
                  <a:pt x="911512" y="558580"/>
                </a:cubicBezTo>
                <a:cubicBezTo>
                  <a:pt x="911512" y="553288"/>
                  <a:pt x="908833" y="547115"/>
                  <a:pt x="912405" y="542705"/>
                </a:cubicBezTo>
                <a:close/>
                <a:moveTo>
                  <a:pt x="40888" y="539530"/>
                </a:moveTo>
                <a:cubicBezTo>
                  <a:pt x="40888" y="539530"/>
                  <a:pt x="40888" y="539530"/>
                  <a:pt x="40888" y="543860"/>
                </a:cubicBezTo>
                <a:cubicBezTo>
                  <a:pt x="38131" y="546457"/>
                  <a:pt x="36293" y="549921"/>
                  <a:pt x="36293" y="553385"/>
                </a:cubicBezTo>
                <a:cubicBezTo>
                  <a:pt x="36293" y="557714"/>
                  <a:pt x="43645" y="555982"/>
                  <a:pt x="41807" y="561178"/>
                </a:cubicBezTo>
                <a:cubicBezTo>
                  <a:pt x="41807" y="563776"/>
                  <a:pt x="39969" y="566373"/>
                  <a:pt x="38131" y="567239"/>
                </a:cubicBezTo>
                <a:cubicBezTo>
                  <a:pt x="34454" y="568105"/>
                  <a:pt x="30778" y="565507"/>
                  <a:pt x="28940" y="562910"/>
                </a:cubicBezTo>
                <a:cubicBezTo>
                  <a:pt x="26183" y="558580"/>
                  <a:pt x="26183" y="550787"/>
                  <a:pt x="28021" y="546457"/>
                </a:cubicBezTo>
                <a:cubicBezTo>
                  <a:pt x="31697" y="543860"/>
                  <a:pt x="36293" y="540396"/>
                  <a:pt x="40888" y="539530"/>
                </a:cubicBezTo>
                <a:close/>
                <a:moveTo>
                  <a:pt x="102092" y="536355"/>
                </a:moveTo>
                <a:cubicBezTo>
                  <a:pt x="108215" y="539030"/>
                  <a:pt x="114338" y="542596"/>
                  <a:pt x="116087" y="549729"/>
                </a:cubicBezTo>
                <a:cubicBezTo>
                  <a:pt x="117837" y="551512"/>
                  <a:pt x="120461" y="551512"/>
                  <a:pt x="122211" y="551512"/>
                </a:cubicBezTo>
                <a:cubicBezTo>
                  <a:pt x="122211" y="551512"/>
                  <a:pt x="122211" y="551512"/>
                  <a:pt x="123960" y="548838"/>
                </a:cubicBezTo>
                <a:cubicBezTo>
                  <a:pt x="123085" y="547054"/>
                  <a:pt x="118712" y="546163"/>
                  <a:pt x="120461" y="542596"/>
                </a:cubicBezTo>
                <a:cubicBezTo>
                  <a:pt x="121336" y="541705"/>
                  <a:pt x="122211" y="539030"/>
                  <a:pt x="123960" y="539922"/>
                </a:cubicBezTo>
                <a:cubicBezTo>
                  <a:pt x="127459" y="539922"/>
                  <a:pt x="130083" y="542596"/>
                  <a:pt x="130958" y="546163"/>
                </a:cubicBezTo>
                <a:cubicBezTo>
                  <a:pt x="130958" y="549729"/>
                  <a:pt x="130958" y="553296"/>
                  <a:pt x="128334" y="555970"/>
                </a:cubicBezTo>
                <a:cubicBezTo>
                  <a:pt x="125710" y="558645"/>
                  <a:pt x="121336" y="557754"/>
                  <a:pt x="118712" y="560428"/>
                </a:cubicBezTo>
                <a:cubicBezTo>
                  <a:pt x="119586" y="566670"/>
                  <a:pt x="116087" y="571128"/>
                  <a:pt x="114338" y="575586"/>
                </a:cubicBezTo>
                <a:cubicBezTo>
                  <a:pt x="111714" y="577369"/>
                  <a:pt x="108215" y="578260"/>
                  <a:pt x="108215" y="582718"/>
                </a:cubicBezTo>
                <a:cubicBezTo>
                  <a:pt x="107340" y="585393"/>
                  <a:pt x="108215" y="588960"/>
                  <a:pt x="109964" y="591634"/>
                </a:cubicBezTo>
                <a:cubicBezTo>
                  <a:pt x="109964" y="591634"/>
                  <a:pt x="109964" y="591634"/>
                  <a:pt x="114338" y="594309"/>
                </a:cubicBezTo>
                <a:cubicBezTo>
                  <a:pt x="112589" y="596093"/>
                  <a:pt x="113463" y="601442"/>
                  <a:pt x="109964" y="598767"/>
                </a:cubicBezTo>
                <a:cubicBezTo>
                  <a:pt x="103841" y="596984"/>
                  <a:pt x="102092" y="589851"/>
                  <a:pt x="100342" y="585393"/>
                </a:cubicBezTo>
                <a:cubicBezTo>
                  <a:pt x="100342" y="585393"/>
                  <a:pt x="100342" y="585393"/>
                  <a:pt x="101217" y="580044"/>
                </a:cubicBezTo>
                <a:cubicBezTo>
                  <a:pt x="95969" y="578260"/>
                  <a:pt x="90720" y="575586"/>
                  <a:pt x="88971" y="570236"/>
                </a:cubicBezTo>
                <a:cubicBezTo>
                  <a:pt x="88971" y="567561"/>
                  <a:pt x="88096" y="564886"/>
                  <a:pt x="90720" y="562212"/>
                </a:cubicBezTo>
                <a:cubicBezTo>
                  <a:pt x="92470" y="561320"/>
                  <a:pt x="95094" y="561320"/>
                  <a:pt x="96843" y="562212"/>
                </a:cubicBezTo>
                <a:cubicBezTo>
                  <a:pt x="100342" y="564886"/>
                  <a:pt x="93344" y="570236"/>
                  <a:pt x="99467" y="571128"/>
                </a:cubicBezTo>
                <a:cubicBezTo>
                  <a:pt x="102966" y="572019"/>
                  <a:pt x="106465" y="571128"/>
                  <a:pt x="108215" y="568453"/>
                </a:cubicBezTo>
                <a:cubicBezTo>
                  <a:pt x="111714" y="563995"/>
                  <a:pt x="111714" y="557754"/>
                  <a:pt x="110839" y="553296"/>
                </a:cubicBezTo>
                <a:cubicBezTo>
                  <a:pt x="108215" y="548838"/>
                  <a:pt x="105591" y="545271"/>
                  <a:pt x="101217" y="543488"/>
                </a:cubicBezTo>
                <a:cubicBezTo>
                  <a:pt x="99467" y="541705"/>
                  <a:pt x="101217" y="539030"/>
                  <a:pt x="101217" y="537247"/>
                </a:cubicBezTo>
                <a:cubicBezTo>
                  <a:pt x="101217" y="537247"/>
                  <a:pt x="101217" y="537247"/>
                  <a:pt x="102092" y="536355"/>
                </a:cubicBezTo>
                <a:close/>
                <a:moveTo>
                  <a:pt x="55055" y="534053"/>
                </a:moveTo>
                <a:cubicBezTo>
                  <a:pt x="55055" y="538419"/>
                  <a:pt x="59520" y="545404"/>
                  <a:pt x="52376" y="547150"/>
                </a:cubicBezTo>
                <a:cubicBezTo>
                  <a:pt x="50591" y="548023"/>
                  <a:pt x="48805" y="550642"/>
                  <a:pt x="47019" y="549769"/>
                </a:cubicBezTo>
                <a:cubicBezTo>
                  <a:pt x="46126" y="545404"/>
                  <a:pt x="45233" y="541038"/>
                  <a:pt x="47019" y="537546"/>
                </a:cubicBezTo>
                <a:cubicBezTo>
                  <a:pt x="49698" y="536673"/>
                  <a:pt x="51483" y="533180"/>
                  <a:pt x="55055" y="534053"/>
                </a:cubicBezTo>
                <a:close/>
                <a:moveTo>
                  <a:pt x="939246" y="530005"/>
                </a:moveTo>
                <a:cubicBezTo>
                  <a:pt x="942756" y="530904"/>
                  <a:pt x="941878" y="534498"/>
                  <a:pt x="943633" y="536295"/>
                </a:cubicBezTo>
                <a:cubicBezTo>
                  <a:pt x="942756" y="539890"/>
                  <a:pt x="938369" y="538092"/>
                  <a:pt x="936614" y="540788"/>
                </a:cubicBezTo>
                <a:cubicBezTo>
                  <a:pt x="933983" y="542585"/>
                  <a:pt x="933105" y="545281"/>
                  <a:pt x="933105" y="547977"/>
                </a:cubicBezTo>
                <a:cubicBezTo>
                  <a:pt x="933983" y="550673"/>
                  <a:pt x="935737" y="554267"/>
                  <a:pt x="938369" y="556064"/>
                </a:cubicBezTo>
                <a:cubicBezTo>
                  <a:pt x="941001" y="555166"/>
                  <a:pt x="943633" y="556963"/>
                  <a:pt x="943633" y="554267"/>
                </a:cubicBezTo>
                <a:cubicBezTo>
                  <a:pt x="943633" y="550673"/>
                  <a:pt x="937492" y="553368"/>
                  <a:pt x="937492" y="548875"/>
                </a:cubicBezTo>
                <a:cubicBezTo>
                  <a:pt x="937492" y="547078"/>
                  <a:pt x="937492" y="545281"/>
                  <a:pt x="939246" y="543484"/>
                </a:cubicBezTo>
                <a:cubicBezTo>
                  <a:pt x="941878" y="541687"/>
                  <a:pt x="945388" y="541687"/>
                  <a:pt x="948019" y="543484"/>
                </a:cubicBezTo>
                <a:cubicBezTo>
                  <a:pt x="952406" y="547078"/>
                  <a:pt x="953283" y="550673"/>
                  <a:pt x="952406" y="555166"/>
                </a:cubicBezTo>
                <a:cubicBezTo>
                  <a:pt x="951529" y="559658"/>
                  <a:pt x="947142" y="561456"/>
                  <a:pt x="943633" y="563253"/>
                </a:cubicBezTo>
                <a:cubicBezTo>
                  <a:pt x="941878" y="568644"/>
                  <a:pt x="941878" y="574934"/>
                  <a:pt x="935737" y="576732"/>
                </a:cubicBezTo>
                <a:cubicBezTo>
                  <a:pt x="934860" y="576732"/>
                  <a:pt x="933105" y="577630"/>
                  <a:pt x="932228" y="577630"/>
                </a:cubicBezTo>
                <a:cubicBezTo>
                  <a:pt x="930473" y="565050"/>
                  <a:pt x="919946" y="553368"/>
                  <a:pt x="928719" y="541687"/>
                </a:cubicBezTo>
                <a:cubicBezTo>
                  <a:pt x="933105" y="538991"/>
                  <a:pt x="938369" y="536295"/>
                  <a:pt x="939246" y="530005"/>
                </a:cubicBezTo>
                <a:close/>
                <a:moveTo>
                  <a:pt x="95961" y="528594"/>
                </a:moveTo>
                <a:cubicBezTo>
                  <a:pt x="97476" y="528594"/>
                  <a:pt x="98775" y="529035"/>
                  <a:pt x="99208" y="531240"/>
                </a:cubicBezTo>
                <a:cubicBezTo>
                  <a:pt x="98342" y="534768"/>
                  <a:pt x="97476" y="539177"/>
                  <a:pt x="97476" y="542705"/>
                </a:cubicBezTo>
                <a:cubicBezTo>
                  <a:pt x="94012" y="542705"/>
                  <a:pt x="92281" y="540059"/>
                  <a:pt x="89683" y="537413"/>
                </a:cubicBezTo>
                <a:cubicBezTo>
                  <a:pt x="89683" y="534768"/>
                  <a:pt x="89683" y="531240"/>
                  <a:pt x="91415" y="528594"/>
                </a:cubicBezTo>
                <a:cubicBezTo>
                  <a:pt x="92714" y="529035"/>
                  <a:pt x="94445" y="528594"/>
                  <a:pt x="95961" y="528594"/>
                </a:cubicBezTo>
                <a:close/>
                <a:moveTo>
                  <a:pt x="970340" y="523655"/>
                </a:moveTo>
                <a:cubicBezTo>
                  <a:pt x="972998" y="523655"/>
                  <a:pt x="975656" y="525387"/>
                  <a:pt x="975656" y="527119"/>
                </a:cubicBezTo>
                <a:cubicBezTo>
                  <a:pt x="978314" y="530582"/>
                  <a:pt x="976542" y="533180"/>
                  <a:pt x="976542" y="536644"/>
                </a:cubicBezTo>
                <a:cubicBezTo>
                  <a:pt x="980086" y="538376"/>
                  <a:pt x="981858" y="541839"/>
                  <a:pt x="981858" y="545303"/>
                </a:cubicBezTo>
                <a:cubicBezTo>
                  <a:pt x="981858" y="547901"/>
                  <a:pt x="981858" y="550498"/>
                  <a:pt x="980086" y="552230"/>
                </a:cubicBezTo>
                <a:cubicBezTo>
                  <a:pt x="972112" y="549632"/>
                  <a:pt x="965023" y="547035"/>
                  <a:pt x="957935" y="544437"/>
                </a:cubicBezTo>
                <a:cubicBezTo>
                  <a:pt x="952619" y="540973"/>
                  <a:pt x="945530" y="535778"/>
                  <a:pt x="943758" y="527985"/>
                </a:cubicBezTo>
                <a:cubicBezTo>
                  <a:pt x="944644" y="527119"/>
                  <a:pt x="944644" y="525387"/>
                  <a:pt x="946416" y="525387"/>
                </a:cubicBezTo>
                <a:cubicBezTo>
                  <a:pt x="949074" y="528851"/>
                  <a:pt x="954391" y="527985"/>
                  <a:pt x="958821" y="528851"/>
                </a:cubicBezTo>
                <a:cubicBezTo>
                  <a:pt x="959707" y="533180"/>
                  <a:pt x="959707" y="537510"/>
                  <a:pt x="965023" y="540107"/>
                </a:cubicBezTo>
                <a:cubicBezTo>
                  <a:pt x="965909" y="540107"/>
                  <a:pt x="967681" y="541839"/>
                  <a:pt x="969453" y="540107"/>
                </a:cubicBezTo>
                <a:cubicBezTo>
                  <a:pt x="969453" y="537510"/>
                  <a:pt x="965023" y="537510"/>
                  <a:pt x="964137" y="534912"/>
                </a:cubicBezTo>
                <a:cubicBezTo>
                  <a:pt x="963251" y="533180"/>
                  <a:pt x="963251" y="528851"/>
                  <a:pt x="965023" y="527119"/>
                </a:cubicBezTo>
                <a:cubicBezTo>
                  <a:pt x="965909" y="525387"/>
                  <a:pt x="968567" y="524521"/>
                  <a:pt x="970340" y="523655"/>
                </a:cubicBezTo>
                <a:close/>
                <a:moveTo>
                  <a:pt x="905369" y="514130"/>
                </a:moveTo>
                <a:cubicBezTo>
                  <a:pt x="908833" y="514130"/>
                  <a:pt x="914028" y="514130"/>
                  <a:pt x="914894" y="518628"/>
                </a:cubicBezTo>
                <a:cubicBezTo>
                  <a:pt x="915760" y="520427"/>
                  <a:pt x="914894" y="522226"/>
                  <a:pt x="914894" y="524025"/>
                </a:cubicBezTo>
                <a:cubicBezTo>
                  <a:pt x="914028" y="525824"/>
                  <a:pt x="911431" y="526724"/>
                  <a:pt x="909699" y="525824"/>
                </a:cubicBezTo>
                <a:cubicBezTo>
                  <a:pt x="908833" y="525824"/>
                  <a:pt x="907967" y="524925"/>
                  <a:pt x="907101" y="524925"/>
                </a:cubicBezTo>
                <a:cubicBezTo>
                  <a:pt x="905369" y="526724"/>
                  <a:pt x="907967" y="527624"/>
                  <a:pt x="908833" y="528523"/>
                </a:cubicBezTo>
                <a:cubicBezTo>
                  <a:pt x="911431" y="530322"/>
                  <a:pt x="914028" y="530322"/>
                  <a:pt x="915760" y="529423"/>
                </a:cubicBezTo>
                <a:cubicBezTo>
                  <a:pt x="918358" y="527624"/>
                  <a:pt x="918358" y="524925"/>
                  <a:pt x="920090" y="522226"/>
                </a:cubicBezTo>
                <a:cubicBezTo>
                  <a:pt x="920090" y="522226"/>
                  <a:pt x="920090" y="522226"/>
                  <a:pt x="929615" y="526724"/>
                </a:cubicBezTo>
                <a:cubicBezTo>
                  <a:pt x="929615" y="526724"/>
                  <a:pt x="929615" y="526724"/>
                  <a:pt x="937408" y="526724"/>
                </a:cubicBezTo>
                <a:cubicBezTo>
                  <a:pt x="935676" y="532121"/>
                  <a:pt x="931347" y="536619"/>
                  <a:pt x="926151" y="538418"/>
                </a:cubicBezTo>
                <a:cubicBezTo>
                  <a:pt x="914028" y="541117"/>
                  <a:pt x="902772" y="534820"/>
                  <a:pt x="890649" y="538418"/>
                </a:cubicBezTo>
                <a:cubicBezTo>
                  <a:pt x="889783" y="537519"/>
                  <a:pt x="890649" y="534820"/>
                  <a:pt x="890649" y="533021"/>
                </a:cubicBezTo>
                <a:cubicBezTo>
                  <a:pt x="893247" y="527624"/>
                  <a:pt x="900174" y="527624"/>
                  <a:pt x="899308" y="521327"/>
                </a:cubicBezTo>
                <a:cubicBezTo>
                  <a:pt x="899308" y="517728"/>
                  <a:pt x="902772" y="515929"/>
                  <a:pt x="905369" y="514130"/>
                </a:cubicBezTo>
                <a:close/>
                <a:moveTo>
                  <a:pt x="67691" y="514130"/>
                </a:moveTo>
                <a:cubicBezTo>
                  <a:pt x="72127" y="514130"/>
                  <a:pt x="71240" y="519625"/>
                  <a:pt x="74788" y="521457"/>
                </a:cubicBezTo>
                <a:cubicBezTo>
                  <a:pt x="78337" y="524205"/>
                  <a:pt x="81885" y="526036"/>
                  <a:pt x="86321" y="528784"/>
                </a:cubicBezTo>
                <a:cubicBezTo>
                  <a:pt x="88095" y="537027"/>
                  <a:pt x="81885" y="543438"/>
                  <a:pt x="78337" y="549849"/>
                </a:cubicBezTo>
                <a:cubicBezTo>
                  <a:pt x="78337" y="549849"/>
                  <a:pt x="78337" y="549849"/>
                  <a:pt x="76562" y="559008"/>
                </a:cubicBezTo>
                <a:cubicBezTo>
                  <a:pt x="73901" y="561755"/>
                  <a:pt x="71240" y="557176"/>
                  <a:pt x="68578" y="557176"/>
                </a:cubicBezTo>
                <a:cubicBezTo>
                  <a:pt x="62369" y="552596"/>
                  <a:pt x="65030" y="543438"/>
                  <a:pt x="58820" y="539774"/>
                </a:cubicBezTo>
                <a:cubicBezTo>
                  <a:pt x="58820" y="536111"/>
                  <a:pt x="57933" y="533363"/>
                  <a:pt x="58820" y="529700"/>
                </a:cubicBezTo>
                <a:cubicBezTo>
                  <a:pt x="61481" y="527868"/>
                  <a:pt x="65030" y="524205"/>
                  <a:pt x="67691" y="526952"/>
                </a:cubicBezTo>
                <a:cubicBezTo>
                  <a:pt x="71240" y="529700"/>
                  <a:pt x="69465" y="534279"/>
                  <a:pt x="69465" y="537943"/>
                </a:cubicBezTo>
                <a:cubicBezTo>
                  <a:pt x="71240" y="537943"/>
                  <a:pt x="73014" y="535195"/>
                  <a:pt x="73901" y="533363"/>
                </a:cubicBezTo>
                <a:cubicBezTo>
                  <a:pt x="74788" y="527868"/>
                  <a:pt x="73014" y="523289"/>
                  <a:pt x="67691" y="521457"/>
                </a:cubicBezTo>
                <a:cubicBezTo>
                  <a:pt x="66804" y="521457"/>
                  <a:pt x="65917" y="519625"/>
                  <a:pt x="65917" y="518709"/>
                </a:cubicBezTo>
                <a:cubicBezTo>
                  <a:pt x="65917" y="516878"/>
                  <a:pt x="66804" y="515046"/>
                  <a:pt x="67691" y="514130"/>
                </a:cubicBezTo>
                <a:close/>
                <a:moveTo>
                  <a:pt x="64968" y="503017"/>
                </a:moveTo>
                <a:cubicBezTo>
                  <a:pt x="65870" y="514884"/>
                  <a:pt x="59556" y="524924"/>
                  <a:pt x="49634" y="530401"/>
                </a:cubicBezTo>
                <a:cubicBezTo>
                  <a:pt x="43321" y="532227"/>
                  <a:pt x="37007" y="535878"/>
                  <a:pt x="30693" y="539529"/>
                </a:cubicBezTo>
                <a:cubicBezTo>
                  <a:pt x="27085" y="538616"/>
                  <a:pt x="27987" y="534965"/>
                  <a:pt x="26183" y="532227"/>
                </a:cubicBezTo>
                <a:cubicBezTo>
                  <a:pt x="27085" y="526750"/>
                  <a:pt x="30693" y="522186"/>
                  <a:pt x="29791" y="516709"/>
                </a:cubicBezTo>
                <a:cubicBezTo>
                  <a:pt x="28889" y="513058"/>
                  <a:pt x="33399" y="511232"/>
                  <a:pt x="35203" y="508494"/>
                </a:cubicBezTo>
                <a:cubicBezTo>
                  <a:pt x="37007" y="506668"/>
                  <a:pt x="40615" y="505756"/>
                  <a:pt x="43321" y="506668"/>
                </a:cubicBezTo>
                <a:cubicBezTo>
                  <a:pt x="46026" y="508494"/>
                  <a:pt x="48732" y="511232"/>
                  <a:pt x="49634" y="513971"/>
                </a:cubicBezTo>
                <a:cubicBezTo>
                  <a:pt x="49634" y="516709"/>
                  <a:pt x="49634" y="519448"/>
                  <a:pt x="46928" y="520360"/>
                </a:cubicBezTo>
                <a:cubicBezTo>
                  <a:pt x="45124" y="520360"/>
                  <a:pt x="44222" y="520360"/>
                  <a:pt x="42419" y="519448"/>
                </a:cubicBezTo>
                <a:cubicBezTo>
                  <a:pt x="41517" y="517622"/>
                  <a:pt x="42419" y="515796"/>
                  <a:pt x="40615" y="514884"/>
                </a:cubicBezTo>
                <a:cubicBezTo>
                  <a:pt x="38811" y="514884"/>
                  <a:pt x="38811" y="516709"/>
                  <a:pt x="38811" y="518535"/>
                </a:cubicBezTo>
                <a:cubicBezTo>
                  <a:pt x="38811" y="520360"/>
                  <a:pt x="40615" y="522186"/>
                  <a:pt x="43321" y="523099"/>
                </a:cubicBezTo>
                <a:cubicBezTo>
                  <a:pt x="46928" y="524924"/>
                  <a:pt x="49634" y="521273"/>
                  <a:pt x="52340" y="519448"/>
                </a:cubicBezTo>
                <a:cubicBezTo>
                  <a:pt x="55046" y="515796"/>
                  <a:pt x="50536" y="509407"/>
                  <a:pt x="56850" y="508494"/>
                </a:cubicBezTo>
                <a:cubicBezTo>
                  <a:pt x="60458" y="507581"/>
                  <a:pt x="61360" y="503930"/>
                  <a:pt x="64968" y="503017"/>
                </a:cubicBezTo>
                <a:close/>
                <a:moveTo>
                  <a:pt x="107592" y="500194"/>
                </a:moveTo>
                <a:cubicBezTo>
                  <a:pt x="110589" y="501056"/>
                  <a:pt x="113253" y="502995"/>
                  <a:pt x="114141" y="506011"/>
                </a:cubicBezTo>
                <a:cubicBezTo>
                  <a:pt x="114141" y="512905"/>
                  <a:pt x="123020" y="513767"/>
                  <a:pt x="123020" y="520661"/>
                </a:cubicBezTo>
                <a:cubicBezTo>
                  <a:pt x="122132" y="523246"/>
                  <a:pt x="122132" y="526694"/>
                  <a:pt x="120356" y="528417"/>
                </a:cubicBezTo>
                <a:cubicBezTo>
                  <a:pt x="117692" y="528417"/>
                  <a:pt x="115917" y="526694"/>
                  <a:pt x="114141" y="525832"/>
                </a:cubicBezTo>
                <a:cubicBezTo>
                  <a:pt x="114141" y="525832"/>
                  <a:pt x="114141" y="525832"/>
                  <a:pt x="88391" y="524108"/>
                </a:cubicBezTo>
                <a:cubicBezTo>
                  <a:pt x="80400" y="521523"/>
                  <a:pt x="73297" y="517214"/>
                  <a:pt x="70633" y="509458"/>
                </a:cubicBezTo>
                <a:cubicBezTo>
                  <a:pt x="70633" y="509458"/>
                  <a:pt x="70633" y="509458"/>
                  <a:pt x="70633" y="508596"/>
                </a:cubicBezTo>
                <a:cubicBezTo>
                  <a:pt x="77736" y="511182"/>
                  <a:pt x="84840" y="509458"/>
                  <a:pt x="90167" y="506011"/>
                </a:cubicBezTo>
                <a:cubicBezTo>
                  <a:pt x="91055" y="509458"/>
                  <a:pt x="92831" y="513767"/>
                  <a:pt x="97270" y="514629"/>
                </a:cubicBezTo>
                <a:cubicBezTo>
                  <a:pt x="100822" y="515491"/>
                  <a:pt x="102598" y="513767"/>
                  <a:pt x="105262" y="512043"/>
                </a:cubicBezTo>
                <a:cubicBezTo>
                  <a:pt x="106150" y="511182"/>
                  <a:pt x="105262" y="508596"/>
                  <a:pt x="105262" y="507735"/>
                </a:cubicBezTo>
                <a:cubicBezTo>
                  <a:pt x="105262" y="507735"/>
                  <a:pt x="105262" y="507735"/>
                  <a:pt x="103486" y="506873"/>
                </a:cubicBezTo>
                <a:cubicBezTo>
                  <a:pt x="101710" y="507735"/>
                  <a:pt x="102598" y="509458"/>
                  <a:pt x="100822" y="510320"/>
                </a:cubicBezTo>
                <a:cubicBezTo>
                  <a:pt x="98158" y="511182"/>
                  <a:pt x="94607" y="510320"/>
                  <a:pt x="94607" y="506873"/>
                </a:cubicBezTo>
                <a:cubicBezTo>
                  <a:pt x="94607" y="504288"/>
                  <a:pt x="96382" y="501702"/>
                  <a:pt x="99046" y="500840"/>
                </a:cubicBezTo>
                <a:cubicBezTo>
                  <a:pt x="101266" y="499548"/>
                  <a:pt x="104596" y="499332"/>
                  <a:pt x="107592" y="500194"/>
                </a:cubicBezTo>
                <a:close/>
                <a:moveTo>
                  <a:pt x="893663" y="499843"/>
                </a:moveTo>
                <a:cubicBezTo>
                  <a:pt x="898073" y="501638"/>
                  <a:pt x="896309" y="507021"/>
                  <a:pt x="900719" y="508816"/>
                </a:cubicBezTo>
                <a:cubicBezTo>
                  <a:pt x="902483" y="512405"/>
                  <a:pt x="897191" y="512405"/>
                  <a:pt x="896309" y="515994"/>
                </a:cubicBezTo>
                <a:cubicBezTo>
                  <a:pt x="895427" y="517788"/>
                  <a:pt x="896309" y="519583"/>
                  <a:pt x="894545" y="520480"/>
                </a:cubicBezTo>
                <a:cubicBezTo>
                  <a:pt x="890136" y="518686"/>
                  <a:pt x="888372" y="513302"/>
                  <a:pt x="886608" y="508816"/>
                </a:cubicBezTo>
                <a:cubicBezTo>
                  <a:pt x="888372" y="506124"/>
                  <a:pt x="890136" y="502535"/>
                  <a:pt x="893663" y="499843"/>
                </a:cubicBezTo>
                <a:close/>
                <a:moveTo>
                  <a:pt x="962201" y="499155"/>
                </a:moveTo>
                <a:cubicBezTo>
                  <a:pt x="967524" y="502753"/>
                  <a:pt x="971960" y="506351"/>
                  <a:pt x="975508" y="511749"/>
                </a:cubicBezTo>
                <a:cubicBezTo>
                  <a:pt x="975508" y="511749"/>
                  <a:pt x="975508" y="511749"/>
                  <a:pt x="974621" y="514447"/>
                </a:cubicBezTo>
                <a:cubicBezTo>
                  <a:pt x="970185" y="519845"/>
                  <a:pt x="963976" y="524343"/>
                  <a:pt x="956879" y="525242"/>
                </a:cubicBezTo>
                <a:cubicBezTo>
                  <a:pt x="952443" y="525242"/>
                  <a:pt x="948895" y="524343"/>
                  <a:pt x="945346" y="521644"/>
                </a:cubicBezTo>
                <a:cubicBezTo>
                  <a:pt x="945346" y="521644"/>
                  <a:pt x="945346" y="521644"/>
                  <a:pt x="945346" y="518046"/>
                </a:cubicBezTo>
                <a:cubicBezTo>
                  <a:pt x="948895" y="518046"/>
                  <a:pt x="951556" y="520744"/>
                  <a:pt x="955104" y="519845"/>
                </a:cubicBezTo>
                <a:cubicBezTo>
                  <a:pt x="956879" y="518046"/>
                  <a:pt x="959540" y="516246"/>
                  <a:pt x="959540" y="512648"/>
                </a:cubicBezTo>
                <a:cubicBezTo>
                  <a:pt x="959540" y="511749"/>
                  <a:pt x="959540" y="511749"/>
                  <a:pt x="958653" y="510849"/>
                </a:cubicBezTo>
                <a:cubicBezTo>
                  <a:pt x="956879" y="512648"/>
                  <a:pt x="955104" y="517146"/>
                  <a:pt x="951556" y="515347"/>
                </a:cubicBezTo>
                <a:cubicBezTo>
                  <a:pt x="948895" y="513548"/>
                  <a:pt x="946233" y="510849"/>
                  <a:pt x="947120" y="507251"/>
                </a:cubicBezTo>
                <a:cubicBezTo>
                  <a:pt x="946233" y="503653"/>
                  <a:pt x="948895" y="500954"/>
                  <a:pt x="950669" y="500054"/>
                </a:cubicBezTo>
                <a:cubicBezTo>
                  <a:pt x="954217" y="498255"/>
                  <a:pt x="958653" y="498255"/>
                  <a:pt x="962201" y="499155"/>
                </a:cubicBezTo>
                <a:close/>
                <a:moveTo>
                  <a:pt x="932790" y="498255"/>
                </a:moveTo>
                <a:cubicBezTo>
                  <a:pt x="936446" y="498255"/>
                  <a:pt x="939188" y="499996"/>
                  <a:pt x="941930" y="501737"/>
                </a:cubicBezTo>
                <a:cubicBezTo>
                  <a:pt x="941930" y="501737"/>
                  <a:pt x="941930" y="501737"/>
                  <a:pt x="941930" y="502608"/>
                </a:cubicBezTo>
                <a:cubicBezTo>
                  <a:pt x="938274" y="501737"/>
                  <a:pt x="933704" y="502608"/>
                  <a:pt x="930048" y="505220"/>
                </a:cubicBezTo>
                <a:cubicBezTo>
                  <a:pt x="928220" y="506961"/>
                  <a:pt x="927306" y="509572"/>
                  <a:pt x="929134" y="512184"/>
                </a:cubicBezTo>
                <a:cubicBezTo>
                  <a:pt x="929134" y="514796"/>
                  <a:pt x="930962" y="515666"/>
                  <a:pt x="933704" y="516537"/>
                </a:cubicBezTo>
                <a:cubicBezTo>
                  <a:pt x="934618" y="517407"/>
                  <a:pt x="935532" y="516537"/>
                  <a:pt x="935532" y="515666"/>
                </a:cubicBezTo>
                <a:cubicBezTo>
                  <a:pt x="934618" y="513054"/>
                  <a:pt x="930048" y="511313"/>
                  <a:pt x="932790" y="508702"/>
                </a:cubicBezTo>
                <a:cubicBezTo>
                  <a:pt x="934618" y="506961"/>
                  <a:pt x="937360" y="505220"/>
                  <a:pt x="939188" y="506961"/>
                </a:cubicBezTo>
                <a:cubicBezTo>
                  <a:pt x="942844" y="508702"/>
                  <a:pt x="943758" y="513054"/>
                  <a:pt x="943758" y="515666"/>
                </a:cubicBezTo>
                <a:cubicBezTo>
                  <a:pt x="941930" y="518278"/>
                  <a:pt x="941016" y="520889"/>
                  <a:pt x="938274" y="521760"/>
                </a:cubicBezTo>
                <a:cubicBezTo>
                  <a:pt x="928220" y="525242"/>
                  <a:pt x="920908" y="517407"/>
                  <a:pt x="913596" y="511313"/>
                </a:cubicBezTo>
                <a:cubicBezTo>
                  <a:pt x="913596" y="511313"/>
                  <a:pt x="913596" y="511313"/>
                  <a:pt x="914510" y="508702"/>
                </a:cubicBezTo>
                <a:cubicBezTo>
                  <a:pt x="919080" y="504349"/>
                  <a:pt x="925478" y="499126"/>
                  <a:pt x="932790" y="498255"/>
                </a:cubicBezTo>
                <a:close/>
                <a:moveTo>
                  <a:pt x="115744" y="483269"/>
                </a:moveTo>
                <a:cubicBezTo>
                  <a:pt x="122227" y="482380"/>
                  <a:pt x="124079" y="488603"/>
                  <a:pt x="127783" y="492159"/>
                </a:cubicBezTo>
                <a:cubicBezTo>
                  <a:pt x="124079" y="496604"/>
                  <a:pt x="123153" y="501938"/>
                  <a:pt x="119449" y="504605"/>
                </a:cubicBezTo>
                <a:cubicBezTo>
                  <a:pt x="116670" y="500160"/>
                  <a:pt x="112040" y="495715"/>
                  <a:pt x="106484" y="494826"/>
                </a:cubicBezTo>
                <a:cubicBezTo>
                  <a:pt x="106484" y="494826"/>
                  <a:pt x="106484" y="494826"/>
                  <a:pt x="105558" y="493937"/>
                </a:cubicBezTo>
                <a:cubicBezTo>
                  <a:pt x="110188" y="491270"/>
                  <a:pt x="112966" y="486825"/>
                  <a:pt x="115744" y="483269"/>
                </a:cubicBezTo>
                <a:close/>
                <a:moveTo>
                  <a:pt x="73856" y="481201"/>
                </a:moveTo>
                <a:cubicBezTo>
                  <a:pt x="83910" y="476030"/>
                  <a:pt x="91222" y="484648"/>
                  <a:pt x="97620" y="492404"/>
                </a:cubicBezTo>
                <a:cubicBezTo>
                  <a:pt x="97620" y="492404"/>
                  <a:pt x="97620" y="492404"/>
                  <a:pt x="97620" y="494989"/>
                </a:cubicBezTo>
                <a:cubicBezTo>
                  <a:pt x="91222" y="500160"/>
                  <a:pt x="84824" y="506192"/>
                  <a:pt x="74770" y="505330"/>
                </a:cubicBezTo>
                <a:cubicBezTo>
                  <a:pt x="71114" y="504469"/>
                  <a:pt x="69286" y="501883"/>
                  <a:pt x="68372" y="499298"/>
                </a:cubicBezTo>
                <a:cubicBezTo>
                  <a:pt x="71114" y="498436"/>
                  <a:pt x="72942" y="501021"/>
                  <a:pt x="75684" y="500160"/>
                </a:cubicBezTo>
                <a:cubicBezTo>
                  <a:pt x="79340" y="499298"/>
                  <a:pt x="82996" y="496713"/>
                  <a:pt x="83910" y="494127"/>
                </a:cubicBezTo>
                <a:cubicBezTo>
                  <a:pt x="83910" y="490680"/>
                  <a:pt x="82996" y="487233"/>
                  <a:pt x="79340" y="485510"/>
                </a:cubicBezTo>
                <a:cubicBezTo>
                  <a:pt x="79340" y="485510"/>
                  <a:pt x="78426" y="484648"/>
                  <a:pt x="77512" y="485510"/>
                </a:cubicBezTo>
                <a:cubicBezTo>
                  <a:pt x="76598" y="488095"/>
                  <a:pt x="80254" y="490680"/>
                  <a:pt x="79340" y="493266"/>
                </a:cubicBezTo>
                <a:cubicBezTo>
                  <a:pt x="77512" y="495851"/>
                  <a:pt x="73856" y="495851"/>
                  <a:pt x="71114" y="494989"/>
                </a:cubicBezTo>
                <a:cubicBezTo>
                  <a:pt x="68372" y="494127"/>
                  <a:pt x="67458" y="491542"/>
                  <a:pt x="67458" y="488957"/>
                </a:cubicBezTo>
                <a:cubicBezTo>
                  <a:pt x="67458" y="485510"/>
                  <a:pt x="70200" y="482924"/>
                  <a:pt x="73856" y="481201"/>
                </a:cubicBezTo>
                <a:close/>
                <a:moveTo>
                  <a:pt x="911679" y="479999"/>
                </a:moveTo>
                <a:cubicBezTo>
                  <a:pt x="916716" y="478978"/>
                  <a:pt x="921752" y="478298"/>
                  <a:pt x="927445" y="480566"/>
                </a:cubicBezTo>
                <a:cubicBezTo>
                  <a:pt x="932700" y="482380"/>
                  <a:pt x="937956" y="487823"/>
                  <a:pt x="940583" y="493266"/>
                </a:cubicBezTo>
                <a:cubicBezTo>
                  <a:pt x="940583" y="494173"/>
                  <a:pt x="940583" y="495987"/>
                  <a:pt x="939707" y="495987"/>
                </a:cubicBezTo>
                <a:cubicBezTo>
                  <a:pt x="933576" y="492359"/>
                  <a:pt x="926569" y="494173"/>
                  <a:pt x="921314" y="497802"/>
                </a:cubicBezTo>
                <a:cubicBezTo>
                  <a:pt x="918686" y="497802"/>
                  <a:pt x="919562" y="495080"/>
                  <a:pt x="917810" y="493266"/>
                </a:cubicBezTo>
                <a:cubicBezTo>
                  <a:pt x="915183" y="492359"/>
                  <a:pt x="912555" y="490544"/>
                  <a:pt x="909928" y="491452"/>
                </a:cubicBezTo>
                <a:cubicBezTo>
                  <a:pt x="908176" y="492359"/>
                  <a:pt x="905548" y="495080"/>
                  <a:pt x="906424" y="496894"/>
                </a:cubicBezTo>
                <a:cubicBezTo>
                  <a:pt x="909052" y="499616"/>
                  <a:pt x="909928" y="493266"/>
                  <a:pt x="914307" y="495080"/>
                </a:cubicBezTo>
                <a:cubicBezTo>
                  <a:pt x="916059" y="496894"/>
                  <a:pt x="916935" y="500523"/>
                  <a:pt x="915183" y="503244"/>
                </a:cubicBezTo>
                <a:cubicBezTo>
                  <a:pt x="913431" y="505966"/>
                  <a:pt x="911679" y="506873"/>
                  <a:pt x="908176" y="507780"/>
                </a:cubicBezTo>
                <a:cubicBezTo>
                  <a:pt x="902045" y="506873"/>
                  <a:pt x="898541" y="499616"/>
                  <a:pt x="896790" y="494173"/>
                </a:cubicBezTo>
                <a:cubicBezTo>
                  <a:pt x="893286" y="490544"/>
                  <a:pt x="889783" y="486009"/>
                  <a:pt x="889783" y="480566"/>
                </a:cubicBezTo>
                <a:cubicBezTo>
                  <a:pt x="892410" y="479659"/>
                  <a:pt x="894162" y="481473"/>
                  <a:pt x="895914" y="481473"/>
                </a:cubicBezTo>
                <a:cubicBezTo>
                  <a:pt x="901607" y="482380"/>
                  <a:pt x="906643" y="481019"/>
                  <a:pt x="911679" y="479999"/>
                </a:cubicBezTo>
                <a:close/>
                <a:moveTo>
                  <a:pt x="50660" y="476909"/>
                </a:moveTo>
                <a:cubicBezTo>
                  <a:pt x="53986" y="476373"/>
                  <a:pt x="57418" y="477017"/>
                  <a:pt x="59992" y="479591"/>
                </a:cubicBezTo>
                <a:cubicBezTo>
                  <a:pt x="60851" y="481307"/>
                  <a:pt x="64283" y="483023"/>
                  <a:pt x="63425" y="486456"/>
                </a:cubicBezTo>
                <a:cubicBezTo>
                  <a:pt x="59992" y="484739"/>
                  <a:pt x="55702" y="483881"/>
                  <a:pt x="53128" y="486456"/>
                </a:cubicBezTo>
                <a:cubicBezTo>
                  <a:pt x="51411" y="488172"/>
                  <a:pt x="47979" y="490746"/>
                  <a:pt x="49695" y="494179"/>
                </a:cubicBezTo>
                <a:cubicBezTo>
                  <a:pt x="53128" y="495037"/>
                  <a:pt x="53128" y="486456"/>
                  <a:pt x="58276" y="489030"/>
                </a:cubicBezTo>
                <a:cubicBezTo>
                  <a:pt x="60851" y="492462"/>
                  <a:pt x="62567" y="495037"/>
                  <a:pt x="60851" y="498469"/>
                </a:cubicBezTo>
                <a:cubicBezTo>
                  <a:pt x="60851" y="501902"/>
                  <a:pt x="56560" y="502760"/>
                  <a:pt x="53986" y="504476"/>
                </a:cubicBezTo>
                <a:cubicBezTo>
                  <a:pt x="47121" y="506192"/>
                  <a:pt x="41114" y="501043"/>
                  <a:pt x="37682" y="495895"/>
                </a:cubicBezTo>
                <a:cubicBezTo>
                  <a:pt x="35965" y="494179"/>
                  <a:pt x="33391" y="493321"/>
                  <a:pt x="32533" y="490746"/>
                </a:cubicBezTo>
                <a:cubicBezTo>
                  <a:pt x="35965" y="488172"/>
                  <a:pt x="40256" y="485598"/>
                  <a:pt x="41972" y="481307"/>
                </a:cubicBezTo>
                <a:cubicBezTo>
                  <a:pt x="44117" y="479162"/>
                  <a:pt x="47335" y="477445"/>
                  <a:pt x="50660" y="476909"/>
                </a:cubicBezTo>
                <a:close/>
                <a:moveTo>
                  <a:pt x="981352" y="464917"/>
                </a:moveTo>
                <a:cubicBezTo>
                  <a:pt x="983987" y="465813"/>
                  <a:pt x="983987" y="469395"/>
                  <a:pt x="983987" y="472081"/>
                </a:cubicBezTo>
                <a:cubicBezTo>
                  <a:pt x="986621" y="478350"/>
                  <a:pt x="977839" y="480141"/>
                  <a:pt x="980474" y="486409"/>
                </a:cubicBezTo>
                <a:cubicBezTo>
                  <a:pt x="981352" y="489096"/>
                  <a:pt x="980474" y="492678"/>
                  <a:pt x="979596" y="495365"/>
                </a:cubicBezTo>
                <a:cubicBezTo>
                  <a:pt x="978717" y="497156"/>
                  <a:pt x="976083" y="498947"/>
                  <a:pt x="972570" y="498947"/>
                </a:cubicBezTo>
                <a:cubicBezTo>
                  <a:pt x="969935" y="499842"/>
                  <a:pt x="968179" y="497156"/>
                  <a:pt x="966423" y="496260"/>
                </a:cubicBezTo>
                <a:cubicBezTo>
                  <a:pt x="964666" y="493574"/>
                  <a:pt x="963788" y="490887"/>
                  <a:pt x="964666" y="488200"/>
                </a:cubicBezTo>
                <a:cubicBezTo>
                  <a:pt x="965545" y="486409"/>
                  <a:pt x="967301" y="485514"/>
                  <a:pt x="969057" y="484618"/>
                </a:cubicBezTo>
                <a:cubicBezTo>
                  <a:pt x="971692" y="483723"/>
                  <a:pt x="973448" y="489991"/>
                  <a:pt x="975205" y="486409"/>
                </a:cubicBezTo>
                <a:cubicBezTo>
                  <a:pt x="974326" y="483723"/>
                  <a:pt x="971692" y="482827"/>
                  <a:pt x="970814" y="481932"/>
                </a:cubicBezTo>
                <a:cubicBezTo>
                  <a:pt x="967301" y="481932"/>
                  <a:pt x="964666" y="482827"/>
                  <a:pt x="962032" y="484618"/>
                </a:cubicBezTo>
                <a:cubicBezTo>
                  <a:pt x="959397" y="487305"/>
                  <a:pt x="961154" y="491783"/>
                  <a:pt x="959397" y="494469"/>
                </a:cubicBezTo>
                <a:cubicBezTo>
                  <a:pt x="955006" y="495365"/>
                  <a:pt x="949737" y="495365"/>
                  <a:pt x="947103" y="498947"/>
                </a:cubicBezTo>
                <a:cubicBezTo>
                  <a:pt x="947103" y="498947"/>
                  <a:pt x="947103" y="498947"/>
                  <a:pt x="945346" y="497156"/>
                </a:cubicBezTo>
                <a:cubicBezTo>
                  <a:pt x="947981" y="488200"/>
                  <a:pt x="951493" y="476559"/>
                  <a:pt x="962032" y="473872"/>
                </a:cubicBezTo>
                <a:cubicBezTo>
                  <a:pt x="969057" y="472081"/>
                  <a:pt x="976083" y="470290"/>
                  <a:pt x="981352" y="464917"/>
                </a:cubicBezTo>
                <a:close/>
                <a:moveTo>
                  <a:pt x="915778" y="460155"/>
                </a:moveTo>
                <a:cubicBezTo>
                  <a:pt x="918457" y="462801"/>
                  <a:pt x="924708" y="462801"/>
                  <a:pt x="924708" y="467211"/>
                </a:cubicBezTo>
                <a:cubicBezTo>
                  <a:pt x="924708" y="467211"/>
                  <a:pt x="924708" y="467211"/>
                  <a:pt x="922922" y="474266"/>
                </a:cubicBezTo>
                <a:cubicBezTo>
                  <a:pt x="920243" y="475148"/>
                  <a:pt x="916671" y="476030"/>
                  <a:pt x="913993" y="475148"/>
                </a:cubicBezTo>
                <a:cubicBezTo>
                  <a:pt x="910421" y="470738"/>
                  <a:pt x="913993" y="465447"/>
                  <a:pt x="914886" y="461037"/>
                </a:cubicBezTo>
                <a:cubicBezTo>
                  <a:pt x="914886" y="461037"/>
                  <a:pt x="914886" y="461037"/>
                  <a:pt x="915778" y="460155"/>
                </a:cubicBezTo>
                <a:close/>
                <a:moveTo>
                  <a:pt x="94177" y="460155"/>
                </a:moveTo>
                <a:cubicBezTo>
                  <a:pt x="102410" y="461069"/>
                  <a:pt x="112473" y="464725"/>
                  <a:pt x="121622" y="461069"/>
                </a:cubicBezTo>
                <a:cubicBezTo>
                  <a:pt x="126196" y="462897"/>
                  <a:pt x="121622" y="468381"/>
                  <a:pt x="120707" y="472037"/>
                </a:cubicBezTo>
                <a:cubicBezTo>
                  <a:pt x="117962" y="474779"/>
                  <a:pt x="117048" y="478435"/>
                  <a:pt x="112473" y="478435"/>
                </a:cubicBezTo>
                <a:cubicBezTo>
                  <a:pt x="110644" y="483005"/>
                  <a:pt x="110644" y="488489"/>
                  <a:pt x="105155" y="490317"/>
                </a:cubicBezTo>
                <a:cubicBezTo>
                  <a:pt x="102410" y="490317"/>
                  <a:pt x="99666" y="488489"/>
                  <a:pt x="97836" y="487575"/>
                </a:cubicBezTo>
                <a:cubicBezTo>
                  <a:pt x="95092" y="485747"/>
                  <a:pt x="94177" y="482091"/>
                  <a:pt x="95092" y="478435"/>
                </a:cubicBezTo>
                <a:cubicBezTo>
                  <a:pt x="96007" y="473865"/>
                  <a:pt x="107899" y="479349"/>
                  <a:pt x="101496" y="472037"/>
                </a:cubicBezTo>
                <a:cubicBezTo>
                  <a:pt x="96921" y="471123"/>
                  <a:pt x="93262" y="473865"/>
                  <a:pt x="90518" y="477521"/>
                </a:cubicBezTo>
                <a:cubicBezTo>
                  <a:pt x="85943" y="476607"/>
                  <a:pt x="79540" y="473865"/>
                  <a:pt x="74051" y="474779"/>
                </a:cubicBezTo>
                <a:cubicBezTo>
                  <a:pt x="73136" y="474779"/>
                  <a:pt x="72221" y="472951"/>
                  <a:pt x="73136" y="472037"/>
                </a:cubicBezTo>
                <a:cubicBezTo>
                  <a:pt x="79540" y="465639"/>
                  <a:pt x="85943" y="461069"/>
                  <a:pt x="94177" y="460155"/>
                </a:cubicBezTo>
                <a:close/>
                <a:moveTo>
                  <a:pt x="964792" y="458567"/>
                </a:moveTo>
                <a:cubicBezTo>
                  <a:pt x="966644" y="460155"/>
                  <a:pt x="965718" y="463329"/>
                  <a:pt x="966644" y="465711"/>
                </a:cubicBezTo>
                <a:cubicBezTo>
                  <a:pt x="967570" y="469679"/>
                  <a:pt x="961088" y="468092"/>
                  <a:pt x="959236" y="469679"/>
                </a:cubicBezTo>
                <a:cubicBezTo>
                  <a:pt x="956458" y="467298"/>
                  <a:pt x="956458" y="463329"/>
                  <a:pt x="957384" y="460948"/>
                </a:cubicBezTo>
                <a:cubicBezTo>
                  <a:pt x="959236" y="459361"/>
                  <a:pt x="962014" y="458567"/>
                  <a:pt x="964792" y="458567"/>
                </a:cubicBezTo>
                <a:close/>
                <a:moveTo>
                  <a:pt x="30477" y="447455"/>
                </a:moveTo>
                <a:cubicBezTo>
                  <a:pt x="30477" y="447455"/>
                  <a:pt x="30477" y="447455"/>
                  <a:pt x="36791" y="452898"/>
                </a:cubicBezTo>
                <a:cubicBezTo>
                  <a:pt x="44007" y="457434"/>
                  <a:pt x="53026" y="453805"/>
                  <a:pt x="59340" y="461062"/>
                </a:cubicBezTo>
                <a:cubicBezTo>
                  <a:pt x="64752" y="463784"/>
                  <a:pt x="67458" y="470134"/>
                  <a:pt x="66556" y="476484"/>
                </a:cubicBezTo>
                <a:cubicBezTo>
                  <a:pt x="63850" y="474669"/>
                  <a:pt x="60242" y="472855"/>
                  <a:pt x="56634" y="471948"/>
                </a:cubicBezTo>
                <a:cubicBezTo>
                  <a:pt x="52124" y="470134"/>
                  <a:pt x="50320" y="460155"/>
                  <a:pt x="44007" y="462877"/>
                </a:cubicBezTo>
                <a:cubicBezTo>
                  <a:pt x="44007" y="463784"/>
                  <a:pt x="42203" y="465598"/>
                  <a:pt x="43105" y="466505"/>
                </a:cubicBezTo>
                <a:cubicBezTo>
                  <a:pt x="45810" y="467412"/>
                  <a:pt x="50320" y="467412"/>
                  <a:pt x="49418" y="471041"/>
                </a:cubicBezTo>
                <a:cubicBezTo>
                  <a:pt x="49418" y="471041"/>
                  <a:pt x="49418" y="471041"/>
                  <a:pt x="37693" y="478298"/>
                </a:cubicBezTo>
                <a:cubicBezTo>
                  <a:pt x="34987" y="479205"/>
                  <a:pt x="34987" y="475577"/>
                  <a:pt x="33183" y="473762"/>
                </a:cubicBezTo>
                <a:cubicBezTo>
                  <a:pt x="33183" y="473762"/>
                  <a:pt x="33183" y="473762"/>
                  <a:pt x="33183" y="466505"/>
                </a:cubicBezTo>
                <a:cubicBezTo>
                  <a:pt x="28673" y="462877"/>
                  <a:pt x="27771" y="458341"/>
                  <a:pt x="27771" y="453805"/>
                </a:cubicBezTo>
                <a:cubicBezTo>
                  <a:pt x="27771" y="451084"/>
                  <a:pt x="28673" y="448362"/>
                  <a:pt x="30477" y="447455"/>
                </a:cubicBezTo>
                <a:close/>
                <a:moveTo>
                  <a:pt x="936501" y="445867"/>
                </a:moveTo>
                <a:cubicBezTo>
                  <a:pt x="936501" y="445867"/>
                  <a:pt x="936501" y="445867"/>
                  <a:pt x="946842" y="452090"/>
                </a:cubicBezTo>
                <a:cubicBezTo>
                  <a:pt x="948566" y="459202"/>
                  <a:pt x="958045" y="465425"/>
                  <a:pt x="952874" y="472537"/>
                </a:cubicBezTo>
                <a:cubicBezTo>
                  <a:pt x="950289" y="475204"/>
                  <a:pt x="948566" y="479649"/>
                  <a:pt x="945119" y="476982"/>
                </a:cubicBezTo>
                <a:cubicBezTo>
                  <a:pt x="943395" y="476093"/>
                  <a:pt x="941671" y="473426"/>
                  <a:pt x="941671" y="470759"/>
                </a:cubicBezTo>
                <a:cubicBezTo>
                  <a:pt x="941671" y="468981"/>
                  <a:pt x="945980" y="466314"/>
                  <a:pt x="943395" y="465425"/>
                </a:cubicBezTo>
                <a:cubicBezTo>
                  <a:pt x="940810" y="466314"/>
                  <a:pt x="939086" y="468092"/>
                  <a:pt x="938224" y="470759"/>
                </a:cubicBezTo>
                <a:cubicBezTo>
                  <a:pt x="938224" y="476093"/>
                  <a:pt x="941671" y="479649"/>
                  <a:pt x="945980" y="482316"/>
                </a:cubicBezTo>
                <a:cubicBezTo>
                  <a:pt x="945980" y="484983"/>
                  <a:pt x="944257" y="487650"/>
                  <a:pt x="943395" y="490317"/>
                </a:cubicBezTo>
                <a:cubicBezTo>
                  <a:pt x="940810" y="490317"/>
                  <a:pt x="940810" y="485872"/>
                  <a:pt x="939086" y="484094"/>
                </a:cubicBezTo>
                <a:cubicBezTo>
                  <a:pt x="935639" y="481427"/>
                  <a:pt x="931330" y="479649"/>
                  <a:pt x="927883" y="476982"/>
                </a:cubicBezTo>
                <a:cubicBezTo>
                  <a:pt x="927883" y="465425"/>
                  <a:pt x="934777" y="456535"/>
                  <a:pt x="936501" y="445867"/>
                </a:cubicBezTo>
                <a:close/>
                <a:moveTo>
                  <a:pt x="98109" y="442240"/>
                </a:moveTo>
                <a:cubicBezTo>
                  <a:pt x="99819" y="445868"/>
                  <a:pt x="102383" y="450404"/>
                  <a:pt x="101528" y="454032"/>
                </a:cubicBezTo>
                <a:cubicBezTo>
                  <a:pt x="99819" y="458568"/>
                  <a:pt x="95545" y="454032"/>
                  <a:pt x="92980" y="454940"/>
                </a:cubicBezTo>
                <a:cubicBezTo>
                  <a:pt x="92980" y="454940"/>
                  <a:pt x="92980" y="454940"/>
                  <a:pt x="91271" y="445868"/>
                </a:cubicBezTo>
                <a:cubicBezTo>
                  <a:pt x="93835" y="444961"/>
                  <a:pt x="95545" y="439518"/>
                  <a:pt x="98109" y="442240"/>
                </a:cubicBezTo>
                <a:close/>
                <a:moveTo>
                  <a:pt x="47797" y="442039"/>
                </a:moveTo>
                <a:cubicBezTo>
                  <a:pt x="50362" y="439518"/>
                  <a:pt x="53781" y="441199"/>
                  <a:pt x="55490" y="443720"/>
                </a:cubicBezTo>
                <a:cubicBezTo>
                  <a:pt x="56345" y="446241"/>
                  <a:pt x="54635" y="449603"/>
                  <a:pt x="53781" y="452965"/>
                </a:cubicBezTo>
                <a:cubicBezTo>
                  <a:pt x="52071" y="453805"/>
                  <a:pt x="50362" y="452124"/>
                  <a:pt x="48652" y="451284"/>
                </a:cubicBezTo>
                <a:cubicBezTo>
                  <a:pt x="46942" y="448763"/>
                  <a:pt x="45233" y="444561"/>
                  <a:pt x="47797" y="442039"/>
                </a:cubicBezTo>
                <a:close/>
                <a:moveTo>
                  <a:pt x="973286" y="439517"/>
                </a:moveTo>
                <a:cubicBezTo>
                  <a:pt x="976143" y="440410"/>
                  <a:pt x="979001" y="443089"/>
                  <a:pt x="979953" y="445768"/>
                </a:cubicBezTo>
                <a:cubicBezTo>
                  <a:pt x="981858" y="451126"/>
                  <a:pt x="980906" y="456484"/>
                  <a:pt x="979001" y="461841"/>
                </a:cubicBezTo>
                <a:cubicBezTo>
                  <a:pt x="976143" y="465413"/>
                  <a:pt x="973286" y="468092"/>
                  <a:pt x="969476" y="466306"/>
                </a:cubicBezTo>
                <a:cubicBezTo>
                  <a:pt x="968524" y="463627"/>
                  <a:pt x="972333" y="461841"/>
                  <a:pt x="973286" y="458269"/>
                </a:cubicBezTo>
                <a:cubicBezTo>
                  <a:pt x="974238" y="455591"/>
                  <a:pt x="975191" y="452912"/>
                  <a:pt x="973286" y="449340"/>
                </a:cubicBezTo>
                <a:cubicBezTo>
                  <a:pt x="971381" y="448447"/>
                  <a:pt x="967571" y="448447"/>
                  <a:pt x="967571" y="444875"/>
                </a:cubicBezTo>
                <a:cubicBezTo>
                  <a:pt x="968524" y="443089"/>
                  <a:pt x="970429" y="440410"/>
                  <a:pt x="973286" y="439517"/>
                </a:cubicBezTo>
                <a:close/>
                <a:moveTo>
                  <a:pt x="79038" y="425230"/>
                </a:moveTo>
                <a:cubicBezTo>
                  <a:pt x="79925" y="427845"/>
                  <a:pt x="78150" y="432203"/>
                  <a:pt x="79925" y="434817"/>
                </a:cubicBezTo>
                <a:cubicBezTo>
                  <a:pt x="80812" y="442661"/>
                  <a:pt x="89683" y="447019"/>
                  <a:pt x="88796" y="455735"/>
                </a:cubicBezTo>
                <a:cubicBezTo>
                  <a:pt x="81699" y="458350"/>
                  <a:pt x="75489" y="463579"/>
                  <a:pt x="71053" y="469680"/>
                </a:cubicBezTo>
                <a:cubicBezTo>
                  <a:pt x="69279" y="468809"/>
                  <a:pt x="69279" y="466194"/>
                  <a:pt x="68392" y="465322"/>
                </a:cubicBezTo>
                <a:cubicBezTo>
                  <a:pt x="69279" y="462708"/>
                  <a:pt x="71941" y="463579"/>
                  <a:pt x="73715" y="461836"/>
                </a:cubicBezTo>
                <a:cubicBezTo>
                  <a:pt x="76376" y="458350"/>
                  <a:pt x="79038" y="453992"/>
                  <a:pt x="77263" y="449634"/>
                </a:cubicBezTo>
                <a:cubicBezTo>
                  <a:pt x="77263" y="448762"/>
                  <a:pt x="75489" y="447019"/>
                  <a:pt x="74602" y="446148"/>
                </a:cubicBezTo>
                <a:cubicBezTo>
                  <a:pt x="72828" y="446148"/>
                  <a:pt x="71941" y="446148"/>
                  <a:pt x="71053" y="447019"/>
                </a:cubicBezTo>
                <a:cubicBezTo>
                  <a:pt x="72828" y="449634"/>
                  <a:pt x="74602" y="453120"/>
                  <a:pt x="72828" y="456607"/>
                </a:cubicBezTo>
                <a:cubicBezTo>
                  <a:pt x="71053" y="460093"/>
                  <a:pt x="66618" y="459221"/>
                  <a:pt x="63957" y="458350"/>
                </a:cubicBezTo>
                <a:cubicBezTo>
                  <a:pt x="62182" y="456607"/>
                  <a:pt x="60408" y="453992"/>
                  <a:pt x="60408" y="451377"/>
                </a:cubicBezTo>
                <a:cubicBezTo>
                  <a:pt x="59521" y="447019"/>
                  <a:pt x="63957" y="444405"/>
                  <a:pt x="65731" y="440918"/>
                </a:cubicBezTo>
                <a:cubicBezTo>
                  <a:pt x="65731" y="436561"/>
                  <a:pt x="65731" y="433946"/>
                  <a:pt x="67505" y="431331"/>
                </a:cubicBezTo>
                <a:cubicBezTo>
                  <a:pt x="71053" y="428716"/>
                  <a:pt x="74602" y="426102"/>
                  <a:pt x="79038" y="425230"/>
                </a:cubicBezTo>
                <a:close/>
                <a:moveTo>
                  <a:pt x="40708" y="419781"/>
                </a:moveTo>
                <a:cubicBezTo>
                  <a:pt x="43328" y="418880"/>
                  <a:pt x="45074" y="420682"/>
                  <a:pt x="45947" y="422484"/>
                </a:cubicBezTo>
                <a:cubicBezTo>
                  <a:pt x="46820" y="425187"/>
                  <a:pt x="45074" y="426088"/>
                  <a:pt x="43328" y="426088"/>
                </a:cubicBezTo>
                <a:cubicBezTo>
                  <a:pt x="41581" y="426989"/>
                  <a:pt x="39835" y="428791"/>
                  <a:pt x="38089" y="430593"/>
                </a:cubicBezTo>
                <a:cubicBezTo>
                  <a:pt x="37216" y="435098"/>
                  <a:pt x="37216" y="439603"/>
                  <a:pt x="40708" y="443207"/>
                </a:cubicBezTo>
                <a:cubicBezTo>
                  <a:pt x="43328" y="444108"/>
                  <a:pt x="43328" y="447712"/>
                  <a:pt x="43328" y="450415"/>
                </a:cubicBezTo>
                <a:cubicBezTo>
                  <a:pt x="40708" y="452217"/>
                  <a:pt x="38962" y="449514"/>
                  <a:pt x="36343" y="448613"/>
                </a:cubicBezTo>
                <a:cubicBezTo>
                  <a:pt x="30231" y="443207"/>
                  <a:pt x="29358" y="434197"/>
                  <a:pt x="30231" y="426989"/>
                </a:cubicBezTo>
                <a:cubicBezTo>
                  <a:pt x="32850" y="422484"/>
                  <a:pt x="36343" y="421583"/>
                  <a:pt x="40708" y="419781"/>
                </a:cubicBezTo>
                <a:close/>
                <a:moveTo>
                  <a:pt x="938334" y="410942"/>
                </a:moveTo>
                <a:cubicBezTo>
                  <a:pt x="942038" y="413621"/>
                  <a:pt x="942038" y="419872"/>
                  <a:pt x="946668" y="421657"/>
                </a:cubicBezTo>
                <a:cubicBezTo>
                  <a:pt x="946668" y="422550"/>
                  <a:pt x="948520" y="422550"/>
                  <a:pt x="948520" y="424336"/>
                </a:cubicBezTo>
                <a:cubicBezTo>
                  <a:pt x="946668" y="425229"/>
                  <a:pt x="943890" y="423443"/>
                  <a:pt x="942038" y="422550"/>
                </a:cubicBezTo>
                <a:cubicBezTo>
                  <a:pt x="940186" y="418979"/>
                  <a:pt x="937408" y="414514"/>
                  <a:pt x="938334" y="410942"/>
                </a:cubicBezTo>
                <a:close/>
                <a:moveTo>
                  <a:pt x="924870" y="406180"/>
                </a:moveTo>
                <a:cubicBezTo>
                  <a:pt x="927495" y="408812"/>
                  <a:pt x="931868" y="407057"/>
                  <a:pt x="933618" y="411444"/>
                </a:cubicBezTo>
                <a:cubicBezTo>
                  <a:pt x="934492" y="417585"/>
                  <a:pt x="937992" y="421971"/>
                  <a:pt x="941491" y="426358"/>
                </a:cubicBezTo>
                <a:cubicBezTo>
                  <a:pt x="944115" y="427235"/>
                  <a:pt x="947614" y="428990"/>
                  <a:pt x="950238" y="428112"/>
                </a:cubicBezTo>
                <a:cubicBezTo>
                  <a:pt x="951987" y="426358"/>
                  <a:pt x="950238" y="423726"/>
                  <a:pt x="951987" y="421094"/>
                </a:cubicBezTo>
                <a:cubicBezTo>
                  <a:pt x="954612" y="418462"/>
                  <a:pt x="958111" y="417585"/>
                  <a:pt x="961609" y="418462"/>
                </a:cubicBezTo>
                <a:cubicBezTo>
                  <a:pt x="965108" y="421094"/>
                  <a:pt x="965983" y="424603"/>
                  <a:pt x="965108" y="428112"/>
                </a:cubicBezTo>
                <a:cubicBezTo>
                  <a:pt x="965108" y="433376"/>
                  <a:pt x="959860" y="436885"/>
                  <a:pt x="955486" y="437763"/>
                </a:cubicBezTo>
                <a:cubicBezTo>
                  <a:pt x="948488" y="439517"/>
                  <a:pt x="939741" y="437763"/>
                  <a:pt x="934492" y="432499"/>
                </a:cubicBezTo>
                <a:cubicBezTo>
                  <a:pt x="927495" y="426358"/>
                  <a:pt x="924870" y="417585"/>
                  <a:pt x="923121" y="408812"/>
                </a:cubicBezTo>
                <a:cubicBezTo>
                  <a:pt x="923121" y="407934"/>
                  <a:pt x="923996" y="406180"/>
                  <a:pt x="924870" y="406180"/>
                </a:cubicBezTo>
                <a:close/>
                <a:moveTo>
                  <a:pt x="76983" y="390305"/>
                </a:moveTo>
                <a:cubicBezTo>
                  <a:pt x="76090" y="396288"/>
                  <a:pt x="70732" y="399707"/>
                  <a:pt x="65375" y="401417"/>
                </a:cubicBezTo>
                <a:cubicBezTo>
                  <a:pt x="62696" y="397143"/>
                  <a:pt x="71625" y="397143"/>
                  <a:pt x="72518" y="392014"/>
                </a:cubicBezTo>
                <a:cubicBezTo>
                  <a:pt x="73411" y="390305"/>
                  <a:pt x="75197" y="390305"/>
                  <a:pt x="76983" y="390305"/>
                </a:cubicBezTo>
                <a:close/>
                <a:moveTo>
                  <a:pt x="91809" y="383955"/>
                </a:moveTo>
                <a:cubicBezTo>
                  <a:pt x="94445" y="388302"/>
                  <a:pt x="90930" y="394387"/>
                  <a:pt x="88293" y="398734"/>
                </a:cubicBezTo>
                <a:cubicBezTo>
                  <a:pt x="84778" y="404819"/>
                  <a:pt x="81263" y="410904"/>
                  <a:pt x="75112" y="413512"/>
                </a:cubicBezTo>
                <a:cubicBezTo>
                  <a:pt x="69839" y="416990"/>
                  <a:pt x="62809" y="420467"/>
                  <a:pt x="55778" y="416990"/>
                </a:cubicBezTo>
                <a:cubicBezTo>
                  <a:pt x="51384" y="414382"/>
                  <a:pt x="45233" y="410904"/>
                  <a:pt x="45233" y="404819"/>
                </a:cubicBezTo>
                <a:cubicBezTo>
                  <a:pt x="45233" y="401342"/>
                  <a:pt x="46991" y="397864"/>
                  <a:pt x="50506" y="395256"/>
                </a:cubicBezTo>
                <a:cubicBezTo>
                  <a:pt x="53142" y="394387"/>
                  <a:pt x="56657" y="395256"/>
                  <a:pt x="58415" y="396995"/>
                </a:cubicBezTo>
                <a:cubicBezTo>
                  <a:pt x="63687" y="399603"/>
                  <a:pt x="55778" y="404819"/>
                  <a:pt x="61051" y="406558"/>
                </a:cubicBezTo>
                <a:cubicBezTo>
                  <a:pt x="68960" y="406558"/>
                  <a:pt x="75112" y="402211"/>
                  <a:pt x="78627" y="396126"/>
                </a:cubicBezTo>
                <a:cubicBezTo>
                  <a:pt x="79506" y="394387"/>
                  <a:pt x="80384" y="390910"/>
                  <a:pt x="81263" y="389171"/>
                </a:cubicBezTo>
                <a:cubicBezTo>
                  <a:pt x="84778" y="386563"/>
                  <a:pt x="88293" y="385694"/>
                  <a:pt x="91809" y="383955"/>
                </a:cubicBezTo>
                <a:close/>
                <a:moveTo>
                  <a:pt x="873197" y="382367"/>
                </a:moveTo>
                <a:cubicBezTo>
                  <a:pt x="875824" y="383249"/>
                  <a:pt x="875824" y="387659"/>
                  <a:pt x="879328" y="388540"/>
                </a:cubicBezTo>
                <a:cubicBezTo>
                  <a:pt x="882831" y="392950"/>
                  <a:pt x="886335" y="399124"/>
                  <a:pt x="888086" y="404415"/>
                </a:cubicBezTo>
                <a:cubicBezTo>
                  <a:pt x="895969" y="403533"/>
                  <a:pt x="902976" y="408825"/>
                  <a:pt x="907355" y="415881"/>
                </a:cubicBezTo>
                <a:cubicBezTo>
                  <a:pt x="908231" y="418527"/>
                  <a:pt x="906479" y="422054"/>
                  <a:pt x="909107" y="424700"/>
                </a:cubicBezTo>
                <a:cubicBezTo>
                  <a:pt x="913486" y="422936"/>
                  <a:pt x="917866" y="426464"/>
                  <a:pt x="920493" y="429992"/>
                </a:cubicBezTo>
                <a:cubicBezTo>
                  <a:pt x="923121" y="432638"/>
                  <a:pt x="923121" y="437047"/>
                  <a:pt x="922245" y="440575"/>
                </a:cubicBezTo>
                <a:cubicBezTo>
                  <a:pt x="922245" y="442339"/>
                  <a:pt x="919617" y="444103"/>
                  <a:pt x="917866" y="444985"/>
                </a:cubicBezTo>
                <a:cubicBezTo>
                  <a:pt x="916114" y="445867"/>
                  <a:pt x="913486" y="444985"/>
                  <a:pt x="912611" y="443221"/>
                </a:cubicBezTo>
                <a:cubicBezTo>
                  <a:pt x="912611" y="441457"/>
                  <a:pt x="911735" y="439693"/>
                  <a:pt x="912611" y="437929"/>
                </a:cubicBezTo>
                <a:cubicBezTo>
                  <a:pt x="913486" y="437047"/>
                  <a:pt x="914362" y="435283"/>
                  <a:pt x="913486" y="434402"/>
                </a:cubicBezTo>
                <a:cubicBezTo>
                  <a:pt x="911735" y="430874"/>
                  <a:pt x="908231" y="433520"/>
                  <a:pt x="905604" y="434402"/>
                </a:cubicBezTo>
                <a:cubicBezTo>
                  <a:pt x="902100" y="437047"/>
                  <a:pt x="900348" y="441457"/>
                  <a:pt x="900348" y="444985"/>
                </a:cubicBezTo>
                <a:cubicBezTo>
                  <a:pt x="901224" y="452922"/>
                  <a:pt x="905604" y="458214"/>
                  <a:pt x="909983" y="463506"/>
                </a:cubicBezTo>
                <a:cubicBezTo>
                  <a:pt x="909107" y="465269"/>
                  <a:pt x="909983" y="469679"/>
                  <a:pt x="907355" y="467915"/>
                </a:cubicBezTo>
                <a:cubicBezTo>
                  <a:pt x="902976" y="467033"/>
                  <a:pt x="901224" y="460860"/>
                  <a:pt x="897721" y="460860"/>
                </a:cubicBezTo>
                <a:cubicBezTo>
                  <a:pt x="898597" y="459978"/>
                  <a:pt x="897721" y="458214"/>
                  <a:pt x="896845" y="456450"/>
                </a:cubicBezTo>
                <a:cubicBezTo>
                  <a:pt x="895969" y="454686"/>
                  <a:pt x="892466" y="452040"/>
                  <a:pt x="890714" y="454686"/>
                </a:cubicBezTo>
                <a:cubicBezTo>
                  <a:pt x="889838" y="455568"/>
                  <a:pt x="889838" y="456450"/>
                  <a:pt x="889838" y="457332"/>
                </a:cubicBezTo>
                <a:cubicBezTo>
                  <a:pt x="894217" y="459096"/>
                  <a:pt x="892466" y="462624"/>
                  <a:pt x="892466" y="465269"/>
                </a:cubicBezTo>
                <a:cubicBezTo>
                  <a:pt x="889838" y="467033"/>
                  <a:pt x="886335" y="467915"/>
                  <a:pt x="884583" y="465269"/>
                </a:cubicBezTo>
                <a:cubicBezTo>
                  <a:pt x="881955" y="461742"/>
                  <a:pt x="881079" y="458214"/>
                  <a:pt x="881955" y="453804"/>
                </a:cubicBezTo>
                <a:cubicBezTo>
                  <a:pt x="883707" y="447631"/>
                  <a:pt x="889838" y="449395"/>
                  <a:pt x="893342" y="444985"/>
                </a:cubicBezTo>
                <a:cubicBezTo>
                  <a:pt x="893342" y="444985"/>
                  <a:pt x="893342" y="444985"/>
                  <a:pt x="894217" y="435283"/>
                </a:cubicBezTo>
                <a:cubicBezTo>
                  <a:pt x="898597" y="430874"/>
                  <a:pt x="902100" y="425582"/>
                  <a:pt x="901224" y="419409"/>
                </a:cubicBezTo>
                <a:cubicBezTo>
                  <a:pt x="900348" y="414999"/>
                  <a:pt x="897721" y="413235"/>
                  <a:pt x="894217" y="412353"/>
                </a:cubicBezTo>
                <a:cubicBezTo>
                  <a:pt x="890714" y="412353"/>
                  <a:pt x="886335" y="412353"/>
                  <a:pt x="885459" y="416763"/>
                </a:cubicBezTo>
                <a:cubicBezTo>
                  <a:pt x="885459" y="417645"/>
                  <a:pt x="884583" y="419409"/>
                  <a:pt x="886335" y="419409"/>
                </a:cubicBezTo>
                <a:cubicBezTo>
                  <a:pt x="888086" y="419409"/>
                  <a:pt x="889838" y="420291"/>
                  <a:pt x="889838" y="422054"/>
                </a:cubicBezTo>
                <a:cubicBezTo>
                  <a:pt x="888962" y="424700"/>
                  <a:pt x="887211" y="426464"/>
                  <a:pt x="885459" y="427346"/>
                </a:cubicBezTo>
                <a:cubicBezTo>
                  <a:pt x="882831" y="427346"/>
                  <a:pt x="880204" y="426464"/>
                  <a:pt x="879328" y="423818"/>
                </a:cubicBezTo>
                <a:cubicBezTo>
                  <a:pt x="874073" y="417645"/>
                  <a:pt x="880204" y="411471"/>
                  <a:pt x="881079" y="405297"/>
                </a:cubicBezTo>
                <a:cubicBezTo>
                  <a:pt x="877576" y="399124"/>
                  <a:pt x="873197" y="392950"/>
                  <a:pt x="872321" y="385013"/>
                </a:cubicBezTo>
                <a:cubicBezTo>
                  <a:pt x="872321" y="385013"/>
                  <a:pt x="872321" y="385013"/>
                  <a:pt x="873197" y="382367"/>
                </a:cubicBezTo>
                <a:close/>
                <a:moveTo>
                  <a:pt x="143658" y="372843"/>
                </a:moveTo>
                <a:cubicBezTo>
                  <a:pt x="141046" y="379016"/>
                  <a:pt x="134082" y="382544"/>
                  <a:pt x="132341" y="388718"/>
                </a:cubicBezTo>
                <a:cubicBezTo>
                  <a:pt x="133211" y="394891"/>
                  <a:pt x="136693" y="400183"/>
                  <a:pt x="134082" y="405475"/>
                </a:cubicBezTo>
                <a:cubicBezTo>
                  <a:pt x="131470" y="409003"/>
                  <a:pt x="128858" y="410766"/>
                  <a:pt x="125376" y="411649"/>
                </a:cubicBezTo>
                <a:cubicBezTo>
                  <a:pt x="123635" y="411649"/>
                  <a:pt x="121023" y="409885"/>
                  <a:pt x="121023" y="406357"/>
                </a:cubicBezTo>
                <a:cubicBezTo>
                  <a:pt x="121023" y="404593"/>
                  <a:pt x="122764" y="401947"/>
                  <a:pt x="124506" y="401065"/>
                </a:cubicBezTo>
                <a:cubicBezTo>
                  <a:pt x="125376" y="401065"/>
                  <a:pt x="127117" y="401065"/>
                  <a:pt x="127117" y="400183"/>
                </a:cubicBezTo>
                <a:cubicBezTo>
                  <a:pt x="127117" y="396655"/>
                  <a:pt x="125376" y="394891"/>
                  <a:pt x="122764" y="394010"/>
                </a:cubicBezTo>
                <a:cubicBezTo>
                  <a:pt x="121023" y="394010"/>
                  <a:pt x="117541" y="393128"/>
                  <a:pt x="115800" y="394891"/>
                </a:cubicBezTo>
                <a:cubicBezTo>
                  <a:pt x="112318" y="397537"/>
                  <a:pt x="110576" y="400183"/>
                  <a:pt x="110576" y="404593"/>
                </a:cubicBezTo>
                <a:cubicBezTo>
                  <a:pt x="109706" y="413413"/>
                  <a:pt x="121023" y="416940"/>
                  <a:pt x="121023" y="425760"/>
                </a:cubicBezTo>
                <a:cubicBezTo>
                  <a:pt x="121023" y="428406"/>
                  <a:pt x="119282" y="431051"/>
                  <a:pt x="121023" y="433697"/>
                </a:cubicBezTo>
                <a:cubicBezTo>
                  <a:pt x="124506" y="433697"/>
                  <a:pt x="127117" y="434579"/>
                  <a:pt x="129729" y="436343"/>
                </a:cubicBezTo>
                <a:cubicBezTo>
                  <a:pt x="132341" y="440753"/>
                  <a:pt x="133211" y="445163"/>
                  <a:pt x="131470" y="449572"/>
                </a:cubicBezTo>
                <a:cubicBezTo>
                  <a:pt x="129729" y="450454"/>
                  <a:pt x="127988" y="452218"/>
                  <a:pt x="126247" y="452218"/>
                </a:cubicBezTo>
                <a:cubicBezTo>
                  <a:pt x="124506" y="451336"/>
                  <a:pt x="122764" y="450454"/>
                  <a:pt x="121894" y="448690"/>
                </a:cubicBezTo>
                <a:cubicBezTo>
                  <a:pt x="121894" y="446045"/>
                  <a:pt x="125376" y="444281"/>
                  <a:pt x="123635" y="442517"/>
                </a:cubicBezTo>
                <a:cubicBezTo>
                  <a:pt x="114929" y="438107"/>
                  <a:pt x="113188" y="449572"/>
                  <a:pt x="106224" y="451336"/>
                </a:cubicBezTo>
                <a:cubicBezTo>
                  <a:pt x="104483" y="449572"/>
                  <a:pt x="104483" y="446926"/>
                  <a:pt x="104483" y="445163"/>
                </a:cubicBezTo>
                <a:cubicBezTo>
                  <a:pt x="106224" y="441635"/>
                  <a:pt x="110576" y="439871"/>
                  <a:pt x="111447" y="436343"/>
                </a:cubicBezTo>
                <a:cubicBezTo>
                  <a:pt x="114059" y="431051"/>
                  <a:pt x="112318" y="425760"/>
                  <a:pt x="110576" y="420468"/>
                </a:cubicBezTo>
                <a:cubicBezTo>
                  <a:pt x="107965" y="417822"/>
                  <a:pt x="105353" y="416940"/>
                  <a:pt x="101871" y="416940"/>
                </a:cubicBezTo>
                <a:cubicBezTo>
                  <a:pt x="100130" y="417822"/>
                  <a:pt x="98389" y="417822"/>
                  <a:pt x="97518" y="419586"/>
                </a:cubicBezTo>
                <a:cubicBezTo>
                  <a:pt x="97518" y="423114"/>
                  <a:pt x="103612" y="424878"/>
                  <a:pt x="101000" y="428406"/>
                </a:cubicBezTo>
                <a:cubicBezTo>
                  <a:pt x="99259" y="431051"/>
                  <a:pt x="95777" y="431933"/>
                  <a:pt x="94036" y="431051"/>
                </a:cubicBezTo>
                <a:cubicBezTo>
                  <a:pt x="89683" y="429288"/>
                  <a:pt x="90554" y="424878"/>
                  <a:pt x="89683" y="421350"/>
                </a:cubicBezTo>
                <a:cubicBezTo>
                  <a:pt x="89683" y="415176"/>
                  <a:pt x="94036" y="411649"/>
                  <a:pt x="98389" y="409885"/>
                </a:cubicBezTo>
                <a:cubicBezTo>
                  <a:pt x="100130" y="409003"/>
                  <a:pt x="101871" y="409885"/>
                  <a:pt x="103612" y="407239"/>
                </a:cubicBezTo>
                <a:cubicBezTo>
                  <a:pt x="103612" y="400183"/>
                  <a:pt x="104483" y="391364"/>
                  <a:pt x="111447" y="388718"/>
                </a:cubicBezTo>
                <a:cubicBezTo>
                  <a:pt x="114929" y="384308"/>
                  <a:pt x="121023" y="386954"/>
                  <a:pt x="125376" y="385190"/>
                </a:cubicBezTo>
                <a:cubicBezTo>
                  <a:pt x="128858" y="381662"/>
                  <a:pt x="129729" y="376371"/>
                  <a:pt x="134952" y="374607"/>
                </a:cubicBezTo>
                <a:cubicBezTo>
                  <a:pt x="137564" y="374607"/>
                  <a:pt x="140176" y="372843"/>
                  <a:pt x="143658" y="372843"/>
                </a:cubicBezTo>
                <a:close/>
                <a:moveTo>
                  <a:pt x="956855" y="368268"/>
                </a:moveTo>
                <a:cubicBezTo>
                  <a:pt x="965785" y="366492"/>
                  <a:pt x="971143" y="375370"/>
                  <a:pt x="979179" y="378034"/>
                </a:cubicBezTo>
                <a:cubicBezTo>
                  <a:pt x="989002" y="386024"/>
                  <a:pt x="996146" y="398454"/>
                  <a:pt x="998825" y="411772"/>
                </a:cubicBezTo>
                <a:cubicBezTo>
                  <a:pt x="1000610" y="421538"/>
                  <a:pt x="1002396" y="431305"/>
                  <a:pt x="1003289" y="441959"/>
                </a:cubicBezTo>
                <a:cubicBezTo>
                  <a:pt x="1005968" y="459716"/>
                  <a:pt x="1006861" y="480136"/>
                  <a:pt x="1006861" y="498781"/>
                </a:cubicBezTo>
                <a:cubicBezTo>
                  <a:pt x="1006861" y="498781"/>
                  <a:pt x="1006861" y="498781"/>
                  <a:pt x="1004182" y="506771"/>
                </a:cubicBezTo>
                <a:cubicBezTo>
                  <a:pt x="1005075" y="510323"/>
                  <a:pt x="1010433" y="504995"/>
                  <a:pt x="1007754" y="509435"/>
                </a:cubicBezTo>
                <a:cubicBezTo>
                  <a:pt x="1005075" y="509435"/>
                  <a:pt x="1004182" y="511210"/>
                  <a:pt x="1003289" y="512986"/>
                </a:cubicBezTo>
                <a:cubicBezTo>
                  <a:pt x="1004182" y="514762"/>
                  <a:pt x="1003289" y="515650"/>
                  <a:pt x="1004182" y="515650"/>
                </a:cubicBezTo>
                <a:cubicBezTo>
                  <a:pt x="1005075" y="516537"/>
                  <a:pt x="1005968" y="514762"/>
                  <a:pt x="1006861" y="515650"/>
                </a:cubicBezTo>
                <a:cubicBezTo>
                  <a:pt x="1009540" y="519201"/>
                  <a:pt x="1005075" y="521864"/>
                  <a:pt x="1006861" y="525416"/>
                </a:cubicBezTo>
                <a:cubicBezTo>
                  <a:pt x="1006861" y="525416"/>
                  <a:pt x="1006861" y="525416"/>
                  <a:pt x="1005968" y="540509"/>
                </a:cubicBezTo>
                <a:cubicBezTo>
                  <a:pt x="1005968" y="540509"/>
                  <a:pt x="1005968" y="540509"/>
                  <a:pt x="1002396" y="572471"/>
                </a:cubicBezTo>
                <a:cubicBezTo>
                  <a:pt x="1005075" y="576023"/>
                  <a:pt x="1001503" y="578686"/>
                  <a:pt x="1000610" y="581350"/>
                </a:cubicBezTo>
                <a:cubicBezTo>
                  <a:pt x="999718" y="591116"/>
                  <a:pt x="998825" y="602658"/>
                  <a:pt x="994360" y="612424"/>
                </a:cubicBezTo>
                <a:cubicBezTo>
                  <a:pt x="989002" y="632845"/>
                  <a:pt x="973821" y="654153"/>
                  <a:pt x="951497" y="657704"/>
                </a:cubicBezTo>
                <a:cubicBezTo>
                  <a:pt x="942568" y="658592"/>
                  <a:pt x="934531" y="654153"/>
                  <a:pt x="927387" y="648826"/>
                </a:cubicBezTo>
                <a:cubicBezTo>
                  <a:pt x="926494" y="647050"/>
                  <a:pt x="924708" y="644387"/>
                  <a:pt x="926494" y="643499"/>
                </a:cubicBezTo>
                <a:cubicBezTo>
                  <a:pt x="929173" y="640835"/>
                  <a:pt x="931852" y="639060"/>
                  <a:pt x="935423" y="639947"/>
                </a:cubicBezTo>
                <a:cubicBezTo>
                  <a:pt x="941675" y="645275"/>
                  <a:pt x="951497" y="647938"/>
                  <a:pt x="959534" y="644387"/>
                </a:cubicBezTo>
                <a:cubicBezTo>
                  <a:pt x="974714" y="635508"/>
                  <a:pt x="984537" y="618639"/>
                  <a:pt x="987216" y="601770"/>
                </a:cubicBezTo>
                <a:cubicBezTo>
                  <a:pt x="993467" y="572471"/>
                  <a:pt x="995253" y="544948"/>
                  <a:pt x="996146" y="515650"/>
                </a:cubicBezTo>
                <a:cubicBezTo>
                  <a:pt x="994360" y="514762"/>
                  <a:pt x="993467" y="512986"/>
                  <a:pt x="992574" y="513874"/>
                </a:cubicBezTo>
                <a:cubicBezTo>
                  <a:pt x="992574" y="525416"/>
                  <a:pt x="991681" y="536958"/>
                  <a:pt x="990788" y="548500"/>
                </a:cubicBezTo>
                <a:cubicBezTo>
                  <a:pt x="989895" y="549388"/>
                  <a:pt x="988109" y="549388"/>
                  <a:pt x="988109" y="550275"/>
                </a:cubicBezTo>
                <a:cubicBezTo>
                  <a:pt x="988109" y="550275"/>
                  <a:pt x="988109" y="550275"/>
                  <a:pt x="989895" y="553827"/>
                </a:cubicBezTo>
                <a:cubicBezTo>
                  <a:pt x="987216" y="576023"/>
                  <a:pt x="985430" y="599995"/>
                  <a:pt x="977393" y="619527"/>
                </a:cubicBezTo>
                <a:cubicBezTo>
                  <a:pt x="972035" y="631069"/>
                  <a:pt x="961320" y="643499"/>
                  <a:pt x="947925" y="642611"/>
                </a:cubicBezTo>
                <a:cubicBezTo>
                  <a:pt x="945246" y="642611"/>
                  <a:pt x="942568" y="639947"/>
                  <a:pt x="940782" y="638172"/>
                </a:cubicBezTo>
                <a:cubicBezTo>
                  <a:pt x="944353" y="635508"/>
                  <a:pt x="948818" y="640835"/>
                  <a:pt x="953283" y="638172"/>
                </a:cubicBezTo>
                <a:cubicBezTo>
                  <a:pt x="971143" y="631957"/>
                  <a:pt x="978286" y="611537"/>
                  <a:pt x="980072" y="594668"/>
                </a:cubicBezTo>
                <a:cubicBezTo>
                  <a:pt x="985430" y="568920"/>
                  <a:pt x="988109" y="539621"/>
                  <a:pt x="989002" y="512986"/>
                </a:cubicBezTo>
                <a:cubicBezTo>
                  <a:pt x="989895" y="512098"/>
                  <a:pt x="990788" y="512986"/>
                  <a:pt x="991681" y="512986"/>
                </a:cubicBezTo>
                <a:cubicBezTo>
                  <a:pt x="993467" y="512986"/>
                  <a:pt x="992574" y="511210"/>
                  <a:pt x="992574" y="510323"/>
                </a:cubicBezTo>
                <a:cubicBezTo>
                  <a:pt x="987216" y="509435"/>
                  <a:pt x="989895" y="504108"/>
                  <a:pt x="989002" y="499668"/>
                </a:cubicBezTo>
                <a:cubicBezTo>
                  <a:pt x="989002" y="499668"/>
                  <a:pt x="989002" y="499668"/>
                  <a:pt x="988109" y="497005"/>
                </a:cubicBezTo>
                <a:cubicBezTo>
                  <a:pt x="989002" y="468594"/>
                  <a:pt x="984537" y="441071"/>
                  <a:pt x="980965" y="415323"/>
                </a:cubicBezTo>
                <a:cubicBezTo>
                  <a:pt x="976500" y="404669"/>
                  <a:pt x="972035" y="388688"/>
                  <a:pt x="956855" y="386912"/>
                </a:cubicBezTo>
                <a:cubicBezTo>
                  <a:pt x="953283" y="386024"/>
                  <a:pt x="950604" y="388688"/>
                  <a:pt x="947032" y="386912"/>
                </a:cubicBezTo>
                <a:cubicBezTo>
                  <a:pt x="947032" y="386024"/>
                  <a:pt x="949711" y="384249"/>
                  <a:pt x="951497" y="384249"/>
                </a:cubicBezTo>
                <a:cubicBezTo>
                  <a:pt x="962213" y="382473"/>
                  <a:pt x="972035" y="388688"/>
                  <a:pt x="977393" y="397566"/>
                </a:cubicBezTo>
                <a:cubicBezTo>
                  <a:pt x="989002" y="420650"/>
                  <a:pt x="989895" y="449949"/>
                  <a:pt x="992574" y="474809"/>
                </a:cubicBezTo>
                <a:cubicBezTo>
                  <a:pt x="992574" y="474809"/>
                  <a:pt x="992574" y="474809"/>
                  <a:pt x="993467" y="494341"/>
                </a:cubicBezTo>
                <a:cubicBezTo>
                  <a:pt x="993467" y="496117"/>
                  <a:pt x="994360" y="495229"/>
                  <a:pt x="996146" y="495229"/>
                </a:cubicBezTo>
                <a:cubicBezTo>
                  <a:pt x="995253" y="490790"/>
                  <a:pt x="996146" y="486351"/>
                  <a:pt x="995253" y="481912"/>
                </a:cubicBezTo>
                <a:cubicBezTo>
                  <a:pt x="994360" y="457052"/>
                  <a:pt x="991681" y="430417"/>
                  <a:pt x="985430" y="406445"/>
                </a:cubicBezTo>
                <a:cubicBezTo>
                  <a:pt x="982751" y="400230"/>
                  <a:pt x="980072" y="392239"/>
                  <a:pt x="973821" y="387800"/>
                </a:cubicBezTo>
                <a:cubicBezTo>
                  <a:pt x="966678" y="382473"/>
                  <a:pt x="957748" y="377146"/>
                  <a:pt x="948818" y="380697"/>
                </a:cubicBezTo>
                <a:cubicBezTo>
                  <a:pt x="944353" y="381585"/>
                  <a:pt x="942568" y="388688"/>
                  <a:pt x="938103" y="384249"/>
                </a:cubicBezTo>
                <a:cubicBezTo>
                  <a:pt x="936316" y="384249"/>
                  <a:pt x="933638" y="384249"/>
                  <a:pt x="933638" y="381585"/>
                </a:cubicBezTo>
                <a:cubicBezTo>
                  <a:pt x="934531" y="378034"/>
                  <a:pt x="938103" y="375370"/>
                  <a:pt x="941675" y="372707"/>
                </a:cubicBezTo>
                <a:cubicBezTo>
                  <a:pt x="946139" y="370043"/>
                  <a:pt x="951497" y="370043"/>
                  <a:pt x="956855" y="368268"/>
                </a:cubicBezTo>
                <a:close/>
                <a:moveTo>
                  <a:pt x="55773" y="361730"/>
                </a:moveTo>
                <a:cubicBezTo>
                  <a:pt x="60198" y="361730"/>
                  <a:pt x="65507" y="363504"/>
                  <a:pt x="69046" y="367054"/>
                </a:cubicBezTo>
                <a:cubicBezTo>
                  <a:pt x="65507" y="367941"/>
                  <a:pt x="62852" y="366166"/>
                  <a:pt x="60198" y="364392"/>
                </a:cubicBezTo>
                <a:cubicBezTo>
                  <a:pt x="50464" y="363504"/>
                  <a:pt x="41616" y="370603"/>
                  <a:pt x="36307" y="378588"/>
                </a:cubicBezTo>
                <a:cubicBezTo>
                  <a:pt x="32768" y="390123"/>
                  <a:pt x="30113" y="402545"/>
                  <a:pt x="27459" y="414080"/>
                </a:cubicBezTo>
                <a:cubicBezTo>
                  <a:pt x="27459" y="414080"/>
                  <a:pt x="27459" y="414080"/>
                  <a:pt x="26574" y="421179"/>
                </a:cubicBezTo>
                <a:cubicBezTo>
                  <a:pt x="22150" y="448685"/>
                  <a:pt x="20380" y="477078"/>
                  <a:pt x="20380" y="505471"/>
                </a:cubicBezTo>
                <a:cubicBezTo>
                  <a:pt x="20380" y="533864"/>
                  <a:pt x="23034" y="558708"/>
                  <a:pt x="26574" y="584440"/>
                </a:cubicBezTo>
                <a:cubicBezTo>
                  <a:pt x="28343" y="595087"/>
                  <a:pt x="33652" y="604847"/>
                  <a:pt x="41616" y="611946"/>
                </a:cubicBezTo>
                <a:cubicBezTo>
                  <a:pt x="47810" y="616382"/>
                  <a:pt x="56658" y="619931"/>
                  <a:pt x="64622" y="618157"/>
                </a:cubicBezTo>
                <a:cubicBezTo>
                  <a:pt x="65507" y="619044"/>
                  <a:pt x="64622" y="619931"/>
                  <a:pt x="64622" y="619931"/>
                </a:cubicBezTo>
                <a:cubicBezTo>
                  <a:pt x="54889" y="625255"/>
                  <a:pt x="46040" y="619044"/>
                  <a:pt x="38962" y="614608"/>
                </a:cubicBezTo>
                <a:cubicBezTo>
                  <a:pt x="18610" y="595975"/>
                  <a:pt x="20380" y="565807"/>
                  <a:pt x="16841" y="539188"/>
                </a:cubicBezTo>
                <a:cubicBezTo>
                  <a:pt x="15071" y="515231"/>
                  <a:pt x="15956" y="491274"/>
                  <a:pt x="16841" y="467318"/>
                </a:cubicBezTo>
                <a:cubicBezTo>
                  <a:pt x="19495" y="450459"/>
                  <a:pt x="21265" y="432713"/>
                  <a:pt x="23919" y="416742"/>
                </a:cubicBezTo>
                <a:cubicBezTo>
                  <a:pt x="25689" y="402545"/>
                  <a:pt x="27459" y="389236"/>
                  <a:pt x="33652" y="375927"/>
                </a:cubicBezTo>
                <a:cubicBezTo>
                  <a:pt x="38962" y="369715"/>
                  <a:pt x="46040" y="362617"/>
                  <a:pt x="55773" y="361730"/>
                </a:cubicBezTo>
                <a:close/>
                <a:moveTo>
                  <a:pt x="65478" y="346745"/>
                </a:moveTo>
                <a:cubicBezTo>
                  <a:pt x="65478" y="346745"/>
                  <a:pt x="71664" y="347636"/>
                  <a:pt x="76967" y="351198"/>
                </a:cubicBezTo>
                <a:cubicBezTo>
                  <a:pt x="81386" y="353870"/>
                  <a:pt x="84921" y="357432"/>
                  <a:pt x="84921" y="359213"/>
                </a:cubicBezTo>
                <a:cubicBezTo>
                  <a:pt x="81386" y="361885"/>
                  <a:pt x="77851" y="366337"/>
                  <a:pt x="73432" y="364556"/>
                </a:cubicBezTo>
                <a:cubicBezTo>
                  <a:pt x="68129" y="358323"/>
                  <a:pt x="59292" y="356541"/>
                  <a:pt x="50454" y="357432"/>
                </a:cubicBezTo>
                <a:cubicBezTo>
                  <a:pt x="29244" y="362775"/>
                  <a:pt x="23941" y="385930"/>
                  <a:pt x="21290" y="404631"/>
                </a:cubicBezTo>
                <a:cubicBezTo>
                  <a:pt x="16871" y="426005"/>
                  <a:pt x="14220" y="448268"/>
                  <a:pt x="12452" y="470532"/>
                </a:cubicBezTo>
                <a:cubicBezTo>
                  <a:pt x="11569" y="491015"/>
                  <a:pt x="10685" y="508826"/>
                  <a:pt x="12452" y="529308"/>
                </a:cubicBezTo>
                <a:cubicBezTo>
                  <a:pt x="15104" y="556025"/>
                  <a:pt x="13336" y="585413"/>
                  <a:pt x="28360" y="608567"/>
                </a:cubicBezTo>
                <a:cubicBezTo>
                  <a:pt x="34546" y="618363"/>
                  <a:pt x="45152" y="624597"/>
                  <a:pt x="55757" y="626378"/>
                </a:cubicBezTo>
                <a:cubicBezTo>
                  <a:pt x="61943" y="626378"/>
                  <a:pt x="66362" y="623706"/>
                  <a:pt x="69897" y="620144"/>
                </a:cubicBezTo>
                <a:cubicBezTo>
                  <a:pt x="73432" y="620144"/>
                  <a:pt x="76083" y="622816"/>
                  <a:pt x="77851" y="625487"/>
                </a:cubicBezTo>
                <a:cubicBezTo>
                  <a:pt x="70781" y="637065"/>
                  <a:pt x="57524" y="637955"/>
                  <a:pt x="46919" y="637065"/>
                </a:cubicBezTo>
                <a:cubicBezTo>
                  <a:pt x="28360" y="631721"/>
                  <a:pt x="14220" y="615691"/>
                  <a:pt x="8917" y="596990"/>
                </a:cubicBezTo>
                <a:cubicBezTo>
                  <a:pt x="6266" y="589865"/>
                  <a:pt x="6266" y="581851"/>
                  <a:pt x="4499" y="573836"/>
                </a:cubicBezTo>
                <a:cubicBezTo>
                  <a:pt x="4499" y="560477"/>
                  <a:pt x="80" y="548010"/>
                  <a:pt x="1847" y="534651"/>
                </a:cubicBezTo>
                <a:cubicBezTo>
                  <a:pt x="80" y="532870"/>
                  <a:pt x="1847" y="531089"/>
                  <a:pt x="963" y="528418"/>
                </a:cubicBezTo>
                <a:cubicBezTo>
                  <a:pt x="-804" y="504373"/>
                  <a:pt x="80" y="477656"/>
                  <a:pt x="1847" y="453612"/>
                </a:cubicBezTo>
                <a:cubicBezTo>
                  <a:pt x="1847" y="453612"/>
                  <a:pt x="1847" y="453612"/>
                  <a:pt x="4499" y="442925"/>
                </a:cubicBezTo>
                <a:cubicBezTo>
                  <a:pt x="5382" y="425114"/>
                  <a:pt x="8917" y="408193"/>
                  <a:pt x="12452" y="391273"/>
                </a:cubicBezTo>
                <a:cubicBezTo>
                  <a:pt x="15987" y="374352"/>
                  <a:pt x="24825" y="356541"/>
                  <a:pt x="42500" y="349417"/>
                </a:cubicBezTo>
                <a:cubicBezTo>
                  <a:pt x="48687" y="345855"/>
                  <a:pt x="58408" y="345855"/>
                  <a:pt x="65478" y="346745"/>
                </a:cubicBezTo>
                <a:close/>
                <a:moveTo>
                  <a:pt x="956326" y="346178"/>
                </a:moveTo>
                <a:cubicBezTo>
                  <a:pt x="958090" y="346516"/>
                  <a:pt x="960074" y="347415"/>
                  <a:pt x="962279" y="347865"/>
                </a:cubicBezTo>
                <a:cubicBezTo>
                  <a:pt x="965807" y="348765"/>
                  <a:pt x="968453" y="351463"/>
                  <a:pt x="971098" y="354162"/>
                </a:cubicBezTo>
                <a:cubicBezTo>
                  <a:pt x="974626" y="358660"/>
                  <a:pt x="975508" y="364057"/>
                  <a:pt x="975508" y="370354"/>
                </a:cubicBezTo>
                <a:cubicBezTo>
                  <a:pt x="975508" y="371254"/>
                  <a:pt x="972862" y="370354"/>
                  <a:pt x="971980" y="370354"/>
                </a:cubicBezTo>
                <a:cubicBezTo>
                  <a:pt x="970217" y="363158"/>
                  <a:pt x="967571" y="353263"/>
                  <a:pt x="959633" y="352363"/>
                </a:cubicBezTo>
                <a:cubicBezTo>
                  <a:pt x="956988" y="349664"/>
                  <a:pt x="953460" y="351463"/>
                  <a:pt x="951696" y="347865"/>
                </a:cubicBezTo>
                <a:cubicBezTo>
                  <a:pt x="953019" y="346066"/>
                  <a:pt x="954562" y="345841"/>
                  <a:pt x="956326" y="346178"/>
                </a:cubicBezTo>
                <a:close/>
                <a:moveTo>
                  <a:pt x="929735" y="333155"/>
                </a:moveTo>
                <a:cubicBezTo>
                  <a:pt x="932513" y="333949"/>
                  <a:pt x="936217" y="333155"/>
                  <a:pt x="938995" y="334742"/>
                </a:cubicBezTo>
                <a:cubicBezTo>
                  <a:pt x="937143" y="336330"/>
                  <a:pt x="935291" y="339505"/>
                  <a:pt x="932513" y="339505"/>
                </a:cubicBezTo>
                <a:cubicBezTo>
                  <a:pt x="929735" y="339505"/>
                  <a:pt x="928809" y="337917"/>
                  <a:pt x="928809" y="336330"/>
                </a:cubicBezTo>
                <a:cubicBezTo>
                  <a:pt x="928809" y="335536"/>
                  <a:pt x="927883" y="333949"/>
                  <a:pt x="929735" y="333155"/>
                </a:cubicBezTo>
                <a:close/>
                <a:moveTo>
                  <a:pt x="922724" y="329980"/>
                </a:moveTo>
                <a:cubicBezTo>
                  <a:pt x="925502" y="333472"/>
                  <a:pt x="923650" y="341330"/>
                  <a:pt x="930132" y="343949"/>
                </a:cubicBezTo>
                <a:cubicBezTo>
                  <a:pt x="931058" y="344823"/>
                  <a:pt x="930132" y="347442"/>
                  <a:pt x="929206" y="347442"/>
                </a:cubicBezTo>
                <a:cubicBezTo>
                  <a:pt x="924576" y="347442"/>
                  <a:pt x="922724" y="343076"/>
                  <a:pt x="920872" y="340457"/>
                </a:cubicBezTo>
                <a:cubicBezTo>
                  <a:pt x="919946" y="336965"/>
                  <a:pt x="919946" y="332599"/>
                  <a:pt x="922724" y="329980"/>
                </a:cubicBezTo>
                <a:close/>
                <a:moveTo>
                  <a:pt x="61863" y="326045"/>
                </a:moveTo>
                <a:cubicBezTo>
                  <a:pt x="61863" y="326045"/>
                  <a:pt x="61863" y="326045"/>
                  <a:pt x="62695" y="326873"/>
                </a:cubicBezTo>
                <a:cubicBezTo>
                  <a:pt x="58537" y="331015"/>
                  <a:pt x="51885" y="332671"/>
                  <a:pt x="50222" y="338469"/>
                </a:cubicBezTo>
                <a:cubicBezTo>
                  <a:pt x="49391" y="340126"/>
                  <a:pt x="48559" y="344267"/>
                  <a:pt x="45233" y="342610"/>
                </a:cubicBezTo>
                <a:cubicBezTo>
                  <a:pt x="46064" y="337641"/>
                  <a:pt x="48559" y="331843"/>
                  <a:pt x="53548" y="328530"/>
                </a:cubicBezTo>
                <a:cubicBezTo>
                  <a:pt x="56043" y="326873"/>
                  <a:pt x="58537" y="325217"/>
                  <a:pt x="61863" y="326045"/>
                </a:cubicBezTo>
                <a:close/>
                <a:moveTo>
                  <a:pt x="913541" y="322042"/>
                </a:moveTo>
                <a:cubicBezTo>
                  <a:pt x="916168" y="322042"/>
                  <a:pt x="917044" y="324650"/>
                  <a:pt x="917920" y="326389"/>
                </a:cubicBezTo>
                <a:cubicBezTo>
                  <a:pt x="917920" y="331605"/>
                  <a:pt x="914416" y="335951"/>
                  <a:pt x="917044" y="340298"/>
                </a:cubicBezTo>
                <a:cubicBezTo>
                  <a:pt x="916168" y="349861"/>
                  <a:pt x="931058" y="348991"/>
                  <a:pt x="928430" y="357685"/>
                </a:cubicBezTo>
                <a:cubicBezTo>
                  <a:pt x="923175" y="358554"/>
                  <a:pt x="918796" y="355946"/>
                  <a:pt x="915292" y="353338"/>
                </a:cubicBezTo>
                <a:cubicBezTo>
                  <a:pt x="910037" y="348122"/>
                  <a:pt x="905658" y="340298"/>
                  <a:pt x="907410" y="333343"/>
                </a:cubicBezTo>
                <a:cubicBezTo>
                  <a:pt x="910037" y="328997"/>
                  <a:pt x="909161" y="324650"/>
                  <a:pt x="913541" y="322042"/>
                </a:cubicBezTo>
                <a:close/>
                <a:moveTo>
                  <a:pt x="959489" y="321381"/>
                </a:moveTo>
                <a:cubicBezTo>
                  <a:pt x="959489" y="321381"/>
                  <a:pt x="959489" y="321381"/>
                  <a:pt x="961221" y="326011"/>
                </a:cubicBezTo>
                <a:cubicBezTo>
                  <a:pt x="961221" y="331567"/>
                  <a:pt x="955160" y="326937"/>
                  <a:pt x="952562" y="328789"/>
                </a:cubicBezTo>
                <a:cubicBezTo>
                  <a:pt x="952562" y="328789"/>
                  <a:pt x="952562" y="328789"/>
                  <a:pt x="951696" y="327863"/>
                </a:cubicBezTo>
                <a:cubicBezTo>
                  <a:pt x="954294" y="325085"/>
                  <a:pt x="956026" y="320455"/>
                  <a:pt x="959489" y="321381"/>
                </a:cubicBezTo>
                <a:close/>
                <a:moveTo>
                  <a:pt x="962632" y="312726"/>
                </a:moveTo>
                <a:cubicBezTo>
                  <a:pt x="963514" y="310930"/>
                  <a:pt x="965278" y="311828"/>
                  <a:pt x="966160" y="312726"/>
                </a:cubicBezTo>
                <a:cubicBezTo>
                  <a:pt x="966160" y="312726"/>
                  <a:pt x="966160" y="312726"/>
                  <a:pt x="970569" y="319014"/>
                </a:cubicBezTo>
                <a:cubicBezTo>
                  <a:pt x="971451" y="322606"/>
                  <a:pt x="973215" y="327097"/>
                  <a:pt x="971451" y="331588"/>
                </a:cubicBezTo>
                <a:cubicBezTo>
                  <a:pt x="971451" y="333384"/>
                  <a:pt x="970569" y="332486"/>
                  <a:pt x="969687" y="333384"/>
                </a:cubicBezTo>
                <a:cubicBezTo>
                  <a:pt x="971451" y="336079"/>
                  <a:pt x="974979" y="336977"/>
                  <a:pt x="976743" y="339672"/>
                </a:cubicBezTo>
                <a:cubicBezTo>
                  <a:pt x="982917" y="346857"/>
                  <a:pt x="987326" y="354043"/>
                  <a:pt x="988208" y="363923"/>
                </a:cubicBezTo>
                <a:cubicBezTo>
                  <a:pt x="987326" y="369312"/>
                  <a:pt x="988208" y="374701"/>
                  <a:pt x="985562" y="379192"/>
                </a:cubicBezTo>
                <a:cubicBezTo>
                  <a:pt x="982917" y="378294"/>
                  <a:pt x="980271" y="375599"/>
                  <a:pt x="978507" y="372905"/>
                </a:cubicBezTo>
                <a:cubicBezTo>
                  <a:pt x="979389" y="363923"/>
                  <a:pt x="976743" y="353145"/>
                  <a:pt x="969687" y="347755"/>
                </a:cubicBezTo>
                <a:cubicBezTo>
                  <a:pt x="964396" y="343265"/>
                  <a:pt x="957340" y="340570"/>
                  <a:pt x="950285" y="343265"/>
                </a:cubicBezTo>
                <a:cubicBezTo>
                  <a:pt x="948521" y="344163"/>
                  <a:pt x="944993" y="345061"/>
                  <a:pt x="944111" y="347755"/>
                </a:cubicBezTo>
                <a:cubicBezTo>
                  <a:pt x="947639" y="352246"/>
                  <a:pt x="954695" y="354941"/>
                  <a:pt x="952049" y="361228"/>
                </a:cubicBezTo>
                <a:cubicBezTo>
                  <a:pt x="952049" y="365719"/>
                  <a:pt x="947639" y="366617"/>
                  <a:pt x="944111" y="366617"/>
                </a:cubicBezTo>
                <a:cubicBezTo>
                  <a:pt x="941465" y="365719"/>
                  <a:pt x="937938" y="365719"/>
                  <a:pt x="936174" y="363025"/>
                </a:cubicBezTo>
                <a:cubicBezTo>
                  <a:pt x="933528" y="359432"/>
                  <a:pt x="932646" y="353145"/>
                  <a:pt x="933528" y="347755"/>
                </a:cubicBezTo>
                <a:cubicBezTo>
                  <a:pt x="935292" y="343265"/>
                  <a:pt x="937938" y="337875"/>
                  <a:pt x="944111" y="336079"/>
                </a:cubicBezTo>
                <a:cubicBezTo>
                  <a:pt x="949403" y="331588"/>
                  <a:pt x="956458" y="332486"/>
                  <a:pt x="963514" y="331588"/>
                </a:cubicBezTo>
                <a:cubicBezTo>
                  <a:pt x="967924" y="329792"/>
                  <a:pt x="964396" y="325301"/>
                  <a:pt x="964396" y="322606"/>
                </a:cubicBezTo>
                <a:cubicBezTo>
                  <a:pt x="962632" y="319014"/>
                  <a:pt x="960868" y="315421"/>
                  <a:pt x="962632" y="312726"/>
                </a:cubicBezTo>
                <a:close/>
                <a:moveTo>
                  <a:pt x="92593" y="312517"/>
                </a:moveTo>
                <a:cubicBezTo>
                  <a:pt x="92593" y="312517"/>
                  <a:pt x="92593" y="312517"/>
                  <a:pt x="93519" y="315981"/>
                </a:cubicBezTo>
                <a:cubicBezTo>
                  <a:pt x="94445" y="319444"/>
                  <a:pt x="91667" y="321176"/>
                  <a:pt x="88889" y="322042"/>
                </a:cubicBezTo>
                <a:cubicBezTo>
                  <a:pt x="86111" y="321176"/>
                  <a:pt x="86111" y="317712"/>
                  <a:pt x="83333" y="315115"/>
                </a:cubicBezTo>
                <a:cubicBezTo>
                  <a:pt x="86111" y="313383"/>
                  <a:pt x="89815" y="313383"/>
                  <a:pt x="92593" y="312517"/>
                </a:cubicBezTo>
                <a:close/>
                <a:moveTo>
                  <a:pt x="56441" y="311808"/>
                </a:moveTo>
                <a:cubicBezTo>
                  <a:pt x="67121" y="310930"/>
                  <a:pt x="79580" y="312686"/>
                  <a:pt x="84030" y="323225"/>
                </a:cubicBezTo>
                <a:cubicBezTo>
                  <a:pt x="84920" y="327616"/>
                  <a:pt x="84920" y="332006"/>
                  <a:pt x="82250" y="336397"/>
                </a:cubicBezTo>
                <a:cubicBezTo>
                  <a:pt x="79580" y="339032"/>
                  <a:pt x="76020" y="340788"/>
                  <a:pt x="72461" y="340788"/>
                </a:cubicBezTo>
                <a:cubicBezTo>
                  <a:pt x="69791" y="340788"/>
                  <a:pt x="67121" y="339032"/>
                  <a:pt x="66231" y="336397"/>
                </a:cubicBezTo>
                <a:cubicBezTo>
                  <a:pt x="62671" y="331128"/>
                  <a:pt x="70681" y="328494"/>
                  <a:pt x="70681" y="323225"/>
                </a:cubicBezTo>
                <a:cubicBezTo>
                  <a:pt x="63561" y="320590"/>
                  <a:pt x="54661" y="322346"/>
                  <a:pt x="48432" y="327616"/>
                </a:cubicBezTo>
                <a:cubicBezTo>
                  <a:pt x="44872" y="332885"/>
                  <a:pt x="39532" y="339032"/>
                  <a:pt x="39532" y="346936"/>
                </a:cubicBezTo>
                <a:cubicBezTo>
                  <a:pt x="39532" y="346936"/>
                  <a:pt x="39532" y="346936"/>
                  <a:pt x="28853" y="352205"/>
                </a:cubicBezTo>
                <a:cubicBezTo>
                  <a:pt x="26183" y="347814"/>
                  <a:pt x="32413" y="331128"/>
                  <a:pt x="33303" y="328494"/>
                </a:cubicBezTo>
                <a:cubicBezTo>
                  <a:pt x="38642" y="319712"/>
                  <a:pt x="47542" y="313564"/>
                  <a:pt x="56441" y="311808"/>
                </a:cubicBezTo>
                <a:close/>
                <a:moveTo>
                  <a:pt x="97376" y="310930"/>
                </a:moveTo>
                <a:cubicBezTo>
                  <a:pt x="99940" y="311796"/>
                  <a:pt x="99940" y="315259"/>
                  <a:pt x="99940" y="317857"/>
                </a:cubicBezTo>
                <a:cubicBezTo>
                  <a:pt x="100795" y="323053"/>
                  <a:pt x="97376" y="325650"/>
                  <a:pt x="93957" y="328248"/>
                </a:cubicBezTo>
                <a:cubicBezTo>
                  <a:pt x="92247" y="328248"/>
                  <a:pt x="91392" y="329980"/>
                  <a:pt x="89683" y="329114"/>
                </a:cubicBezTo>
                <a:cubicBezTo>
                  <a:pt x="90538" y="325650"/>
                  <a:pt x="95666" y="323919"/>
                  <a:pt x="97376" y="320455"/>
                </a:cubicBezTo>
                <a:cubicBezTo>
                  <a:pt x="97376" y="317857"/>
                  <a:pt x="97376" y="313528"/>
                  <a:pt x="97376" y="310930"/>
                </a:cubicBezTo>
                <a:close/>
                <a:moveTo>
                  <a:pt x="59067" y="302992"/>
                </a:moveTo>
                <a:cubicBezTo>
                  <a:pt x="59975" y="303672"/>
                  <a:pt x="61789" y="304352"/>
                  <a:pt x="62696" y="305713"/>
                </a:cubicBezTo>
                <a:cubicBezTo>
                  <a:pt x="62696" y="305713"/>
                  <a:pt x="62696" y="305713"/>
                  <a:pt x="62696" y="306393"/>
                </a:cubicBezTo>
                <a:cubicBezTo>
                  <a:pt x="59975" y="305713"/>
                  <a:pt x="56346" y="307754"/>
                  <a:pt x="56346" y="305033"/>
                </a:cubicBezTo>
                <a:cubicBezTo>
                  <a:pt x="56346" y="304352"/>
                  <a:pt x="58160" y="303672"/>
                  <a:pt x="59067" y="302992"/>
                </a:cubicBezTo>
                <a:close/>
                <a:moveTo>
                  <a:pt x="103356" y="300740"/>
                </a:moveTo>
                <a:cubicBezTo>
                  <a:pt x="110731" y="307201"/>
                  <a:pt x="113496" y="318276"/>
                  <a:pt x="109809" y="327505"/>
                </a:cubicBezTo>
                <a:cubicBezTo>
                  <a:pt x="108887" y="331197"/>
                  <a:pt x="105200" y="333043"/>
                  <a:pt x="104278" y="335812"/>
                </a:cubicBezTo>
                <a:cubicBezTo>
                  <a:pt x="98748" y="338581"/>
                  <a:pt x="92295" y="339504"/>
                  <a:pt x="85843" y="339504"/>
                </a:cubicBezTo>
                <a:cubicBezTo>
                  <a:pt x="84921" y="338581"/>
                  <a:pt x="85843" y="336735"/>
                  <a:pt x="85843" y="336735"/>
                </a:cubicBezTo>
                <a:cubicBezTo>
                  <a:pt x="93217" y="333966"/>
                  <a:pt x="99669" y="330274"/>
                  <a:pt x="103356" y="323814"/>
                </a:cubicBezTo>
                <a:cubicBezTo>
                  <a:pt x="107044" y="315507"/>
                  <a:pt x="97826" y="309046"/>
                  <a:pt x="101513" y="301663"/>
                </a:cubicBezTo>
                <a:cubicBezTo>
                  <a:pt x="101513" y="300740"/>
                  <a:pt x="102435" y="299817"/>
                  <a:pt x="103356" y="300740"/>
                </a:cubicBezTo>
                <a:close/>
                <a:moveTo>
                  <a:pt x="53726" y="293261"/>
                </a:moveTo>
                <a:cubicBezTo>
                  <a:pt x="54916" y="294706"/>
                  <a:pt x="55869" y="297150"/>
                  <a:pt x="56345" y="298484"/>
                </a:cubicBezTo>
                <a:cubicBezTo>
                  <a:pt x="55392" y="301151"/>
                  <a:pt x="52535" y="304707"/>
                  <a:pt x="51583" y="308263"/>
                </a:cubicBezTo>
                <a:cubicBezTo>
                  <a:pt x="49678" y="309152"/>
                  <a:pt x="46820" y="310930"/>
                  <a:pt x="43963" y="310041"/>
                </a:cubicBezTo>
                <a:cubicBezTo>
                  <a:pt x="42058" y="304707"/>
                  <a:pt x="44915" y="298484"/>
                  <a:pt x="49678" y="294039"/>
                </a:cubicBezTo>
                <a:cubicBezTo>
                  <a:pt x="51106" y="291372"/>
                  <a:pt x="52535" y="291816"/>
                  <a:pt x="53726" y="293261"/>
                </a:cubicBezTo>
                <a:close/>
                <a:moveTo>
                  <a:pt x="901551" y="291880"/>
                </a:moveTo>
                <a:cubicBezTo>
                  <a:pt x="899791" y="299058"/>
                  <a:pt x="899791" y="307134"/>
                  <a:pt x="902431" y="314312"/>
                </a:cubicBezTo>
                <a:cubicBezTo>
                  <a:pt x="902431" y="316106"/>
                  <a:pt x="899791" y="315209"/>
                  <a:pt x="898911" y="317004"/>
                </a:cubicBezTo>
                <a:cubicBezTo>
                  <a:pt x="889231" y="323285"/>
                  <a:pt x="883951" y="331360"/>
                  <a:pt x="883951" y="343025"/>
                </a:cubicBezTo>
                <a:cubicBezTo>
                  <a:pt x="883951" y="352895"/>
                  <a:pt x="890991" y="360073"/>
                  <a:pt x="896271" y="367251"/>
                </a:cubicBezTo>
                <a:cubicBezTo>
                  <a:pt x="903311" y="371738"/>
                  <a:pt x="912112" y="374429"/>
                  <a:pt x="920032" y="374429"/>
                </a:cubicBezTo>
                <a:cubicBezTo>
                  <a:pt x="927952" y="388786"/>
                  <a:pt x="943793" y="394170"/>
                  <a:pt x="957873" y="391478"/>
                </a:cubicBezTo>
                <a:cubicBezTo>
                  <a:pt x="958753" y="392375"/>
                  <a:pt x="959633" y="392375"/>
                  <a:pt x="959633" y="393272"/>
                </a:cubicBezTo>
                <a:cubicBezTo>
                  <a:pt x="954353" y="395067"/>
                  <a:pt x="945553" y="395067"/>
                  <a:pt x="939393" y="393272"/>
                </a:cubicBezTo>
                <a:cubicBezTo>
                  <a:pt x="930592" y="392375"/>
                  <a:pt x="921792" y="386094"/>
                  <a:pt x="917392" y="377121"/>
                </a:cubicBezTo>
                <a:cubicBezTo>
                  <a:pt x="905952" y="379813"/>
                  <a:pt x="895391" y="372635"/>
                  <a:pt x="888351" y="363662"/>
                </a:cubicBezTo>
                <a:cubicBezTo>
                  <a:pt x="883071" y="354689"/>
                  <a:pt x="878671" y="343025"/>
                  <a:pt x="882191" y="333155"/>
                </a:cubicBezTo>
                <a:cubicBezTo>
                  <a:pt x="883951" y="324182"/>
                  <a:pt x="890111" y="316106"/>
                  <a:pt x="898911" y="313415"/>
                </a:cubicBezTo>
                <a:cubicBezTo>
                  <a:pt x="899791" y="309825"/>
                  <a:pt x="898031" y="306236"/>
                  <a:pt x="898031" y="302647"/>
                </a:cubicBezTo>
                <a:cubicBezTo>
                  <a:pt x="898031" y="299058"/>
                  <a:pt x="897151" y="292777"/>
                  <a:pt x="901551" y="291880"/>
                </a:cubicBezTo>
                <a:close/>
                <a:moveTo>
                  <a:pt x="939260" y="285530"/>
                </a:moveTo>
                <a:cubicBezTo>
                  <a:pt x="943890" y="286396"/>
                  <a:pt x="943890" y="291591"/>
                  <a:pt x="946668" y="295055"/>
                </a:cubicBezTo>
                <a:cubicBezTo>
                  <a:pt x="948520" y="299384"/>
                  <a:pt x="948520" y="306312"/>
                  <a:pt x="945742" y="310641"/>
                </a:cubicBezTo>
                <a:cubicBezTo>
                  <a:pt x="942964" y="311507"/>
                  <a:pt x="942038" y="314105"/>
                  <a:pt x="939260" y="313239"/>
                </a:cubicBezTo>
                <a:cubicBezTo>
                  <a:pt x="937408" y="309775"/>
                  <a:pt x="942964" y="308909"/>
                  <a:pt x="943890" y="306312"/>
                </a:cubicBezTo>
                <a:cubicBezTo>
                  <a:pt x="945742" y="299384"/>
                  <a:pt x="943890" y="293323"/>
                  <a:pt x="938334" y="288128"/>
                </a:cubicBezTo>
                <a:cubicBezTo>
                  <a:pt x="938334" y="287262"/>
                  <a:pt x="938334" y="286396"/>
                  <a:pt x="939260" y="285530"/>
                </a:cubicBezTo>
                <a:close/>
                <a:moveTo>
                  <a:pt x="909627" y="279180"/>
                </a:moveTo>
                <a:cubicBezTo>
                  <a:pt x="911215" y="279180"/>
                  <a:pt x="912008" y="279180"/>
                  <a:pt x="913596" y="279180"/>
                </a:cubicBezTo>
                <a:cubicBezTo>
                  <a:pt x="910421" y="282037"/>
                  <a:pt x="906452" y="284895"/>
                  <a:pt x="904071" y="288705"/>
                </a:cubicBezTo>
                <a:cubicBezTo>
                  <a:pt x="904071" y="284895"/>
                  <a:pt x="907246" y="282037"/>
                  <a:pt x="909627" y="279180"/>
                </a:cubicBezTo>
                <a:close/>
                <a:moveTo>
                  <a:pt x="944139" y="268067"/>
                </a:moveTo>
                <a:cubicBezTo>
                  <a:pt x="947695" y="269836"/>
                  <a:pt x="950362" y="274258"/>
                  <a:pt x="953029" y="277796"/>
                </a:cubicBezTo>
                <a:cubicBezTo>
                  <a:pt x="956585" y="285756"/>
                  <a:pt x="962808" y="292832"/>
                  <a:pt x="961919" y="302561"/>
                </a:cubicBezTo>
                <a:cubicBezTo>
                  <a:pt x="961030" y="314943"/>
                  <a:pt x="953029" y="324672"/>
                  <a:pt x="941472" y="329094"/>
                </a:cubicBezTo>
                <a:cubicBezTo>
                  <a:pt x="935249" y="329094"/>
                  <a:pt x="930804" y="329979"/>
                  <a:pt x="926359" y="327326"/>
                </a:cubicBezTo>
                <a:cubicBezTo>
                  <a:pt x="922803" y="324672"/>
                  <a:pt x="919247" y="320250"/>
                  <a:pt x="918358" y="314059"/>
                </a:cubicBezTo>
                <a:cubicBezTo>
                  <a:pt x="919247" y="311405"/>
                  <a:pt x="919247" y="306983"/>
                  <a:pt x="923692" y="305214"/>
                </a:cubicBezTo>
                <a:cubicBezTo>
                  <a:pt x="926359" y="303445"/>
                  <a:pt x="929915" y="304330"/>
                  <a:pt x="933471" y="305214"/>
                </a:cubicBezTo>
                <a:cubicBezTo>
                  <a:pt x="937027" y="307867"/>
                  <a:pt x="936138" y="313174"/>
                  <a:pt x="935249" y="316712"/>
                </a:cubicBezTo>
                <a:cubicBezTo>
                  <a:pt x="935249" y="318481"/>
                  <a:pt x="937027" y="319365"/>
                  <a:pt x="938805" y="318481"/>
                </a:cubicBezTo>
                <a:cubicBezTo>
                  <a:pt x="944139" y="319365"/>
                  <a:pt x="947695" y="314059"/>
                  <a:pt x="949473" y="310521"/>
                </a:cubicBezTo>
                <a:cubicBezTo>
                  <a:pt x="953918" y="299907"/>
                  <a:pt x="950362" y="288409"/>
                  <a:pt x="941472" y="280449"/>
                </a:cubicBezTo>
                <a:cubicBezTo>
                  <a:pt x="941472" y="280449"/>
                  <a:pt x="941472" y="280449"/>
                  <a:pt x="944139" y="268067"/>
                </a:cubicBezTo>
                <a:close/>
                <a:moveTo>
                  <a:pt x="914329" y="263305"/>
                </a:moveTo>
                <a:cubicBezTo>
                  <a:pt x="916120" y="263305"/>
                  <a:pt x="918806" y="263305"/>
                  <a:pt x="918806" y="265977"/>
                </a:cubicBezTo>
                <a:cubicBezTo>
                  <a:pt x="919702" y="267758"/>
                  <a:pt x="917911" y="270429"/>
                  <a:pt x="917911" y="272210"/>
                </a:cubicBezTo>
                <a:cubicBezTo>
                  <a:pt x="911642" y="274882"/>
                  <a:pt x="905373" y="277554"/>
                  <a:pt x="900000" y="282897"/>
                </a:cubicBezTo>
                <a:cubicBezTo>
                  <a:pt x="899105" y="289131"/>
                  <a:pt x="894627" y="293584"/>
                  <a:pt x="894627" y="300708"/>
                </a:cubicBezTo>
                <a:cubicBezTo>
                  <a:pt x="894627" y="304270"/>
                  <a:pt x="894627" y="306942"/>
                  <a:pt x="895523" y="310504"/>
                </a:cubicBezTo>
                <a:cubicBezTo>
                  <a:pt x="883881" y="315847"/>
                  <a:pt x="879404" y="329205"/>
                  <a:pt x="877613" y="340783"/>
                </a:cubicBezTo>
                <a:cubicBezTo>
                  <a:pt x="877613" y="355922"/>
                  <a:pt x="883881" y="370171"/>
                  <a:pt x="898209" y="376405"/>
                </a:cubicBezTo>
                <a:cubicBezTo>
                  <a:pt x="902687" y="381748"/>
                  <a:pt x="909851" y="381748"/>
                  <a:pt x="916120" y="382638"/>
                </a:cubicBezTo>
                <a:cubicBezTo>
                  <a:pt x="926866" y="395106"/>
                  <a:pt x="942090" y="402230"/>
                  <a:pt x="958209" y="397778"/>
                </a:cubicBezTo>
                <a:cubicBezTo>
                  <a:pt x="961791" y="397778"/>
                  <a:pt x="966269" y="393325"/>
                  <a:pt x="968955" y="397778"/>
                </a:cubicBezTo>
                <a:cubicBezTo>
                  <a:pt x="968955" y="397778"/>
                  <a:pt x="968955" y="397778"/>
                  <a:pt x="970746" y="401340"/>
                </a:cubicBezTo>
                <a:cubicBezTo>
                  <a:pt x="964478" y="408464"/>
                  <a:pt x="954627" y="407574"/>
                  <a:pt x="946567" y="408464"/>
                </a:cubicBezTo>
                <a:cubicBezTo>
                  <a:pt x="940299" y="409355"/>
                  <a:pt x="935821" y="404902"/>
                  <a:pt x="929552" y="404902"/>
                </a:cubicBezTo>
                <a:cubicBezTo>
                  <a:pt x="924179" y="402230"/>
                  <a:pt x="917911" y="398668"/>
                  <a:pt x="914329" y="393325"/>
                </a:cubicBezTo>
                <a:cubicBezTo>
                  <a:pt x="912538" y="389763"/>
                  <a:pt x="908955" y="391544"/>
                  <a:pt x="907164" y="391544"/>
                </a:cubicBezTo>
                <a:cubicBezTo>
                  <a:pt x="890150" y="387982"/>
                  <a:pt x="872239" y="372842"/>
                  <a:pt x="868657" y="355922"/>
                </a:cubicBezTo>
                <a:cubicBezTo>
                  <a:pt x="867762" y="348798"/>
                  <a:pt x="865971" y="342564"/>
                  <a:pt x="865971" y="335439"/>
                </a:cubicBezTo>
                <a:cubicBezTo>
                  <a:pt x="869553" y="323862"/>
                  <a:pt x="875822" y="313176"/>
                  <a:pt x="884777" y="306051"/>
                </a:cubicBezTo>
                <a:cubicBezTo>
                  <a:pt x="885672" y="302489"/>
                  <a:pt x="885672" y="298036"/>
                  <a:pt x="885672" y="293584"/>
                </a:cubicBezTo>
                <a:cubicBezTo>
                  <a:pt x="887463" y="288240"/>
                  <a:pt x="889254" y="282897"/>
                  <a:pt x="891941" y="277554"/>
                </a:cubicBezTo>
                <a:cubicBezTo>
                  <a:pt x="898209" y="270429"/>
                  <a:pt x="906269" y="265086"/>
                  <a:pt x="914329" y="263305"/>
                </a:cubicBezTo>
                <a:close/>
                <a:moveTo>
                  <a:pt x="78426" y="263305"/>
                </a:moveTo>
                <a:cubicBezTo>
                  <a:pt x="78426" y="263305"/>
                  <a:pt x="78426" y="263305"/>
                  <a:pt x="79292" y="265173"/>
                </a:cubicBezTo>
                <a:cubicBezTo>
                  <a:pt x="76694" y="271709"/>
                  <a:pt x="72365" y="281048"/>
                  <a:pt x="76694" y="287584"/>
                </a:cubicBezTo>
                <a:cubicBezTo>
                  <a:pt x="77560" y="289452"/>
                  <a:pt x="80158" y="290386"/>
                  <a:pt x="79292" y="293187"/>
                </a:cubicBezTo>
                <a:cubicBezTo>
                  <a:pt x="78426" y="295055"/>
                  <a:pt x="76694" y="292253"/>
                  <a:pt x="75828" y="292253"/>
                </a:cubicBezTo>
                <a:cubicBezTo>
                  <a:pt x="70633" y="285717"/>
                  <a:pt x="70633" y="277312"/>
                  <a:pt x="73231" y="269842"/>
                </a:cubicBezTo>
                <a:cubicBezTo>
                  <a:pt x="74097" y="267040"/>
                  <a:pt x="75828" y="264239"/>
                  <a:pt x="78426" y="263305"/>
                </a:cubicBezTo>
                <a:close/>
                <a:moveTo>
                  <a:pt x="885310" y="258543"/>
                </a:moveTo>
                <a:cubicBezTo>
                  <a:pt x="891371" y="261235"/>
                  <a:pt x="885310" y="265721"/>
                  <a:pt x="886175" y="270207"/>
                </a:cubicBezTo>
                <a:cubicBezTo>
                  <a:pt x="886175" y="273796"/>
                  <a:pt x="890505" y="277385"/>
                  <a:pt x="887041" y="279180"/>
                </a:cubicBezTo>
                <a:cubicBezTo>
                  <a:pt x="881846" y="275591"/>
                  <a:pt x="882712" y="270207"/>
                  <a:pt x="882712" y="263926"/>
                </a:cubicBezTo>
                <a:cubicBezTo>
                  <a:pt x="883578" y="262132"/>
                  <a:pt x="884444" y="260337"/>
                  <a:pt x="885310" y="258543"/>
                </a:cubicBezTo>
                <a:close/>
                <a:moveTo>
                  <a:pt x="824952" y="255367"/>
                </a:moveTo>
                <a:cubicBezTo>
                  <a:pt x="826744" y="255367"/>
                  <a:pt x="828536" y="255367"/>
                  <a:pt x="830329" y="256272"/>
                </a:cubicBezTo>
                <a:cubicBezTo>
                  <a:pt x="829433" y="258986"/>
                  <a:pt x="829433" y="261700"/>
                  <a:pt x="827640" y="262604"/>
                </a:cubicBezTo>
                <a:cubicBezTo>
                  <a:pt x="828536" y="270747"/>
                  <a:pt x="830329" y="278889"/>
                  <a:pt x="838394" y="283413"/>
                </a:cubicBezTo>
                <a:cubicBezTo>
                  <a:pt x="841083" y="285222"/>
                  <a:pt x="845563" y="285222"/>
                  <a:pt x="848252" y="283413"/>
                </a:cubicBezTo>
                <a:cubicBezTo>
                  <a:pt x="850044" y="280698"/>
                  <a:pt x="853629" y="277984"/>
                  <a:pt x="851837" y="274366"/>
                </a:cubicBezTo>
                <a:cubicBezTo>
                  <a:pt x="849148" y="273461"/>
                  <a:pt x="842875" y="277080"/>
                  <a:pt x="842875" y="271651"/>
                </a:cubicBezTo>
                <a:cubicBezTo>
                  <a:pt x="841083" y="267128"/>
                  <a:pt x="844667" y="265319"/>
                  <a:pt x="847356" y="263509"/>
                </a:cubicBezTo>
                <a:cubicBezTo>
                  <a:pt x="850940" y="264414"/>
                  <a:pt x="857214" y="265319"/>
                  <a:pt x="859006" y="269842"/>
                </a:cubicBezTo>
                <a:cubicBezTo>
                  <a:pt x="859902" y="276175"/>
                  <a:pt x="859902" y="281603"/>
                  <a:pt x="856317" y="286127"/>
                </a:cubicBezTo>
                <a:cubicBezTo>
                  <a:pt x="860798" y="290650"/>
                  <a:pt x="863487" y="295174"/>
                  <a:pt x="863487" y="301507"/>
                </a:cubicBezTo>
                <a:cubicBezTo>
                  <a:pt x="864383" y="308744"/>
                  <a:pt x="853629" y="313268"/>
                  <a:pt x="858110" y="320505"/>
                </a:cubicBezTo>
                <a:cubicBezTo>
                  <a:pt x="860798" y="327743"/>
                  <a:pt x="854525" y="332266"/>
                  <a:pt x="853629" y="338599"/>
                </a:cubicBezTo>
                <a:cubicBezTo>
                  <a:pt x="852733" y="339504"/>
                  <a:pt x="851837" y="338599"/>
                  <a:pt x="850940" y="338599"/>
                </a:cubicBezTo>
                <a:cubicBezTo>
                  <a:pt x="847356" y="331362"/>
                  <a:pt x="854525" y="317791"/>
                  <a:pt x="842875" y="315077"/>
                </a:cubicBezTo>
                <a:cubicBezTo>
                  <a:pt x="839290" y="314172"/>
                  <a:pt x="835706" y="311458"/>
                  <a:pt x="834810" y="306935"/>
                </a:cubicBezTo>
                <a:cubicBezTo>
                  <a:pt x="834810" y="306935"/>
                  <a:pt x="834810" y="306935"/>
                  <a:pt x="833913" y="301507"/>
                </a:cubicBezTo>
                <a:cubicBezTo>
                  <a:pt x="836602" y="301507"/>
                  <a:pt x="839290" y="299697"/>
                  <a:pt x="841979" y="300602"/>
                </a:cubicBezTo>
                <a:cubicBezTo>
                  <a:pt x="843771" y="304221"/>
                  <a:pt x="841979" y="309649"/>
                  <a:pt x="846460" y="311458"/>
                </a:cubicBezTo>
                <a:cubicBezTo>
                  <a:pt x="850044" y="311458"/>
                  <a:pt x="852733" y="307839"/>
                  <a:pt x="854525" y="305125"/>
                </a:cubicBezTo>
                <a:cubicBezTo>
                  <a:pt x="856317" y="303316"/>
                  <a:pt x="856317" y="300602"/>
                  <a:pt x="855421" y="297888"/>
                </a:cubicBezTo>
                <a:cubicBezTo>
                  <a:pt x="850940" y="288841"/>
                  <a:pt x="840187" y="294269"/>
                  <a:pt x="833017" y="287936"/>
                </a:cubicBezTo>
                <a:cubicBezTo>
                  <a:pt x="831225" y="287031"/>
                  <a:pt x="829433" y="283413"/>
                  <a:pt x="826744" y="283413"/>
                </a:cubicBezTo>
                <a:cubicBezTo>
                  <a:pt x="824056" y="288841"/>
                  <a:pt x="818679" y="287031"/>
                  <a:pt x="814198" y="286127"/>
                </a:cubicBezTo>
                <a:cubicBezTo>
                  <a:pt x="810613" y="283413"/>
                  <a:pt x="808821" y="279794"/>
                  <a:pt x="809717" y="276175"/>
                </a:cubicBezTo>
                <a:cubicBezTo>
                  <a:pt x="809717" y="274366"/>
                  <a:pt x="812406" y="274366"/>
                  <a:pt x="813302" y="273461"/>
                </a:cubicBezTo>
                <a:cubicBezTo>
                  <a:pt x="815094" y="273461"/>
                  <a:pt x="816886" y="275270"/>
                  <a:pt x="816886" y="277080"/>
                </a:cubicBezTo>
                <a:cubicBezTo>
                  <a:pt x="816886" y="277984"/>
                  <a:pt x="816886" y="278889"/>
                  <a:pt x="818679" y="279794"/>
                </a:cubicBezTo>
                <a:cubicBezTo>
                  <a:pt x="820471" y="279794"/>
                  <a:pt x="821367" y="278889"/>
                  <a:pt x="822263" y="277080"/>
                </a:cubicBezTo>
                <a:cubicBezTo>
                  <a:pt x="820471" y="272556"/>
                  <a:pt x="821367" y="267128"/>
                  <a:pt x="820471" y="262604"/>
                </a:cubicBezTo>
                <a:cubicBezTo>
                  <a:pt x="822263" y="259890"/>
                  <a:pt x="823159" y="257176"/>
                  <a:pt x="824952" y="255367"/>
                </a:cubicBezTo>
                <a:close/>
                <a:moveTo>
                  <a:pt x="75622" y="249914"/>
                </a:moveTo>
                <a:cubicBezTo>
                  <a:pt x="77437" y="252606"/>
                  <a:pt x="76529" y="254401"/>
                  <a:pt x="77437" y="257990"/>
                </a:cubicBezTo>
                <a:cubicBezTo>
                  <a:pt x="76529" y="261579"/>
                  <a:pt x="71994" y="263373"/>
                  <a:pt x="70179" y="266065"/>
                </a:cubicBezTo>
                <a:cubicBezTo>
                  <a:pt x="65644" y="275038"/>
                  <a:pt x="65644" y="286702"/>
                  <a:pt x="71994" y="294778"/>
                </a:cubicBezTo>
                <a:cubicBezTo>
                  <a:pt x="74715" y="296572"/>
                  <a:pt x="76529" y="300162"/>
                  <a:pt x="80158" y="299264"/>
                </a:cubicBezTo>
                <a:cubicBezTo>
                  <a:pt x="83787" y="296572"/>
                  <a:pt x="82879" y="290292"/>
                  <a:pt x="89229" y="288497"/>
                </a:cubicBezTo>
                <a:cubicBezTo>
                  <a:pt x="91044" y="287600"/>
                  <a:pt x="94672" y="288497"/>
                  <a:pt x="97394" y="290292"/>
                </a:cubicBezTo>
                <a:cubicBezTo>
                  <a:pt x="99208" y="292983"/>
                  <a:pt x="99208" y="297470"/>
                  <a:pt x="98301" y="300162"/>
                </a:cubicBezTo>
                <a:cubicBezTo>
                  <a:pt x="95579" y="307340"/>
                  <a:pt x="89229" y="310929"/>
                  <a:pt x="82879" y="310929"/>
                </a:cubicBezTo>
                <a:cubicBezTo>
                  <a:pt x="71087" y="310929"/>
                  <a:pt x="61108" y="300162"/>
                  <a:pt x="57479" y="290292"/>
                </a:cubicBezTo>
                <a:cubicBezTo>
                  <a:pt x="54758" y="284011"/>
                  <a:pt x="56572" y="277730"/>
                  <a:pt x="57479" y="270551"/>
                </a:cubicBezTo>
                <a:cubicBezTo>
                  <a:pt x="60201" y="264271"/>
                  <a:pt x="64737" y="258887"/>
                  <a:pt x="70179" y="252606"/>
                </a:cubicBezTo>
                <a:cubicBezTo>
                  <a:pt x="71994" y="251709"/>
                  <a:pt x="73808" y="249017"/>
                  <a:pt x="75622" y="249914"/>
                </a:cubicBezTo>
                <a:close/>
                <a:moveTo>
                  <a:pt x="104676" y="244255"/>
                </a:moveTo>
                <a:cubicBezTo>
                  <a:pt x="116141" y="246023"/>
                  <a:pt x="126725" y="253095"/>
                  <a:pt x="131134" y="263704"/>
                </a:cubicBezTo>
                <a:cubicBezTo>
                  <a:pt x="135544" y="271661"/>
                  <a:pt x="138190" y="281385"/>
                  <a:pt x="136426" y="291110"/>
                </a:cubicBezTo>
                <a:cubicBezTo>
                  <a:pt x="147009" y="297298"/>
                  <a:pt x="148773" y="309675"/>
                  <a:pt x="151419" y="320284"/>
                </a:cubicBezTo>
                <a:cubicBezTo>
                  <a:pt x="151419" y="320284"/>
                  <a:pt x="151419" y="320284"/>
                  <a:pt x="150537" y="322936"/>
                </a:cubicBezTo>
                <a:cubicBezTo>
                  <a:pt x="153183" y="337965"/>
                  <a:pt x="145245" y="351225"/>
                  <a:pt x="135544" y="361834"/>
                </a:cubicBezTo>
                <a:cubicBezTo>
                  <a:pt x="126725" y="368022"/>
                  <a:pt x="116141" y="373327"/>
                  <a:pt x="104676" y="372443"/>
                </a:cubicBezTo>
                <a:cubicBezTo>
                  <a:pt x="98502" y="368022"/>
                  <a:pt x="94975" y="376863"/>
                  <a:pt x="90565" y="378631"/>
                </a:cubicBezTo>
                <a:cubicBezTo>
                  <a:pt x="78218" y="386588"/>
                  <a:pt x="60579" y="391892"/>
                  <a:pt x="47350" y="382167"/>
                </a:cubicBezTo>
                <a:cubicBezTo>
                  <a:pt x="45586" y="380399"/>
                  <a:pt x="42940" y="379515"/>
                  <a:pt x="42940" y="375979"/>
                </a:cubicBezTo>
                <a:cubicBezTo>
                  <a:pt x="42058" y="373327"/>
                  <a:pt x="45586" y="372443"/>
                  <a:pt x="47350" y="370675"/>
                </a:cubicBezTo>
                <a:cubicBezTo>
                  <a:pt x="50877" y="370675"/>
                  <a:pt x="51759" y="375095"/>
                  <a:pt x="55287" y="375979"/>
                </a:cubicBezTo>
                <a:cubicBezTo>
                  <a:pt x="64988" y="378631"/>
                  <a:pt x="76454" y="379515"/>
                  <a:pt x="84391" y="372443"/>
                </a:cubicBezTo>
                <a:cubicBezTo>
                  <a:pt x="84391" y="372443"/>
                  <a:pt x="84391" y="372443"/>
                  <a:pt x="96738" y="364486"/>
                </a:cubicBezTo>
                <a:cubicBezTo>
                  <a:pt x="111732" y="365370"/>
                  <a:pt x="128488" y="360066"/>
                  <a:pt x="137308" y="345037"/>
                </a:cubicBezTo>
                <a:lnTo>
                  <a:pt x="138183" y="337580"/>
                </a:lnTo>
                <a:lnTo>
                  <a:pt x="125980" y="354280"/>
                </a:lnTo>
                <a:cubicBezTo>
                  <a:pt x="120017" y="358190"/>
                  <a:pt x="112816" y="360424"/>
                  <a:pt x="106065" y="361318"/>
                </a:cubicBezTo>
                <a:cubicBezTo>
                  <a:pt x="106065" y="361318"/>
                  <a:pt x="106065" y="361318"/>
                  <a:pt x="94363" y="360424"/>
                </a:cubicBezTo>
                <a:cubicBezTo>
                  <a:pt x="85362" y="369361"/>
                  <a:pt x="72760" y="379192"/>
                  <a:pt x="58358" y="372936"/>
                </a:cubicBezTo>
                <a:cubicBezTo>
                  <a:pt x="57458" y="371149"/>
                  <a:pt x="55658" y="371149"/>
                  <a:pt x="54758" y="370255"/>
                </a:cubicBezTo>
                <a:cubicBezTo>
                  <a:pt x="57458" y="366680"/>
                  <a:pt x="61959" y="370255"/>
                  <a:pt x="64659" y="371149"/>
                </a:cubicBezTo>
                <a:cubicBezTo>
                  <a:pt x="73661" y="371149"/>
                  <a:pt x="83562" y="368467"/>
                  <a:pt x="88963" y="361318"/>
                </a:cubicBezTo>
                <a:cubicBezTo>
                  <a:pt x="94363" y="353274"/>
                  <a:pt x="105165" y="358637"/>
                  <a:pt x="113266" y="354168"/>
                </a:cubicBezTo>
                <a:cubicBezTo>
                  <a:pt x="122267" y="352381"/>
                  <a:pt x="130368" y="343444"/>
                  <a:pt x="133969" y="334507"/>
                </a:cubicBezTo>
                <a:cubicBezTo>
                  <a:pt x="136669" y="320207"/>
                  <a:pt x="130368" y="305014"/>
                  <a:pt x="119567" y="296077"/>
                </a:cubicBezTo>
                <a:cubicBezTo>
                  <a:pt x="119567" y="296077"/>
                  <a:pt x="119567" y="296077"/>
                  <a:pt x="123167" y="286247"/>
                </a:cubicBezTo>
                <a:cubicBezTo>
                  <a:pt x="122267" y="276416"/>
                  <a:pt x="119567" y="265692"/>
                  <a:pt x="110566" y="262117"/>
                </a:cubicBezTo>
                <a:cubicBezTo>
                  <a:pt x="108765" y="261223"/>
                  <a:pt x="106065" y="261223"/>
                  <a:pt x="106065" y="259436"/>
                </a:cubicBezTo>
                <a:cubicBezTo>
                  <a:pt x="106065" y="259436"/>
                  <a:pt x="106065" y="259436"/>
                  <a:pt x="106065" y="258542"/>
                </a:cubicBezTo>
                <a:cubicBezTo>
                  <a:pt x="115066" y="259436"/>
                  <a:pt x="121367" y="266585"/>
                  <a:pt x="124067" y="274629"/>
                </a:cubicBezTo>
                <a:cubicBezTo>
                  <a:pt x="127668" y="280884"/>
                  <a:pt x="125868" y="288034"/>
                  <a:pt x="124067" y="295184"/>
                </a:cubicBezTo>
                <a:cubicBezTo>
                  <a:pt x="130368" y="300546"/>
                  <a:pt x="134869" y="307025"/>
                  <a:pt x="137344" y="314175"/>
                </a:cubicBezTo>
                <a:lnTo>
                  <a:pt x="138399" y="335743"/>
                </a:lnTo>
                <a:lnTo>
                  <a:pt x="140836" y="314979"/>
                </a:lnTo>
                <a:cubicBezTo>
                  <a:pt x="139072" y="307023"/>
                  <a:pt x="132898" y="300834"/>
                  <a:pt x="128488" y="294646"/>
                </a:cubicBezTo>
                <a:cubicBezTo>
                  <a:pt x="128488" y="287574"/>
                  <a:pt x="130252" y="282269"/>
                  <a:pt x="128488" y="276081"/>
                </a:cubicBezTo>
                <a:cubicBezTo>
                  <a:pt x="125843" y="269008"/>
                  <a:pt x="120551" y="261052"/>
                  <a:pt x="113495" y="257516"/>
                </a:cubicBezTo>
                <a:cubicBezTo>
                  <a:pt x="112613" y="257516"/>
                  <a:pt x="102030" y="254864"/>
                  <a:pt x="102030" y="251327"/>
                </a:cubicBezTo>
                <a:cubicBezTo>
                  <a:pt x="102030" y="248675"/>
                  <a:pt x="102030" y="245139"/>
                  <a:pt x="104676" y="244255"/>
                </a:cubicBezTo>
                <a:close/>
                <a:moveTo>
                  <a:pt x="891030" y="241080"/>
                </a:moveTo>
                <a:cubicBezTo>
                  <a:pt x="893638" y="241080"/>
                  <a:pt x="896246" y="242856"/>
                  <a:pt x="897115" y="245519"/>
                </a:cubicBezTo>
                <a:cubicBezTo>
                  <a:pt x="897115" y="246407"/>
                  <a:pt x="897985" y="249071"/>
                  <a:pt x="898854" y="248183"/>
                </a:cubicBezTo>
                <a:cubicBezTo>
                  <a:pt x="901462" y="248183"/>
                  <a:pt x="903201" y="249959"/>
                  <a:pt x="902331" y="252623"/>
                </a:cubicBezTo>
                <a:cubicBezTo>
                  <a:pt x="904070" y="257062"/>
                  <a:pt x="899723" y="258838"/>
                  <a:pt x="897115" y="259726"/>
                </a:cubicBezTo>
                <a:cubicBezTo>
                  <a:pt x="895377" y="260614"/>
                  <a:pt x="892769" y="260614"/>
                  <a:pt x="890161" y="259726"/>
                </a:cubicBezTo>
                <a:cubicBezTo>
                  <a:pt x="888422" y="257950"/>
                  <a:pt x="889291" y="254399"/>
                  <a:pt x="885814" y="253511"/>
                </a:cubicBezTo>
                <a:cubicBezTo>
                  <a:pt x="880598" y="256174"/>
                  <a:pt x="878859" y="263278"/>
                  <a:pt x="878859" y="269493"/>
                </a:cubicBezTo>
                <a:cubicBezTo>
                  <a:pt x="879729" y="275709"/>
                  <a:pt x="880598" y="281924"/>
                  <a:pt x="884945" y="286364"/>
                </a:cubicBezTo>
                <a:cubicBezTo>
                  <a:pt x="884945" y="286364"/>
                  <a:pt x="884945" y="286364"/>
                  <a:pt x="882337" y="293467"/>
                </a:cubicBezTo>
                <a:cubicBezTo>
                  <a:pt x="879729" y="292579"/>
                  <a:pt x="876251" y="289027"/>
                  <a:pt x="874513" y="286364"/>
                </a:cubicBezTo>
                <a:cubicBezTo>
                  <a:pt x="869297" y="277484"/>
                  <a:pt x="867558" y="265054"/>
                  <a:pt x="871035" y="254399"/>
                </a:cubicBezTo>
                <a:cubicBezTo>
                  <a:pt x="874513" y="246407"/>
                  <a:pt x="883206" y="241080"/>
                  <a:pt x="891030" y="241080"/>
                </a:cubicBezTo>
                <a:close/>
                <a:moveTo>
                  <a:pt x="830163" y="241080"/>
                </a:moveTo>
                <a:cubicBezTo>
                  <a:pt x="834573" y="242773"/>
                  <a:pt x="838101" y="246160"/>
                  <a:pt x="838983" y="251240"/>
                </a:cubicBezTo>
                <a:cubicBezTo>
                  <a:pt x="838983" y="252087"/>
                  <a:pt x="838101" y="252933"/>
                  <a:pt x="837219" y="253780"/>
                </a:cubicBezTo>
                <a:cubicBezTo>
                  <a:pt x="831927" y="252933"/>
                  <a:pt x="826636" y="251240"/>
                  <a:pt x="823108" y="247853"/>
                </a:cubicBezTo>
                <a:cubicBezTo>
                  <a:pt x="825754" y="245313"/>
                  <a:pt x="827518" y="243620"/>
                  <a:pt x="830163" y="241080"/>
                </a:cubicBezTo>
                <a:close/>
                <a:moveTo>
                  <a:pt x="137660" y="241080"/>
                </a:moveTo>
                <a:cubicBezTo>
                  <a:pt x="141188" y="245379"/>
                  <a:pt x="142070" y="249679"/>
                  <a:pt x="142070" y="253978"/>
                </a:cubicBezTo>
                <a:cubicBezTo>
                  <a:pt x="141188" y="257417"/>
                  <a:pt x="140306" y="260857"/>
                  <a:pt x="137660" y="261717"/>
                </a:cubicBezTo>
                <a:cubicBezTo>
                  <a:pt x="134133" y="258277"/>
                  <a:pt x="142070" y="255698"/>
                  <a:pt x="138542" y="251398"/>
                </a:cubicBezTo>
                <a:cubicBezTo>
                  <a:pt x="140306" y="247959"/>
                  <a:pt x="136779" y="245379"/>
                  <a:pt x="135897" y="242800"/>
                </a:cubicBezTo>
                <a:cubicBezTo>
                  <a:pt x="135015" y="241080"/>
                  <a:pt x="136779" y="241080"/>
                  <a:pt x="137660" y="241080"/>
                </a:cubicBezTo>
                <a:close/>
                <a:moveTo>
                  <a:pt x="200524" y="239665"/>
                </a:moveTo>
                <a:cubicBezTo>
                  <a:pt x="201540" y="238773"/>
                  <a:pt x="202444" y="238549"/>
                  <a:pt x="203348" y="240782"/>
                </a:cubicBezTo>
                <a:cubicBezTo>
                  <a:pt x="204251" y="247032"/>
                  <a:pt x="200637" y="251497"/>
                  <a:pt x="198829" y="257748"/>
                </a:cubicBezTo>
                <a:cubicBezTo>
                  <a:pt x="199733" y="259534"/>
                  <a:pt x="201540" y="260427"/>
                  <a:pt x="202444" y="261320"/>
                </a:cubicBezTo>
                <a:cubicBezTo>
                  <a:pt x="204251" y="261320"/>
                  <a:pt x="206058" y="261320"/>
                  <a:pt x="206962" y="259534"/>
                </a:cubicBezTo>
                <a:cubicBezTo>
                  <a:pt x="206058" y="257748"/>
                  <a:pt x="206058" y="256855"/>
                  <a:pt x="206962" y="255069"/>
                </a:cubicBezTo>
                <a:cubicBezTo>
                  <a:pt x="208769" y="254176"/>
                  <a:pt x="210577" y="254176"/>
                  <a:pt x="211480" y="255069"/>
                </a:cubicBezTo>
                <a:cubicBezTo>
                  <a:pt x="213288" y="256855"/>
                  <a:pt x="215095" y="260427"/>
                  <a:pt x="213288" y="263106"/>
                </a:cubicBezTo>
                <a:cubicBezTo>
                  <a:pt x="211480" y="265785"/>
                  <a:pt x="208769" y="268464"/>
                  <a:pt x="206058" y="269357"/>
                </a:cubicBezTo>
                <a:cubicBezTo>
                  <a:pt x="200637" y="270250"/>
                  <a:pt x="197022" y="267571"/>
                  <a:pt x="192504" y="265785"/>
                </a:cubicBezTo>
                <a:cubicBezTo>
                  <a:pt x="187986" y="264892"/>
                  <a:pt x="184371" y="267571"/>
                  <a:pt x="179853" y="268464"/>
                </a:cubicBezTo>
                <a:cubicBezTo>
                  <a:pt x="174431" y="271143"/>
                  <a:pt x="167202" y="277393"/>
                  <a:pt x="166298" y="283644"/>
                </a:cubicBezTo>
                <a:cubicBezTo>
                  <a:pt x="166298" y="287216"/>
                  <a:pt x="169009" y="290788"/>
                  <a:pt x="171720" y="291681"/>
                </a:cubicBezTo>
                <a:cubicBezTo>
                  <a:pt x="173527" y="292574"/>
                  <a:pt x="176238" y="291681"/>
                  <a:pt x="178045" y="290788"/>
                </a:cubicBezTo>
                <a:cubicBezTo>
                  <a:pt x="179853" y="288109"/>
                  <a:pt x="176238" y="284537"/>
                  <a:pt x="178949" y="281858"/>
                </a:cubicBezTo>
                <a:cubicBezTo>
                  <a:pt x="180756" y="279179"/>
                  <a:pt x="184371" y="280072"/>
                  <a:pt x="187082" y="280965"/>
                </a:cubicBezTo>
                <a:cubicBezTo>
                  <a:pt x="189793" y="281858"/>
                  <a:pt x="189793" y="284537"/>
                  <a:pt x="190696" y="286323"/>
                </a:cubicBezTo>
                <a:cubicBezTo>
                  <a:pt x="189793" y="290788"/>
                  <a:pt x="187986" y="295253"/>
                  <a:pt x="183467" y="297932"/>
                </a:cubicBezTo>
                <a:cubicBezTo>
                  <a:pt x="180756" y="298825"/>
                  <a:pt x="177142" y="300611"/>
                  <a:pt x="174431" y="300611"/>
                </a:cubicBezTo>
                <a:cubicBezTo>
                  <a:pt x="167202" y="306861"/>
                  <a:pt x="171720" y="317577"/>
                  <a:pt x="165394" y="322042"/>
                </a:cubicBezTo>
                <a:cubicBezTo>
                  <a:pt x="166298" y="314005"/>
                  <a:pt x="156358" y="304182"/>
                  <a:pt x="166298" y="298825"/>
                </a:cubicBezTo>
                <a:cubicBezTo>
                  <a:pt x="167202" y="297039"/>
                  <a:pt x="163587" y="297039"/>
                  <a:pt x="163587" y="295253"/>
                </a:cubicBezTo>
                <a:cubicBezTo>
                  <a:pt x="159973" y="290788"/>
                  <a:pt x="158165" y="284537"/>
                  <a:pt x="159973" y="279179"/>
                </a:cubicBezTo>
                <a:cubicBezTo>
                  <a:pt x="160876" y="273822"/>
                  <a:pt x="168105" y="271143"/>
                  <a:pt x="168105" y="265785"/>
                </a:cubicBezTo>
                <a:cubicBezTo>
                  <a:pt x="164491" y="263106"/>
                  <a:pt x="164491" y="258641"/>
                  <a:pt x="164491" y="255069"/>
                </a:cubicBezTo>
                <a:cubicBezTo>
                  <a:pt x="164491" y="250604"/>
                  <a:pt x="167202" y="247032"/>
                  <a:pt x="171720" y="246140"/>
                </a:cubicBezTo>
                <a:cubicBezTo>
                  <a:pt x="175335" y="245247"/>
                  <a:pt x="177142" y="247032"/>
                  <a:pt x="178949" y="249711"/>
                </a:cubicBezTo>
                <a:cubicBezTo>
                  <a:pt x="178949" y="251497"/>
                  <a:pt x="178045" y="253283"/>
                  <a:pt x="175335" y="254176"/>
                </a:cubicBezTo>
                <a:cubicBezTo>
                  <a:pt x="174431" y="253283"/>
                  <a:pt x="172624" y="254176"/>
                  <a:pt x="172624" y="255962"/>
                </a:cubicBezTo>
                <a:cubicBezTo>
                  <a:pt x="171720" y="259534"/>
                  <a:pt x="177142" y="260427"/>
                  <a:pt x="178949" y="261320"/>
                </a:cubicBezTo>
                <a:cubicBezTo>
                  <a:pt x="184371" y="263106"/>
                  <a:pt x="187986" y="258641"/>
                  <a:pt x="190696" y="255962"/>
                </a:cubicBezTo>
                <a:cubicBezTo>
                  <a:pt x="195215" y="252390"/>
                  <a:pt x="196118" y="247925"/>
                  <a:pt x="197022" y="242568"/>
                </a:cubicBezTo>
                <a:cubicBezTo>
                  <a:pt x="198378" y="242121"/>
                  <a:pt x="199507" y="240558"/>
                  <a:pt x="200524" y="239665"/>
                </a:cubicBezTo>
                <a:close/>
                <a:moveTo>
                  <a:pt x="196419" y="229471"/>
                </a:moveTo>
                <a:cubicBezTo>
                  <a:pt x="196419" y="229471"/>
                  <a:pt x="196419" y="229471"/>
                  <a:pt x="199221" y="233935"/>
                </a:cubicBezTo>
                <a:cubicBezTo>
                  <a:pt x="198287" y="239293"/>
                  <a:pt x="191750" y="240186"/>
                  <a:pt x="187081" y="241079"/>
                </a:cubicBezTo>
                <a:cubicBezTo>
                  <a:pt x="183346" y="239293"/>
                  <a:pt x="187081" y="236614"/>
                  <a:pt x="186147" y="233935"/>
                </a:cubicBezTo>
                <a:cubicBezTo>
                  <a:pt x="188949" y="232149"/>
                  <a:pt x="191750" y="226792"/>
                  <a:pt x="196419" y="229471"/>
                </a:cubicBezTo>
                <a:close/>
                <a:moveTo>
                  <a:pt x="774812" y="225205"/>
                </a:moveTo>
                <a:cubicBezTo>
                  <a:pt x="779391" y="229534"/>
                  <a:pt x="787634" y="226937"/>
                  <a:pt x="794044" y="226071"/>
                </a:cubicBezTo>
                <a:cubicBezTo>
                  <a:pt x="794044" y="228669"/>
                  <a:pt x="791297" y="231266"/>
                  <a:pt x="791297" y="233864"/>
                </a:cubicBezTo>
                <a:cubicBezTo>
                  <a:pt x="790381" y="238194"/>
                  <a:pt x="797708" y="242523"/>
                  <a:pt x="792213" y="244255"/>
                </a:cubicBezTo>
                <a:cubicBezTo>
                  <a:pt x="786718" y="244255"/>
                  <a:pt x="782138" y="242523"/>
                  <a:pt x="778475" y="239925"/>
                </a:cubicBezTo>
                <a:cubicBezTo>
                  <a:pt x="776643" y="235596"/>
                  <a:pt x="773896" y="231266"/>
                  <a:pt x="773896" y="226071"/>
                </a:cubicBezTo>
                <a:cubicBezTo>
                  <a:pt x="773896" y="226071"/>
                  <a:pt x="773896" y="226071"/>
                  <a:pt x="774812" y="225205"/>
                </a:cubicBezTo>
                <a:close/>
                <a:moveTo>
                  <a:pt x="130515" y="223617"/>
                </a:moveTo>
                <a:cubicBezTo>
                  <a:pt x="136053" y="223617"/>
                  <a:pt x="141591" y="225393"/>
                  <a:pt x="146205" y="228056"/>
                </a:cubicBezTo>
                <a:cubicBezTo>
                  <a:pt x="155435" y="236048"/>
                  <a:pt x="156358" y="247591"/>
                  <a:pt x="153589" y="258246"/>
                </a:cubicBezTo>
                <a:cubicBezTo>
                  <a:pt x="150820" y="265349"/>
                  <a:pt x="148974" y="273340"/>
                  <a:pt x="141591" y="276004"/>
                </a:cubicBezTo>
                <a:cubicBezTo>
                  <a:pt x="139745" y="273340"/>
                  <a:pt x="138822" y="270676"/>
                  <a:pt x="138822" y="267125"/>
                </a:cubicBezTo>
                <a:cubicBezTo>
                  <a:pt x="145282" y="263573"/>
                  <a:pt x="144360" y="255582"/>
                  <a:pt x="145282" y="249366"/>
                </a:cubicBezTo>
                <a:cubicBezTo>
                  <a:pt x="145282" y="244039"/>
                  <a:pt x="141591" y="238711"/>
                  <a:pt x="136053" y="234272"/>
                </a:cubicBezTo>
                <a:cubicBezTo>
                  <a:pt x="135130" y="234272"/>
                  <a:pt x="133284" y="234272"/>
                  <a:pt x="132361" y="235160"/>
                </a:cubicBezTo>
                <a:cubicBezTo>
                  <a:pt x="131438" y="237824"/>
                  <a:pt x="130515" y="240487"/>
                  <a:pt x="127746" y="242263"/>
                </a:cubicBezTo>
                <a:cubicBezTo>
                  <a:pt x="124978" y="242263"/>
                  <a:pt x="121286" y="243151"/>
                  <a:pt x="119440" y="240487"/>
                </a:cubicBezTo>
                <a:cubicBezTo>
                  <a:pt x="116671" y="237824"/>
                  <a:pt x="116671" y="234272"/>
                  <a:pt x="118517" y="230720"/>
                </a:cubicBezTo>
                <a:cubicBezTo>
                  <a:pt x="120363" y="226281"/>
                  <a:pt x="125900" y="224505"/>
                  <a:pt x="130515" y="223617"/>
                </a:cubicBezTo>
                <a:close/>
                <a:moveTo>
                  <a:pt x="863040" y="215680"/>
                </a:moveTo>
                <a:cubicBezTo>
                  <a:pt x="866459" y="215680"/>
                  <a:pt x="869878" y="220442"/>
                  <a:pt x="870733" y="224252"/>
                </a:cubicBezTo>
                <a:cubicBezTo>
                  <a:pt x="870733" y="227109"/>
                  <a:pt x="866459" y="229014"/>
                  <a:pt x="863895" y="229967"/>
                </a:cubicBezTo>
                <a:cubicBezTo>
                  <a:pt x="863040" y="226157"/>
                  <a:pt x="862185" y="221395"/>
                  <a:pt x="859621" y="218537"/>
                </a:cubicBezTo>
                <a:cubicBezTo>
                  <a:pt x="859621" y="217585"/>
                  <a:pt x="861330" y="216632"/>
                  <a:pt x="863040" y="215680"/>
                </a:cubicBezTo>
                <a:close/>
                <a:moveTo>
                  <a:pt x="828203" y="215680"/>
                </a:moveTo>
                <a:cubicBezTo>
                  <a:pt x="828203" y="215680"/>
                  <a:pt x="828203" y="215680"/>
                  <a:pt x="829975" y="215680"/>
                </a:cubicBezTo>
                <a:cubicBezTo>
                  <a:pt x="832633" y="221760"/>
                  <a:pt x="831747" y="231315"/>
                  <a:pt x="828203" y="236527"/>
                </a:cubicBezTo>
                <a:cubicBezTo>
                  <a:pt x="821114" y="246082"/>
                  <a:pt x="808710" y="249556"/>
                  <a:pt x="805165" y="260848"/>
                </a:cubicBezTo>
                <a:cubicBezTo>
                  <a:pt x="804279" y="261717"/>
                  <a:pt x="802507" y="260848"/>
                  <a:pt x="800735" y="260848"/>
                </a:cubicBezTo>
                <a:cubicBezTo>
                  <a:pt x="794533" y="256505"/>
                  <a:pt x="798077" y="247819"/>
                  <a:pt x="798963" y="242607"/>
                </a:cubicBezTo>
                <a:cubicBezTo>
                  <a:pt x="796305" y="238264"/>
                  <a:pt x="796305" y="233921"/>
                  <a:pt x="797191" y="229578"/>
                </a:cubicBezTo>
                <a:cubicBezTo>
                  <a:pt x="798077" y="227841"/>
                  <a:pt x="800735" y="226103"/>
                  <a:pt x="802507" y="225235"/>
                </a:cubicBezTo>
                <a:cubicBezTo>
                  <a:pt x="806051" y="225235"/>
                  <a:pt x="809596" y="225235"/>
                  <a:pt x="811368" y="228709"/>
                </a:cubicBezTo>
                <a:cubicBezTo>
                  <a:pt x="813140" y="231315"/>
                  <a:pt x="814026" y="233921"/>
                  <a:pt x="811368" y="236527"/>
                </a:cubicBezTo>
                <a:cubicBezTo>
                  <a:pt x="810482" y="237395"/>
                  <a:pt x="808710" y="236527"/>
                  <a:pt x="806938" y="236527"/>
                </a:cubicBezTo>
                <a:cubicBezTo>
                  <a:pt x="806051" y="236527"/>
                  <a:pt x="805165" y="233921"/>
                  <a:pt x="804279" y="234790"/>
                </a:cubicBezTo>
                <a:cubicBezTo>
                  <a:pt x="802507" y="236527"/>
                  <a:pt x="803393" y="237395"/>
                  <a:pt x="804279" y="238264"/>
                </a:cubicBezTo>
                <a:cubicBezTo>
                  <a:pt x="806051" y="240870"/>
                  <a:pt x="810482" y="240870"/>
                  <a:pt x="813140" y="240001"/>
                </a:cubicBezTo>
                <a:cubicBezTo>
                  <a:pt x="818456" y="237395"/>
                  <a:pt x="816684" y="232184"/>
                  <a:pt x="816684" y="227841"/>
                </a:cubicBezTo>
                <a:cubicBezTo>
                  <a:pt x="814912" y="226972"/>
                  <a:pt x="814912" y="226103"/>
                  <a:pt x="814912" y="224366"/>
                </a:cubicBezTo>
                <a:cubicBezTo>
                  <a:pt x="819342" y="221760"/>
                  <a:pt x="825545" y="220892"/>
                  <a:pt x="828203" y="215680"/>
                </a:cubicBezTo>
                <a:close/>
                <a:moveTo>
                  <a:pt x="834407" y="214093"/>
                </a:moveTo>
                <a:cubicBezTo>
                  <a:pt x="834407" y="214093"/>
                  <a:pt x="834407" y="214093"/>
                  <a:pt x="842391" y="217682"/>
                </a:cubicBezTo>
                <a:cubicBezTo>
                  <a:pt x="843278" y="220374"/>
                  <a:pt x="840617" y="219477"/>
                  <a:pt x="838843" y="220374"/>
                </a:cubicBezTo>
                <a:cubicBezTo>
                  <a:pt x="837956" y="224860"/>
                  <a:pt x="837956" y="230244"/>
                  <a:pt x="840617" y="233833"/>
                </a:cubicBezTo>
                <a:cubicBezTo>
                  <a:pt x="843278" y="236525"/>
                  <a:pt x="847714" y="234730"/>
                  <a:pt x="849488" y="237422"/>
                </a:cubicBezTo>
                <a:cubicBezTo>
                  <a:pt x="850375" y="237422"/>
                  <a:pt x="851262" y="236525"/>
                  <a:pt x="851262" y="236525"/>
                </a:cubicBezTo>
                <a:cubicBezTo>
                  <a:pt x="849488" y="234730"/>
                  <a:pt x="853924" y="231141"/>
                  <a:pt x="849488" y="231141"/>
                </a:cubicBezTo>
                <a:cubicBezTo>
                  <a:pt x="847714" y="232936"/>
                  <a:pt x="845053" y="232039"/>
                  <a:pt x="843278" y="231141"/>
                </a:cubicBezTo>
                <a:cubicBezTo>
                  <a:pt x="842391" y="229347"/>
                  <a:pt x="841504" y="225758"/>
                  <a:pt x="843278" y="223963"/>
                </a:cubicBezTo>
                <a:cubicBezTo>
                  <a:pt x="845053" y="221271"/>
                  <a:pt x="848601" y="218579"/>
                  <a:pt x="852149" y="220374"/>
                </a:cubicBezTo>
                <a:cubicBezTo>
                  <a:pt x="855698" y="221271"/>
                  <a:pt x="858359" y="223963"/>
                  <a:pt x="859246" y="226655"/>
                </a:cubicBezTo>
                <a:cubicBezTo>
                  <a:pt x="860134" y="231141"/>
                  <a:pt x="854811" y="234730"/>
                  <a:pt x="858359" y="238320"/>
                </a:cubicBezTo>
                <a:cubicBezTo>
                  <a:pt x="861908" y="240114"/>
                  <a:pt x="861021" y="242806"/>
                  <a:pt x="862795" y="246395"/>
                </a:cubicBezTo>
                <a:cubicBezTo>
                  <a:pt x="862795" y="249984"/>
                  <a:pt x="860134" y="251779"/>
                  <a:pt x="859246" y="254471"/>
                </a:cubicBezTo>
                <a:cubicBezTo>
                  <a:pt x="856585" y="255368"/>
                  <a:pt x="856585" y="251779"/>
                  <a:pt x="853924" y="250881"/>
                </a:cubicBezTo>
                <a:cubicBezTo>
                  <a:pt x="845940" y="247292"/>
                  <a:pt x="837956" y="243703"/>
                  <a:pt x="832633" y="236525"/>
                </a:cubicBezTo>
                <a:cubicBezTo>
                  <a:pt x="837068" y="229347"/>
                  <a:pt x="834407" y="221271"/>
                  <a:pt x="834407" y="214093"/>
                </a:cubicBezTo>
                <a:close/>
                <a:moveTo>
                  <a:pt x="878353" y="211356"/>
                </a:moveTo>
                <a:cubicBezTo>
                  <a:pt x="882401" y="212341"/>
                  <a:pt x="886449" y="214750"/>
                  <a:pt x="889147" y="217377"/>
                </a:cubicBezTo>
                <a:cubicBezTo>
                  <a:pt x="891846" y="220881"/>
                  <a:pt x="894545" y="225260"/>
                  <a:pt x="891846" y="229639"/>
                </a:cubicBezTo>
                <a:cubicBezTo>
                  <a:pt x="890947" y="230515"/>
                  <a:pt x="890047" y="233143"/>
                  <a:pt x="888248" y="232267"/>
                </a:cubicBezTo>
                <a:cubicBezTo>
                  <a:pt x="885549" y="230515"/>
                  <a:pt x="882851" y="230515"/>
                  <a:pt x="881951" y="227888"/>
                </a:cubicBezTo>
                <a:cubicBezTo>
                  <a:pt x="881951" y="226136"/>
                  <a:pt x="881951" y="226136"/>
                  <a:pt x="881951" y="225260"/>
                </a:cubicBezTo>
                <a:cubicBezTo>
                  <a:pt x="883750" y="224384"/>
                  <a:pt x="884650" y="223508"/>
                  <a:pt x="884650" y="221757"/>
                </a:cubicBezTo>
                <a:cubicBezTo>
                  <a:pt x="881051" y="215626"/>
                  <a:pt x="872056" y="219129"/>
                  <a:pt x="867558" y="213874"/>
                </a:cubicBezTo>
                <a:cubicBezTo>
                  <a:pt x="870257" y="210808"/>
                  <a:pt x="874305" y="210370"/>
                  <a:pt x="878353" y="211356"/>
                </a:cubicBezTo>
                <a:close/>
                <a:moveTo>
                  <a:pt x="227796" y="211050"/>
                </a:moveTo>
                <a:cubicBezTo>
                  <a:pt x="229516" y="209330"/>
                  <a:pt x="230376" y="212769"/>
                  <a:pt x="232095" y="212769"/>
                </a:cubicBezTo>
                <a:cubicBezTo>
                  <a:pt x="232095" y="212769"/>
                  <a:pt x="232095" y="212769"/>
                  <a:pt x="237255" y="212769"/>
                </a:cubicBezTo>
                <a:cubicBezTo>
                  <a:pt x="241554" y="210190"/>
                  <a:pt x="244134" y="212769"/>
                  <a:pt x="246713" y="215349"/>
                </a:cubicBezTo>
                <a:cubicBezTo>
                  <a:pt x="248433" y="219648"/>
                  <a:pt x="244993" y="222228"/>
                  <a:pt x="243274" y="225667"/>
                </a:cubicBezTo>
                <a:cubicBezTo>
                  <a:pt x="239834" y="228247"/>
                  <a:pt x="233815" y="229967"/>
                  <a:pt x="229516" y="229107"/>
                </a:cubicBezTo>
                <a:cubicBezTo>
                  <a:pt x="230376" y="223088"/>
                  <a:pt x="229516" y="216209"/>
                  <a:pt x="227796" y="211050"/>
                </a:cubicBezTo>
                <a:close/>
                <a:moveTo>
                  <a:pt x="178341" y="206694"/>
                </a:moveTo>
                <a:cubicBezTo>
                  <a:pt x="180932" y="206582"/>
                  <a:pt x="183409" y="207253"/>
                  <a:pt x="184761" y="209940"/>
                </a:cubicBezTo>
                <a:cubicBezTo>
                  <a:pt x="186563" y="213522"/>
                  <a:pt x="184761" y="217104"/>
                  <a:pt x="181157" y="218000"/>
                </a:cubicBezTo>
                <a:cubicBezTo>
                  <a:pt x="178454" y="219791"/>
                  <a:pt x="176652" y="213522"/>
                  <a:pt x="173949" y="217104"/>
                </a:cubicBezTo>
                <a:cubicBezTo>
                  <a:pt x="173949" y="219791"/>
                  <a:pt x="176652" y="221582"/>
                  <a:pt x="179355" y="221582"/>
                </a:cubicBezTo>
                <a:cubicBezTo>
                  <a:pt x="182959" y="223373"/>
                  <a:pt x="185662" y="219791"/>
                  <a:pt x="188365" y="217104"/>
                </a:cubicBezTo>
                <a:cubicBezTo>
                  <a:pt x="188365" y="217104"/>
                  <a:pt x="188365" y="217104"/>
                  <a:pt x="189266" y="210835"/>
                </a:cubicBezTo>
                <a:cubicBezTo>
                  <a:pt x="191068" y="215313"/>
                  <a:pt x="191068" y="219791"/>
                  <a:pt x="192870" y="224268"/>
                </a:cubicBezTo>
                <a:cubicBezTo>
                  <a:pt x="186563" y="229641"/>
                  <a:pt x="177553" y="232328"/>
                  <a:pt x="170345" y="235014"/>
                </a:cubicBezTo>
                <a:cubicBezTo>
                  <a:pt x="167642" y="235910"/>
                  <a:pt x="166741" y="239492"/>
                  <a:pt x="164038" y="239492"/>
                </a:cubicBezTo>
                <a:cubicBezTo>
                  <a:pt x="161335" y="236805"/>
                  <a:pt x="159533" y="232328"/>
                  <a:pt x="160434" y="227850"/>
                </a:cubicBezTo>
                <a:cubicBezTo>
                  <a:pt x="162236" y="225164"/>
                  <a:pt x="163137" y="220686"/>
                  <a:pt x="166741" y="218895"/>
                </a:cubicBezTo>
                <a:cubicBezTo>
                  <a:pt x="165840" y="214418"/>
                  <a:pt x="167642" y="210835"/>
                  <a:pt x="171246" y="208149"/>
                </a:cubicBezTo>
                <a:cubicBezTo>
                  <a:pt x="173048" y="207701"/>
                  <a:pt x="175751" y="206806"/>
                  <a:pt x="178341" y="206694"/>
                </a:cubicBezTo>
                <a:close/>
                <a:moveTo>
                  <a:pt x="188638" y="202980"/>
                </a:moveTo>
                <a:cubicBezTo>
                  <a:pt x="189696" y="203887"/>
                  <a:pt x="189696" y="207516"/>
                  <a:pt x="188638" y="209330"/>
                </a:cubicBezTo>
                <a:cubicBezTo>
                  <a:pt x="187579" y="208423"/>
                  <a:pt x="186521" y="205701"/>
                  <a:pt x="187579" y="203887"/>
                </a:cubicBezTo>
                <a:cubicBezTo>
                  <a:pt x="187579" y="203887"/>
                  <a:pt x="187579" y="203887"/>
                  <a:pt x="188638" y="202980"/>
                </a:cubicBezTo>
                <a:close/>
                <a:moveTo>
                  <a:pt x="194581" y="201392"/>
                </a:moveTo>
                <a:cubicBezTo>
                  <a:pt x="196290" y="201392"/>
                  <a:pt x="196290" y="204113"/>
                  <a:pt x="197145" y="204113"/>
                </a:cubicBezTo>
                <a:cubicBezTo>
                  <a:pt x="200564" y="212278"/>
                  <a:pt x="215096" y="205928"/>
                  <a:pt x="209967" y="216813"/>
                </a:cubicBezTo>
                <a:cubicBezTo>
                  <a:pt x="209967" y="220442"/>
                  <a:pt x="212531" y="222256"/>
                  <a:pt x="214241" y="224070"/>
                </a:cubicBezTo>
                <a:cubicBezTo>
                  <a:pt x="217660" y="224978"/>
                  <a:pt x="220224" y="224070"/>
                  <a:pt x="221934" y="221349"/>
                </a:cubicBezTo>
                <a:cubicBezTo>
                  <a:pt x="220224" y="218628"/>
                  <a:pt x="215950" y="222256"/>
                  <a:pt x="215096" y="218628"/>
                </a:cubicBezTo>
                <a:cubicBezTo>
                  <a:pt x="214241" y="215906"/>
                  <a:pt x="215096" y="213185"/>
                  <a:pt x="216805" y="212278"/>
                </a:cubicBezTo>
                <a:cubicBezTo>
                  <a:pt x="220224" y="211370"/>
                  <a:pt x="223644" y="214092"/>
                  <a:pt x="224498" y="216813"/>
                </a:cubicBezTo>
                <a:cubicBezTo>
                  <a:pt x="226208" y="221349"/>
                  <a:pt x="225353" y="226792"/>
                  <a:pt x="223644" y="230420"/>
                </a:cubicBezTo>
                <a:cubicBezTo>
                  <a:pt x="225353" y="234049"/>
                  <a:pt x="224498" y="239492"/>
                  <a:pt x="222789" y="243120"/>
                </a:cubicBezTo>
                <a:cubicBezTo>
                  <a:pt x="221934" y="245842"/>
                  <a:pt x="219370" y="245842"/>
                  <a:pt x="217660" y="244028"/>
                </a:cubicBezTo>
                <a:cubicBezTo>
                  <a:pt x="214241" y="239492"/>
                  <a:pt x="208257" y="237678"/>
                  <a:pt x="205693" y="232235"/>
                </a:cubicBezTo>
                <a:cubicBezTo>
                  <a:pt x="202274" y="231328"/>
                  <a:pt x="199709" y="227699"/>
                  <a:pt x="198000" y="224978"/>
                </a:cubicBezTo>
                <a:cubicBezTo>
                  <a:pt x="195435" y="220442"/>
                  <a:pt x="195435" y="215906"/>
                  <a:pt x="193726" y="211370"/>
                </a:cubicBezTo>
                <a:cubicBezTo>
                  <a:pt x="195435" y="207742"/>
                  <a:pt x="192871" y="204113"/>
                  <a:pt x="194581" y="201392"/>
                </a:cubicBezTo>
                <a:close/>
                <a:moveTo>
                  <a:pt x="161219" y="199805"/>
                </a:moveTo>
                <a:cubicBezTo>
                  <a:pt x="161219" y="199805"/>
                  <a:pt x="161219" y="199805"/>
                  <a:pt x="167470" y="203615"/>
                </a:cubicBezTo>
                <a:cubicBezTo>
                  <a:pt x="167470" y="207425"/>
                  <a:pt x="163898" y="209330"/>
                  <a:pt x="163005" y="213139"/>
                </a:cubicBezTo>
                <a:cubicBezTo>
                  <a:pt x="159433" y="214092"/>
                  <a:pt x="157648" y="209330"/>
                  <a:pt x="153183" y="210282"/>
                </a:cubicBezTo>
                <a:lnTo>
                  <a:pt x="153183" y="208377"/>
                </a:lnTo>
                <a:cubicBezTo>
                  <a:pt x="155862" y="205520"/>
                  <a:pt x="157648" y="199805"/>
                  <a:pt x="161219" y="199805"/>
                </a:cubicBezTo>
                <a:close/>
                <a:moveTo>
                  <a:pt x="145069" y="195219"/>
                </a:moveTo>
                <a:cubicBezTo>
                  <a:pt x="148832" y="194337"/>
                  <a:pt x="154476" y="193455"/>
                  <a:pt x="156358" y="196983"/>
                </a:cubicBezTo>
                <a:cubicBezTo>
                  <a:pt x="156358" y="196983"/>
                  <a:pt x="156358" y="196983"/>
                  <a:pt x="155417" y="198746"/>
                </a:cubicBezTo>
                <a:cubicBezTo>
                  <a:pt x="150713" y="202274"/>
                  <a:pt x="139425" y="201392"/>
                  <a:pt x="142247" y="209330"/>
                </a:cubicBezTo>
                <a:cubicBezTo>
                  <a:pt x="145069" y="211093"/>
                  <a:pt x="143188" y="212857"/>
                  <a:pt x="142247" y="214621"/>
                </a:cubicBezTo>
                <a:cubicBezTo>
                  <a:pt x="140365" y="217267"/>
                  <a:pt x="137543" y="216385"/>
                  <a:pt x="134721" y="217267"/>
                </a:cubicBezTo>
                <a:cubicBezTo>
                  <a:pt x="131899" y="215503"/>
                  <a:pt x="130958" y="212857"/>
                  <a:pt x="130958" y="210211"/>
                </a:cubicBezTo>
                <a:cubicBezTo>
                  <a:pt x="130958" y="201392"/>
                  <a:pt x="139425" y="197865"/>
                  <a:pt x="145069" y="195219"/>
                </a:cubicBezTo>
                <a:close/>
                <a:moveTo>
                  <a:pt x="817224" y="195187"/>
                </a:moveTo>
                <a:cubicBezTo>
                  <a:pt x="817224" y="195187"/>
                  <a:pt x="817224" y="195187"/>
                  <a:pt x="820773" y="203846"/>
                </a:cubicBezTo>
                <a:cubicBezTo>
                  <a:pt x="820773" y="206444"/>
                  <a:pt x="817224" y="208175"/>
                  <a:pt x="814563" y="209041"/>
                </a:cubicBezTo>
                <a:cubicBezTo>
                  <a:pt x="812789" y="209907"/>
                  <a:pt x="811015" y="209041"/>
                  <a:pt x="810128" y="207309"/>
                </a:cubicBezTo>
                <a:cubicBezTo>
                  <a:pt x="810128" y="203846"/>
                  <a:pt x="815450" y="204712"/>
                  <a:pt x="813676" y="202114"/>
                </a:cubicBezTo>
                <a:cubicBezTo>
                  <a:pt x="811902" y="202114"/>
                  <a:pt x="809240" y="201248"/>
                  <a:pt x="808353" y="202114"/>
                </a:cubicBezTo>
                <a:cubicBezTo>
                  <a:pt x="805692" y="204712"/>
                  <a:pt x="806579" y="208175"/>
                  <a:pt x="807466" y="209907"/>
                </a:cubicBezTo>
                <a:cubicBezTo>
                  <a:pt x="809240" y="211639"/>
                  <a:pt x="811015" y="213371"/>
                  <a:pt x="814563" y="213371"/>
                </a:cubicBezTo>
                <a:cubicBezTo>
                  <a:pt x="818999" y="213371"/>
                  <a:pt x="823434" y="209041"/>
                  <a:pt x="825209" y="205578"/>
                </a:cubicBezTo>
                <a:cubicBezTo>
                  <a:pt x="826983" y="205578"/>
                  <a:pt x="827870" y="207309"/>
                  <a:pt x="826983" y="208175"/>
                </a:cubicBezTo>
                <a:cubicBezTo>
                  <a:pt x="825209" y="214237"/>
                  <a:pt x="819886" y="218566"/>
                  <a:pt x="813676" y="220298"/>
                </a:cubicBezTo>
                <a:cubicBezTo>
                  <a:pt x="808353" y="220298"/>
                  <a:pt x="802143" y="222030"/>
                  <a:pt x="797708" y="219432"/>
                </a:cubicBezTo>
                <a:cubicBezTo>
                  <a:pt x="799482" y="212505"/>
                  <a:pt x="797708" y="203846"/>
                  <a:pt x="803031" y="197784"/>
                </a:cubicBezTo>
                <a:cubicBezTo>
                  <a:pt x="806579" y="195187"/>
                  <a:pt x="812789" y="193455"/>
                  <a:pt x="817224" y="195187"/>
                </a:cubicBezTo>
                <a:close/>
                <a:moveTo>
                  <a:pt x="852590" y="190280"/>
                </a:moveTo>
                <a:cubicBezTo>
                  <a:pt x="856964" y="190280"/>
                  <a:pt x="860463" y="192941"/>
                  <a:pt x="862212" y="196490"/>
                </a:cubicBezTo>
                <a:cubicBezTo>
                  <a:pt x="867461" y="193828"/>
                  <a:pt x="870960" y="198264"/>
                  <a:pt x="874459" y="201812"/>
                </a:cubicBezTo>
                <a:cubicBezTo>
                  <a:pt x="875333" y="202700"/>
                  <a:pt x="877083" y="204474"/>
                  <a:pt x="876208" y="206248"/>
                </a:cubicBezTo>
                <a:cubicBezTo>
                  <a:pt x="863962" y="210684"/>
                  <a:pt x="848217" y="220442"/>
                  <a:pt x="835970" y="210684"/>
                </a:cubicBezTo>
                <a:cubicBezTo>
                  <a:pt x="835096" y="208909"/>
                  <a:pt x="834221" y="208909"/>
                  <a:pt x="834221" y="207135"/>
                </a:cubicBezTo>
                <a:cubicBezTo>
                  <a:pt x="834221" y="207135"/>
                  <a:pt x="834221" y="207135"/>
                  <a:pt x="842968" y="203587"/>
                </a:cubicBezTo>
                <a:cubicBezTo>
                  <a:pt x="844718" y="207135"/>
                  <a:pt x="849091" y="208022"/>
                  <a:pt x="853465" y="207135"/>
                </a:cubicBezTo>
                <a:cubicBezTo>
                  <a:pt x="855215" y="206248"/>
                  <a:pt x="857839" y="203587"/>
                  <a:pt x="856964" y="200038"/>
                </a:cubicBezTo>
                <a:cubicBezTo>
                  <a:pt x="854340" y="198264"/>
                  <a:pt x="852590" y="205361"/>
                  <a:pt x="849091" y="203587"/>
                </a:cubicBezTo>
                <a:cubicBezTo>
                  <a:pt x="847342" y="201812"/>
                  <a:pt x="846467" y="200038"/>
                  <a:pt x="846467" y="197377"/>
                </a:cubicBezTo>
                <a:cubicBezTo>
                  <a:pt x="847342" y="194715"/>
                  <a:pt x="849091" y="191167"/>
                  <a:pt x="852590" y="190280"/>
                </a:cubicBezTo>
                <a:close/>
                <a:moveTo>
                  <a:pt x="794784" y="187989"/>
                </a:moveTo>
                <a:cubicBezTo>
                  <a:pt x="799463" y="186636"/>
                  <a:pt x="804365" y="186636"/>
                  <a:pt x="808821" y="189342"/>
                </a:cubicBezTo>
                <a:cubicBezTo>
                  <a:pt x="805256" y="192048"/>
                  <a:pt x="800800" y="192950"/>
                  <a:pt x="798126" y="197460"/>
                </a:cubicBezTo>
                <a:cubicBezTo>
                  <a:pt x="795452" y="199263"/>
                  <a:pt x="797235" y="207381"/>
                  <a:pt x="790996" y="202871"/>
                </a:cubicBezTo>
                <a:cubicBezTo>
                  <a:pt x="788323" y="200165"/>
                  <a:pt x="785649" y="202871"/>
                  <a:pt x="782975" y="203773"/>
                </a:cubicBezTo>
                <a:cubicBezTo>
                  <a:pt x="780302" y="206479"/>
                  <a:pt x="777628" y="210087"/>
                  <a:pt x="780302" y="213695"/>
                </a:cubicBezTo>
                <a:cubicBezTo>
                  <a:pt x="781193" y="216401"/>
                  <a:pt x="783866" y="217303"/>
                  <a:pt x="785649" y="216401"/>
                </a:cubicBezTo>
                <a:cubicBezTo>
                  <a:pt x="788323" y="212793"/>
                  <a:pt x="781193" y="212793"/>
                  <a:pt x="783866" y="208283"/>
                </a:cubicBezTo>
                <a:cubicBezTo>
                  <a:pt x="785649" y="205577"/>
                  <a:pt x="789214" y="206479"/>
                  <a:pt x="791888" y="207381"/>
                </a:cubicBezTo>
                <a:cubicBezTo>
                  <a:pt x="795452" y="210087"/>
                  <a:pt x="792779" y="215499"/>
                  <a:pt x="792779" y="218205"/>
                </a:cubicBezTo>
                <a:cubicBezTo>
                  <a:pt x="792779" y="222715"/>
                  <a:pt x="788323" y="222715"/>
                  <a:pt x="784758" y="223617"/>
                </a:cubicBezTo>
                <a:cubicBezTo>
                  <a:pt x="780302" y="223617"/>
                  <a:pt x="776737" y="221813"/>
                  <a:pt x="773172" y="220009"/>
                </a:cubicBezTo>
                <a:cubicBezTo>
                  <a:pt x="768716" y="220911"/>
                  <a:pt x="762477" y="220009"/>
                  <a:pt x="758912" y="216401"/>
                </a:cubicBezTo>
                <a:cubicBezTo>
                  <a:pt x="758021" y="211891"/>
                  <a:pt x="764259" y="213695"/>
                  <a:pt x="766933" y="210087"/>
                </a:cubicBezTo>
                <a:cubicBezTo>
                  <a:pt x="772281" y="204675"/>
                  <a:pt x="774954" y="197460"/>
                  <a:pt x="782084" y="194754"/>
                </a:cubicBezTo>
                <a:cubicBezTo>
                  <a:pt x="785649" y="192048"/>
                  <a:pt x="790105" y="189342"/>
                  <a:pt x="794784" y="187989"/>
                </a:cubicBezTo>
                <a:close/>
                <a:moveTo>
                  <a:pt x="772775" y="180755"/>
                </a:moveTo>
                <a:cubicBezTo>
                  <a:pt x="772775" y="180755"/>
                  <a:pt x="772775" y="180755"/>
                  <a:pt x="773615" y="180755"/>
                </a:cubicBezTo>
                <a:cubicBezTo>
                  <a:pt x="773615" y="180755"/>
                  <a:pt x="773615" y="180755"/>
                  <a:pt x="778658" y="191027"/>
                </a:cubicBezTo>
                <a:cubicBezTo>
                  <a:pt x="776977" y="192895"/>
                  <a:pt x="775296" y="195696"/>
                  <a:pt x="772775" y="196630"/>
                </a:cubicBezTo>
                <a:cubicBezTo>
                  <a:pt x="767733" y="195696"/>
                  <a:pt x="767733" y="189159"/>
                  <a:pt x="764371" y="186358"/>
                </a:cubicBezTo>
                <a:cubicBezTo>
                  <a:pt x="766052" y="182623"/>
                  <a:pt x="770254" y="182623"/>
                  <a:pt x="772775" y="180755"/>
                </a:cubicBezTo>
                <a:close/>
                <a:moveTo>
                  <a:pt x="211039" y="179167"/>
                </a:moveTo>
                <a:cubicBezTo>
                  <a:pt x="216331" y="179167"/>
                  <a:pt x="219858" y="180995"/>
                  <a:pt x="223386" y="184651"/>
                </a:cubicBezTo>
                <a:cubicBezTo>
                  <a:pt x="227796" y="191963"/>
                  <a:pt x="224268" y="199275"/>
                  <a:pt x="223386" y="206587"/>
                </a:cubicBezTo>
                <a:cubicBezTo>
                  <a:pt x="217213" y="209329"/>
                  <a:pt x="211039" y="207501"/>
                  <a:pt x="205747" y="206587"/>
                </a:cubicBezTo>
                <a:cubicBezTo>
                  <a:pt x="201338" y="204759"/>
                  <a:pt x="197810" y="200189"/>
                  <a:pt x="196928" y="195619"/>
                </a:cubicBezTo>
                <a:cubicBezTo>
                  <a:pt x="196046" y="191963"/>
                  <a:pt x="198692" y="190135"/>
                  <a:pt x="201338" y="187393"/>
                </a:cubicBezTo>
                <a:cubicBezTo>
                  <a:pt x="203983" y="187393"/>
                  <a:pt x="206629" y="184651"/>
                  <a:pt x="210157" y="187393"/>
                </a:cubicBezTo>
                <a:cubicBezTo>
                  <a:pt x="211921" y="189221"/>
                  <a:pt x="212803" y="191049"/>
                  <a:pt x="211921" y="193791"/>
                </a:cubicBezTo>
                <a:cubicBezTo>
                  <a:pt x="213685" y="196533"/>
                  <a:pt x="205747" y="198361"/>
                  <a:pt x="211039" y="199275"/>
                </a:cubicBezTo>
                <a:cubicBezTo>
                  <a:pt x="216331" y="198361"/>
                  <a:pt x="216331" y="191963"/>
                  <a:pt x="216331" y="189221"/>
                </a:cubicBezTo>
                <a:cubicBezTo>
                  <a:pt x="215449" y="185565"/>
                  <a:pt x="211921" y="182823"/>
                  <a:pt x="209275" y="181909"/>
                </a:cubicBezTo>
                <a:cubicBezTo>
                  <a:pt x="209275" y="180081"/>
                  <a:pt x="210157" y="180081"/>
                  <a:pt x="211039" y="179167"/>
                </a:cubicBezTo>
                <a:close/>
                <a:moveTo>
                  <a:pt x="229537" y="176322"/>
                </a:moveTo>
                <a:cubicBezTo>
                  <a:pt x="232293" y="176434"/>
                  <a:pt x="235380" y="177111"/>
                  <a:pt x="238026" y="177111"/>
                </a:cubicBezTo>
                <a:cubicBezTo>
                  <a:pt x="238026" y="177111"/>
                  <a:pt x="238026" y="177111"/>
                  <a:pt x="245081" y="180719"/>
                </a:cubicBezTo>
                <a:cubicBezTo>
                  <a:pt x="250373" y="186131"/>
                  <a:pt x="253019" y="193346"/>
                  <a:pt x="255664" y="199660"/>
                </a:cubicBezTo>
                <a:cubicBezTo>
                  <a:pt x="255664" y="199660"/>
                  <a:pt x="255664" y="199660"/>
                  <a:pt x="262720" y="208680"/>
                </a:cubicBezTo>
                <a:cubicBezTo>
                  <a:pt x="262720" y="211386"/>
                  <a:pt x="259192" y="212288"/>
                  <a:pt x="257428" y="213190"/>
                </a:cubicBezTo>
                <a:cubicBezTo>
                  <a:pt x="251255" y="214092"/>
                  <a:pt x="247727" y="211386"/>
                  <a:pt x="244199" y="207778"/>
                </a:cubicBezTo>
                <a:cubicBezTo>
                  <a:pt x="240672" y="206876"/>
                  <a:pt x="238026" y="210484"/>
                  <a:pt x="234498" y="209582"/>
                </a:cubicBezTo>
                <a:cubicBezTo>
                  <a:pt x="232734" y="205974"/>
                  <a:pt x="230088" y="203268"/>
                  <a:pt x="231852" y="199660"/>
                </a:cubicBezTo>
                <a:cubicBezTo>
                  <a:pt x="233616" y="197856"/>
                  <a:pt x="236262" y="196052"/>
                  <a:pt x="238908" y="197856"/>
                </a:cubicBezTo>
                <a:cubicBezTo>
                  <a:pt x="239790" y="199660"/>
                  <a:pt x="240672" y="200562"/>
                  <a:pt x="242435" y="201464"/>
                </a:cubicBezTo>
                <a:cubicBezTo>
                  <a:pt x="245081" y="199660"/>
                  <a:pt x="242435" y="196954"/>
                  <a:pt x="241554" y="195150"/>
                </a:cubicBezTo>
                <a:cubicBezTo>
                  <a:pt x="239790" y="192444"/>
                  <a:pt x="236262" y="193346"/>
                  <a:pt x="233616" y="193346"/>
                </a:cubicBezTo>
                <a:cubicBezTo>
                  <a:pt x="233616" y="194248"/>
                  <a:pt x="231852" y="194248"/>
                  <a:pt x="231852" y="193346"/>
                </a:cubicBezTo>
                <a:cubicBezTo>
                  <a:pt x="230088" y="188837"/>
                  <a:pt x="228325" y="181621"/>
                  <a:pt x="223033" y="178915"/>
                </a:cubicBezTo>
                <a:cubicBezTo>
                  <a:pt x="224356" y="176660"/>
                  <a:pt x="226781" y="176209"/>
                  <a:pt x="229537" y="176322"/>
                </a:cubicBezTo>
                <a:close/>
                <a:moveTo>
                  <a:pt x="843457" y="174592"/>
                </a:moveTo>
                <a:lnTo>
                  <a:pt x="846921" y="174592"/>
                </a:lnTo>
                <a:cubicBezTo>
                  <a:pt x="846921" y="182576"/>
                  <a:pt x="846921" y="191447"/>
                  <a:pt x="840860" y="196770"/>
                </a:cubicBezTo>
                <a:cubicBezTo>
                  <a:pt x="839128" y="200319"/>
                  <a:pt x="835664" y="201206"/>
                  <a:pt x="833066" y="202980"/>
                </a:cubicBezTo>
                <a:cubicBezTo>
                  <a:pt x="829603" y="202093"/>
                  <a:pt x="827005" y="201206"/>
                  <a:pt x="824407" y="198544"/>
                </a:cubicBezTo>
                <a:cubicBezTo>
                  <a:pt x="823541" y="195883"/>
                  <a:pt x="822675" y="194109"/>
                  <a:pt x="823541" y="190560"/>
                </a:cubicBezTo>
                <a:cubicBezTo>
                  <a:pt x="825273" y="187899"/>
                  <a:pt x="827871" y="187899"/>
                  <a:pt x="829603" y="187899"/>
                </a:cubicBezTo>
                <a:cubicBezTo>
                  <a:pt x="830469" y="187899"/>
                  <a:pt x="832200" y="188786"/>
                  <a:pt x="832200" y="190560"/>
                </a:cubicBezTo>
                <a:cubicBezTo>
                  <a:pt x="832200" y="191447"/>
                  <a:pt x="832200" y="192334"/>
                  <a:pt x="833066" y="193222"/>
                </a:cubicBezTo>
                <a:cubicBezTo>
                  <a:pt x="833932" y="193222"/>
                  <a:pt x="835664" y="191447"/>
                  <a:pt x="835664" y="190560"/>
                </a:cubicBezTo>
                <a:cubicBezTo>
                  <a:pt x="835664" y="187899"/>
                  <a:pt x="833932" y="185238"/>
                  <a:pt x="832200" y="183463"/>
                </a:cubicBezTo>
                <a:cubicBezTo>
                  <a:pt x="828737" y="182576"/>
                  <a:pt x="826139" y="184350"/>
                  <a:pt x="823541" y="185238"/>
                </a:cubicBezTo>
                <a:cubicBezTo>
                  <a:pt x="822675" y="185238"/>
                  <a:pt x="820944" y="189673"/>
                  <a:pt x="819212" y="187899"/>
                </a:cubicBezTo>
                <a:cubicBezTo>
                  <a:pt x="818346" y="185238"/>
                  <a:pt x="818346" y="182576"/>
                  <a:pt x="819212" y="179915"/>
                </a:cubicBezTo>
                <a:cubicBezTo>
                  <a:pt x="826139" y="174592"/>
                  <a:pt x="835664" y="172818"/>
                  <a:pt x="843457" y="174592"/>
                </a:cubicBezTo>
                <a:close/>
                <a:moveTo>
                  <a:pt x="170778" y="173699"/>
                </a:moveTo>
                <a:cubicBezTo>
                  <a:pt x="172498" y="174581"/>
                  <a:pt x="175078" y="172817"/>
                  <a:pt x="175078" y="176345"/>
                </a:cubicBezTo>
                <a:cubicBezTo>
                  <a:pt x="175078" y="180754"/>
                  <a:pt x="175078" y="184282"/>
                  <a:pt x="176797" y="187810"/>
                </a:cubicBezTo>
                <a:cubicBezTo>
                  <a:pt x="177657" y="189574"/>
                  <a:pt x="175078" y="189574"/>
                  <a:pt x="174218" y="188692"/>
                </a:cubicBezTo>
                <a:cubicBezTo>
                  <a:pt x="171638" y="188692"/>
                  <a:pt x="170778" y="184282"/>
                  <a:pt x="168199" y="186046"/>
                </a:cubicBezTo>
                <a:cubicBezTo>
                  <a:pt x="167339" y="188692"/>
                  <a:pt x="170778" y="191338"/>
                  <a:pt x="173358" y="193102"/>
                </a:cubicBezTo>
                <a:cubicBezTo>
                  <a:pt x="175938" y="194865"/>
                  <a:pt x="178517" y="192220"/>
                  <a:pt x="181097" y="191338"/>
                </a:cubicBezTo>
                <a:cubicBezTo>
                  <a:pt x="181097" y="191338"/>
                  <a:pt x="181097" y="191338"/>
                  <a:pt x="187976" y="195747"/>
                </a:cubicBezTo>
                <a:cubicBezTo>
                  <a:pt x="189696" y="197511"/>
                  <a:pt x="187116" y="198393"/>
                  <a:pt x="186256" y="199275"/>
                </a:cubicBezTo>
                <a:cubicBezTo>
                  <a:pt x="181957" y="201921"/>
                  <a:pt x="175078" y="204567"/>
                  <a:pt x="170778" y="201039"/>
                </a:cubicBezTo>
                <a:cubicBezTo>
                  <a:pt x="163039" y="198393"/>
                  <a:pt x="157020" y="191338"/>
                  <a:pt x="149281" y="190456"/>
                </a:cubicBezTo>
                <a:cubicBezTo>
                  <a:pt x="149281" y="190456"/>
                  <a:pt x="149281" y="190456"/>
                  <a:pt x="148421" y="190456"/>
                </a:cubicBezTo>
                <a:cubicBezTo>
                  <a:pt x="151001" y="183400"/>
                  <a:pt x="157880" y="179872"/>
                  <a:pt x="164759" y="178990"/>
                </a:cubicBezTo>
                <a:cubicBezTo>
                  <a:pt x="165619" y="175463"/>
                  <a:pt x="168199" y="175463"/>
                  <a:pt x="170778" y="173699"/>
                </a:cubicBezTo>
                <a:close/>
                <a:moveTo>
                  <a:pt x="253529" y="168055"/>
                </a:moveTo>
                <a:cubicBezTo>
                  <a:pt x="257206" y="168055"/>
                  <a:pt x="259963" y="168055"/>
                  <a:pt x="262720" y="168948"/>
                </a:cubicBezTo>
                <a:cubicBezTo>
                  <a:pt x="262720" y="172520"/>
                  <a:pt x="259963" y="175198"/>
                  <a:pt x="259044" y="178770"/>
                </a:cubicBezTo>
                <a:cubicBezTo>
                  <a:pt x="257206" y="180556"/>
                  <a:pt x="254448" y="181449"/>
                  <a:pt x="252610" y="182342"/>
                </a:cubicBezTo>
                <a:lnTo>
                  <a:pt x="245258" y="176091"/>
                </a:lnTo>
                <a:cubicBezTo>
                  <a:pt x="246177" y="172520"/>
                  <a:pt x="251691" y="170734"/>
                  <a:pt x="253529" y="168055"/>
                </a:cubicBezTo>
                <a:close/>
                <a:moveTo>
                  <a:pt x="181244" y="162619"/>
                </a:moveTo>
                <a:cubicBezTo>
                  <a:pt x="190115" y="163533"/>
                  <a:pt x="201648" y="161705"/>
                  <a:pt x="207858" y="169931"/>
                </a:cubicBezTo>
                <a:cubicBezTo>
                  <a:pt x="208745" y="172673"/>
                  <a:pt x="208745" y="176329"/>
                  <a:pt x="206971" y="178157"/>
                </a:cubicBezTo>
                <a:cubicBezTo>
                  <a:pt x="205196" y="180899"/>
                  <a:pt x="201648" y="183641"/>
                  <a:pt x="198100" y="182727"/>
                </a:cubicBezTo>
                <a:cubicBezTo>
                  <a:pt x="196325" y="183641"/>
                  <a:pt x="195438" y="180899"/>
                  <a:pt x="194551" y="179985"/>
                </a:cubicBezTo>
                <a:cubicBezTo>
                  <a:pt x="192777" y="176329"/>
                  <a:pt x="199874" y="175415"/>
                  <a:pt x="195438" y="172673"/>
                </a:cubicBezTo>
                <a:cubicBezTo>
                  <a:pt x="192777" y="172673"/>
                  <a:pt x="190115" y="173587"/>
                  <a:pt x="190115" y="176329"/>
                </a:cubicBezTo>
                <a:cubicBezTo>
                  <a:pt x="189228" y="180899"/>
                  <a:pt x="191890" y="184555"/>
                  <a:pt x="195438" y="186383"/>
                </a:cubicBezTo>
                <a:cubicBezTo>
                  <a:pt x="196325" y="186383"/>
                  <a:pt x="197212" y="186383"/>
                  <a:pt x="198100" y="187297"/>
                </a:cubicBezTo>
                <a:cubicBezTo>
                  <a:pt x="196325" y="190039"/>
                  <a:pt x="192777" y="191867"/>
                  <a:pt x="189228" y="191867"/>
                </a:cubicBezTo>
                <a:cubicBezTo>
                  <a:pt x="185680" y="190953"/>
                  <a:pt x="183019" y="188211"/>
                  <a:pt x="181244" y="184555"/>
                </a:cubicBezTo>
                <a:cubicBezTo>
                  <a:pt x="178583" y="178157"/>
                  <a:pt x="181244" y="169017"/>
                  <a:pt x="181244" y="162619"/>
                </a:cubicBezTo>
                <a:close/>
                <a:moveTo>
                  <a:pt x="714547" y="156943"/>
                </a:moveTo>
                <a:cubicBezTo>
                  <a:pt x="718996" y="157816"/>
                  <a:pt x="722554" y="156943"/>
                  <a:pt x="726113" y="156943"/>
                </a:cubicBezTo>
                <a:cubicBezTo>
                  <a:pt x="728782" y="160435"/>
                  <a:pt x="733231" y="159562"/>
                  <a:pt x="736789" y="163055"/>
                </a:cubicBezTo>
                <a:cubicBezTo>
                  <a:pt x="743017" y="161308"/>
                  <a:pt x="749245" y="158689"/>
                  <a:pt x="755473" y="162182"/>
                </a:cubicBezTo>
                <a:cubicBezTo>
                  <a:pt x="758142" y="165674"/>
                  <a:pt x="760811" y="169167"/>
                  <a:pt x="759032" y="172659"/>
                </a:cubicBezTo>
                <a:cubicBezTo>
                  <a:pt x="757252" y="175278"/>
                  <a:pt x="753694" y="177898"/>
                  <a:pt x="751024" y="176151"/>
                </a:cubicBezTo>
                <a:cubicBezTo>
                  <a:pt x="746576" y="174405"/>
                  <a:pt x="751024" y="169167"/>
                  <a:pt x="746576" y="168293"/>
                </a:cubicBezTo>
                <a:cubicBezTo>
                  <a:pt x="743017" y="168293"/>
                  <a:pt x="740348" y="170040"/>
                  <a:pt x="739458" y="173532"/>
                </a:cubicBezTo>
                <a:cubicBezTo>
                  <a:pt x="738569" y="177025"/>
                  <a:pt x="740348" y="181390"/>
                  <a:pt x="743017" y="184009"/>
                </a:cubicBezTo>
                <a:cubicBezTo>
                  <a:pt x="747466" y="188375"/>
                  <a:pt x="754583" y="191868"/>
                  <a:pt x="760811" y="188375"/>
                </a:cubicBezTo>
                <a:cubicBezTo>
                  <a:pt x="760811" y="188375"/>
                  <a:pt x="760811" y="188375"/>
                  <a:pt x="764370" y="195360"/>
                </a:cubicBezTo>
                <a:cubicBezTo>
                  <a:pt x="759032" y="197979"/>
                  <a:pt x="752804" y="195360"/>
                  <a:pt x="747466" y="195360"/>
                </a:cubicBezTo>
                <a:cubicBezTo>
                  <a:pt x="745686" y="196233"/>
                  <a:pt x="744797" y="198852"/>
                  <a:pt x="745686" y="199726"/>
                </a:cubicBezTo>
                <a:cubicBezTo>
                  <a:pt x="747466" y="201472"/>
                  <a:pt x="751024" y="200599"/>
                  <a:pt x="751914" y="204091"/>
                </a:cubicBezTo>
                <a:cubicBezTo>
                  <a:pt x="751914" y="205837"/>
                  <a:pt x="750135" y="207584"/>
                  <a:pt x="747466" y="208457"/>
                </a:cubicBezTo>
                <a:cubicBezTo>
                  <a:pt x="744797" y="209330"/>
                  <a:pt x="743017" y="207584"/>
                  <a:pt x="741238" y="206711"/>
                </a:cubicBezTo>
                <a:cubicBezTo>
                  <a:pt x="738569" y="204091"/>
                  <a:pt x="737679" y="200599"/>
                  <a:pt x="736789" y="197106"/>
                </a:cubicBezTo>
                <a:cubicBezTo>
                  <a:pt x="736789" y="197106"/>
                  <a:pt x="736789" y="197106"/>
                  <a:pt x="738569" y="190121"/>
                </a:cubicBezTo>
                <a:cubicBezTo>
                  <a:pt x="733231" y="184883"/>
                  <a:pt x="733231" y="177025"/>
                  <a:pt x="731451" y="170040"/>
                </a:cubicBezTo>
                <a:cubicBezTo>
                  <a:pt x="727892" y="164801"/>
                  <a:pt x="721665" y="163928"/>
                  <a:pt x="717216" y="164801"/>
                </a:cubicBezTo>
                <a:cubicBezTo>
                  <a:pt x="714547" y="165674"/>
                  <a:pt x="713657" y="167420"/>
                  <a:pt x="713657" y="169167"/>
                </a:cubicBezTo>
                <a:cubicBezTo>
                  <a:pt x="713657" y="171786"/>
                  <a:pt x="711878" y="176151"/>
                  <a:pt x="714547" y="177898"/>
                </a:cubicBezTo>
                <a:cubicBezTo>
                  <a:pt x="717216" y="177025"/>
                  <a:pt x="720775" y="174405"/>
                  <a:pt x="723444" y="177025"/>
                </a:cubicBezTo>
                <a:cubicBezTo>
                  <a:pt x="725223" y="178771"/>
                  <a:pt x="725223" y="181390"/>
                  <a:pt x="724334" y="183136"/>
                </a:cubicBezTo>
                <a:cubicBezTo>
                  <a:pt x="721665" y="187502"/>
                  <a:pt x="716326" y="186629"/>
                  <a:pt x="712768" y="184883"/>
                </a:cubicBezTo>
                <a:cubicBezTo>
                  <a:pt x="704760" y="180517"/>
                  <a:pt x="706540" y="168293"/>
                  <a:pt x="696753" y="165674"/>
                </a:cubicBezTo>
                <a:cubicBezTo>
                  <a:pt x="691415" y="165674"/>
                  <a:pt x="686077" y="167420"/>
                  <a:pt x="683408" y="163055"/>
                </a:cubicBezTo>
                <a:cubicBezTo>
                  <a:pt x="688746" y="161308"/>
                  <a:pt x="693194" y="160435"/>
                  <a:pt x="698533" y="159562"/>
                </a:cubicBezTo>
                <a:cubicBezTo>
                  <a:pt x="703871" y="163928"/>
                  <a:pt x="710099" y="159562"/>
                  <a:pt x="714547" y="156943"/>
                </a:cubicBezTo>
                <a:close/>
                <a:moveTo>
                  <a:pt x="778038" y="153768"/>
                </a:moveTo>
                <a:cubicBezTo>
                  <a:pt x="780710" y="153768"/>
                  <a:pt x="784272" y="154663"/>
                  <a:pt x="786053" y="157350"/>
                </a:cubicBezTo>
                <a:cubicBezTo>
                  <a:pt x="786053" y="161827"/>
                  <a:pt x="791396" y="158245"/>
                  <a:pt x="794958" y="160036"/>
                </a:cubicBezTo>
                <a:cubicBezTo>
                  <a:pt x="797630" y="160932"/>
                  <a:pt x="800302" y="163619"/>
                  <a:pt x="802083" y="166305"/>
                </a:cubicBezTo>
                <a:cubicBezTo>
                  <a:pt x="802083" y="169887"/>
                  <a:pt x="802083" y="173469"/>
                  <a:pt x="799411" y="176156"/>
                </a:cubicBezTo>
                <a:cubicBezTo>
                  <a:pt x="797630" y="177051"/>
                  <a:pt x="794068" y="178842"/>
                  <a:pt x="792287" y="177051"/>
                </a:cubicBezTo>
                <a:cubicBezTo>
                  <a:pt x="790506" y="175260"/>
                  <a:pt x="788725" y="172574"/>
                  <a:pt x="790506" y="170783"/>
                </a:cubicBezTo>
                <a:cubicBezTo>
                  <a:pt x="791396" y="169887"/>
                  <a:pt x="794068" y="170783"/>
                  <a:pt x="794068" y="168096"/>
                </a:cubicBezTo>
                <a:cubicBezTo>
                  <a:pt x="793177" y="166305"/>
                  <a:pt x="791396" y="166305"/>
                  <a:pt x="790506" y="168096"/>
                </a:cubicBezTo>
                <a:cubicBezTo>
                  <a:pt x="787834" y="168992"/>
                  <a:pt x="786053" y="171678"/>
                  <a:pt x="786944" y="173469"/>
                </a:cubicBezTo>
                <a:cubicBezTo>
                  <a:pt x="786944" y="177051"/>
                  <a:pt x="790506" y="181529"/>
                  <a:pt x="794068" y="181529"/>
                </a:cubicBezTo>
                <a:cubicBezTo>
                  <a:pt x="798521" y="184215"/>
                  <a:pt x="805645" y="172574"/>
                  <a:pt x="805645" y="182424"/>
                </a:cubicBezTo>
                <a:cubicBezTo>
                  <a:pt x="797630" y="183320"/>
                  <a:pt x="790506" y="185111"/>
                  <a:pt x="783381" y="188693"/>
                </a:cubicBezTo>
                <a:cubicBezTo>
                  <a:pt x="778038" y="184215"/>
                  <a:pt x="777148" y="177051"/>
                  <a:pt x="776257" y="170783"/>
                </a:cubicBezTo>
                <a:cubicBezTo>
                  <a:pt x="774476" y="166305"/>
                  <a:pt x="772695" y="161827"/>
                  <a:pt x="769133" y="158245"/>
                </a:cubicBezTo>
                <a:cubicBezTo>
                  <a:pt x="769133" y="154663"/>
                  <a:pt x="774476" y="154663"/>
                  <a:pt x="778038" y="153768"/>
                </a:cubicBezTo>
                <a:close/>
                <a:moveTo>
                  <a:pt x="799128" y="146964"/>
                </a:moveTo>
                <a:cubicBezTo>
                  <a:pt x="801885" y="144243"/>
                  <a:pt x="803723" y="149686"/>
                  <a:pt x="805562" y="150593"/>
                </a:cubicBezTo>
                <a:cubicBezTo>
                  <a:pt x="805562" y="150593"/>
                  <a:pt x="805562" y="150593"/>
                  <a:pt x="810157" y="155129"/>
                </a:cubicBezTo>
                <a:cubicBezTo>
                  <a:pt x="811995" y="158757"/>
                  <a:pt x="807400" y="160571"/>
                  <a:pt x="805562" y="163293"/>
                </a:cubicBezTo>
                <a:cubicBezTo>
                  <a:pt x="801885" y="162386"/>
                  <a:pt x="800966" y="156943"/>
                  <a:pt x="797290" y="156943"/>
                </a:cubicBezTo>
                <a:cubicBezTo>
                  <a:pt x="794533" y="153314"/>
                  <a:pt x="798209" y="149686"/>
                  <a:pt x="799128" y="146964"/>
                </a:cubicBezTo>
                <a:close/>
                <a:moveTo>
                  <a:pt x="818513" y="143530"/>
                </a:moveTo>
                <a:cubicBezTo>
                  <a:pt x="821270" y="142655"/>
                  <a:pt x="824027" y="145279"/>
                  <a:pt x="826785" y="147029"/>
                </a:cubicBezTo>
                <a:cubicBezTo>
                  <a:pt x="829542" y="149653"/>
                  <a:pt x="828623" y="155776"/>
                  <a:pt x="829542" y="158400"/>
                </a:cubicBezTo>
                <a:cubicBezTo>
                  <a:pt x="834137" y="157525"/>
                  <a:pt x="835975" y="161024"/>
                  <a:pt x="837814" y="164523"/>
                </a:cubicBezTo>
                <a:cubicBezTo>
                  <a:pt x="840571" y="175020"/>
                  <a:pt x="827704" y="168022"/>
                  <a:pt x="823108" y="172396"/>
                </a:cubicBezTo>
                <a:cubicBezTo>
                  <a:pt x="821270" y="172396"/>
                  <a:pt x="821270" y="170646"/>
                  <a:pt x="820351" y="168897"/>
                </a:cubicBezTo>
                <a:cubicBezTo>
                  <a:pt x="821270" y="168022"/>
                  <a:pt x="822189" y="165398"/>
                  <a:pt x="824027" y="166273"/>
                </a:cubicBezTo>
                <a:cubicBezTo>
                  <a:pt x="824947" y="166273"/>
                  <a:pt x="826785" y="168022"/>
                  <a:pt x="827704" y="166273"/>
                </a:cubicBezTo>
                <a:cubicBezTo>
                  <a:pt x="827704" y="165398"/>
                  <a:pt x="826785" y="163649"/>
                  <a:pt x="824947" y="162774"/>
                </a:cubicBezTo>
                <a:cubicBezTo>
                  <a:pt x="821270" y="162774"/>
                  <a:pt x="818513" y="164523"/>
                  <a:pt x="816675" y="167147"/>
                </a:cubicBezTo>
                <a:cubicBezTo>
                  <a:pt x="813918" y="171521"/>
                  <a:pt x="820351" y="175020"/>
                  <a:pt x="816675" y="177644"/>
                </a:cubicBezTo>
                <a:cubicBezTo>
                  <a:pt x="812999" y="180268"/>
                  <a:pt x="813918" y="183767"/>
                  <a:pt x="812999" y="185517"/>
                </a:cubicBezTo>
                <a:cubicBezTo>
                  <a:pt x="807484" y="181143"/>
                  <a:pt x="805646" y="175895"/>
                  <a:pt x="806565" y="169772"/>
                </a:cubicBezTo>
                <a:cubicBezTo>
                  <a:pt x="809322" y="161024"/>
                  <a:pt x="821270" y="154901"/>
                  <a:pt x="818513" y="143530"/>
                </a:cubicBezTo>
                <a:close/>
                <a:moveTo>
                  <a:pt x="305618" y="142655"/>
                </a:moveTo>
                <a:cubicBezTo>
                  <a:pt x="310956" y="142655"/>
                  <a:pt x="315404" y="146194"/>
                  <a:pt x="319853" y="149734"/>
                </a:cubicBezTo>
                <a:cubicBezTo>
                  <a:pt x="327860" y="146194"/>
                  <a:pt x="335867" y="150618"/>
                  <a:pt x="342095" y="155043"/>
                </a:cubicBezTo>
                <a:cubicBezTo>
                  <a:pt x="338536" y="158582"/>
                  <a:pt x="332308" y="155927"/>
                  <a:pt x="326080" y="156812"/>
                </a:cubicBezTo>
                <a:cubicBezTo>
                  <a:pt x="324301" y="158582"/>
                  <a:pt x="320742" y="157697"/>
                  <a:pt x="320742" y="160352"/>
                </a:cubicBezTo>
                <a:cubicBezTo>
                  <a:pt x="320742" y="165661"/>
                  <a:pt x="318073" y="170085"/>
                  <a:pt x="313625" y="171854"/>
                </a:cubicBezTo>
                <a:cubicBezTo>
                  <a:pt x="310956" y="171854"/>
                  <a:pt x="307397" y="172739"/>
                  <a:pt x="304728" y="170970"/>
                </a:cubicBezTo>
                <a:cubicBezTo>
                  <a:pt x="304728" y="169200"/>
                  <a:pt x="302948" y="167430"/>
                  <a:pt x="304728" y="164776"/>
                </a:cubicBezTo>
                <a:cubicBezTo>
                  <a:pt x="306507" y="160352"/>
                  <a:pt x="311845" y="164776"/>
                  <a:pt x="312735" y="159467"/>
                </a:cubicBezTo>
                <a:cubicBezTo>
                  <a:pt x="312735" y="156812"/>
                  <a:pt x="311845" y="152388"/>
                  <a:pt x="308287" y="151503"/>
                </a:cubicBezTo>
                <a:cubicBezTo>
                  <a:pt x="303838" y="150618"/>
                  <a:pt x="300279" y="154158"/>
                  <a:pt x="297610" y="155927"/>
                </a:cubicBezTo>
                <a:cubicBezTo>
                  <a:pt x="294052" y="163006"/>
                  <a:pt x="293162" y="170970"/>
                  <a:pt x="287824" y="177163"/>
                </a:cubicBezTo>
                <a:cubicBezTo>
                  <a:pt x="288713" y="180703"/>
                  <a:pt x="291382" y="185127"/>
                  <a:pt x="289603" y="188666"/>
                </a:cubicBezTo>
                <a:cubicBezTo>
                  <a:pt x="288713" y="192206"/>
                  <a:pt x="286044" y="193975"/>
                  <a:pt x="283375" y="194860"/>
                </a:cubicBezTo>
                <a:cubicBezTo>
                  <a:pt x="280706" y="195745"/>
                  <a:pt x="278037" y="196630"/>
                  <a:pt x="276258" y="194860"/>
                </a:cubicBezTo>
                <a:cubicBezTo>
                  <a:pt x="274478" y="193091"/>
                  <a:pt x="273589" y="190436"/>
                  <a:pt x="274478" y="187782"/>
                </a:cubicBezTo>
                <a:cubicBezTo>
                  <a:pt x="275368" y="185127"/>
                  <a:pt x="281596" y="187782"/>
                  <a:pt x="279816" y="183357"/>
                </a:cubicBezTo>
                <a:cubicBezTo>
                  <a:pt x="275368" y="180703"/>
                  <a:pt x="270030" y="183357"/>
                  <a:pt x="265581" y="182472"/>
                </a:cubicBezTo>
                <a:cubicBezTo>
                  <a:pt x="263802" y="182472"/>
                  <a:pt x="262912" y="181588"/>
                  <a:pt x="261133" y="180703"/>
                </a:cubicBezTo>
                <a:cubicBezTo>
                  <a:pt x="261133" y="178048"/>
                  <a:pt x="263802" y="176279"/>
                  <a:pt x="264692" y="174509"/>
                </a:cubicBezTo>
                <a:cubicBezTo>
                  <a:pt x="267361" y="174509"/>
                  <a:pt x="270030" y="174509"/>
                  <a:pt x="271809" y="176279"/>
                </a:cubicBezTo>
                <a:cubicBezTo>
                  <a:pt x="276258" y="174509"/>
                  <a:pt x="281596" y="174509"/>
                  <a:pt x="284265" y="170085"/>
                </a:cubicBezTo>
                <a:cubicBezTo>
                  <a:pt x="286044" y="167430"/>
                  <a:pt x="286934" y="163006"/>
                  <a:pt x="286044" y="159467"/>
                </a:cubicBezTo>
                <a:cubicBezTo>
                  <a:pt x="285155" y="158582"/>
                  <a:pt x="283375" y="156812"/>
                  <a:pt x="282486" y="155927"/>
                </a:cubicBezTo>
                <a:cubicBezTo>
                  <a:pt x="279816" y="156812"/>
                  <a:pt x="278037" y="161236"/>
                  <a:pt x="274478" y="159467"/>
                </a:cubicBezTo>
                <a:cubicBezTo>
                  <a:pt x="271809" y="157697"/>
                  <a:pt x="270030" y="155043"/>
                  <a:pt x="271809" y="151503"/>
                </a:cubicBezTo>
                <a:cubicBezTo>
                  <a:pt x="274478" y="149734"/>
                  <a:pt x="276258" y="146194"/>
                  <a:pt x="278927" y="146194"/>
                </a:cubicBezTo>
                <a:cubicBezTo>
                  <a:pt x="282486" y="147079"/>
                  <a:pt x="286934" y="147079"/>
                  <a:pt x="289603" y="150618"/>
                </a:cubicBezTo>
                <a:cubicBezTo>
                  <a:pt x="294941" y="147964"/>
                  <a:pt x="299390" y="143540"/>
                  <a:pt x="305618" y="142655"/>
                </a:cubicBezTo>
                <a:close/>
                <a:moveTo>
                  <a:pt x="250197" y="142655"/>
                </a:moveTo>
                <a:cubicBezTo>
                  <a:pt x="255489" y="142655"/>
                  <a:pt x="260780" y="144429"/>
                  <a:pt x="264308" y="149752"/>
                </a:cubicBezTo>
                <a:cubicBezTo>
                  <a:pt x="264308" y="152413"/>
                  <a:pt x="260780" y="150639"/>
                  <a:pt x="259898" y="151526"/>
                </a:cubicBezTo>
                <a:cubicBezTo>
                  <a:pt x="258134" y="153300"/>
                  <a:pt x="255489" y="154187"/>
                  <a:pt x="255489" y="155962"/>
                </a:cubicBezTo>
                <a:cubicBezTo>
                  <a:pt x="251079" y="161284"/>
                  <a:pt x="249315" y="170156"/>
                  <a:pt x="241378" y="171930"/>
                </a:cubicBezTo>
                <a:cubicBezTo>
                  <a:pt x="236086" y="172817"/>
                  <a:pt x="231676" y="170156"/>
                  <a:pt x="227267" y="171930"/>
                </a:cubicBezTo>
                <a:cubicBezTo>
                  <a:pt x="227267" y="171930"/>
                  <a:pt x="227267" y="171930"/>
                  <a:pt x="224621" y="171043"/>
                </a:cubicBezTo>
                <a:cubicBezTo>
                  <a:pt x="224621" y="169268"/>
                  <a:pt x="226385" y="166607"/>
                  <a:pt x="228149" y="164833"/>
                </a:cubicBezTo>
                <a:cubicBezTo>
                  <a:pt x="230794" y="165720"/>
                  <a:pt x="234322" y="165720"/>
                  <a:pt x="236968" y="163946"/>
                </a:cubicBezTo>
                <a:cubicBezTo>
                  <a:pt x="238732" y="163059"/>
                  <a:pt x="239614" y="160397"/>
                  <a:pt x="240496" y="157736"/>
                </a:cubicBezTo>
                <a:cubicBezTo>
                  <a:pt x="240496" y="155962"/>
                  <a:pt x="239614" y="155075"/>
                  <a:pt x="238732" y="154187"/>
                </a:cubicBezTo>
                <a:cubicBezTo>
                  <a:pt x="235204" y="155075"/>
                  <a:pt x="238732" y="158623"/>
                  <a:pt x="236086" y="159510"/>
                </a:cubicBezTo>
                <a:cubicBezTo>
                  <a:pt x="235204" y="161284"/>
                  <a:pt x="233440" y="162171"/>
                  <a:pt x="231676" y="161284"/>
                </a:cubicBezTo>
                <a:cubicBezTo>
                  <a:pt x="227267" y="160397"/>
                  <a:pt x="228149" y="155962"/>
                  <a:pt x="227267" y="153300"/>
                </a:cubicBezTo>
                <a:cubicBezTo>
                  <a:pt x="229913" y="147090"/>
                  <a:pt x="236968" y="147090"/>
                  <a:pt x="242260" y="147090"/>
                </a:cubicBezTo>
                <a:cubicBezTo>
                  <a:pt x="244023" y="143542"/>
                  <a:pt x="247551" y="143542"/>
                  <a:pt x="250197" y="142655"/>
                </a:cubicBezTo>
                <a:close/>
                <a:moveTo>
                  <a:pt x="230573" y="133130"/>
                </a:moveTo>
                <a:cubicBezTo>
                  <a:pt x="230573" y="133130"/>
                  <a:pt x="230573" y="133130"/>
                  <a:pt x="232359" y="133130"/>
                </a:cubicBezTo>
                <a:cubicBezTo>
                  <a:pt x="231466" y="136658"/>
                  <a:pt x="233252" y="140185"/>
                  <a:pt x="234145" y="143713"/>
                </a:cubicBezTo>
                <a:cubicBezTo>
                  <a:pt x="231466" y="146359"/>
                  <a:pt x="227001" y="145477"/>
                  <a:pt x="224323" y="149005"/>
                </a:cubicBezTo>
                <a:cubicBezTo>
                  <a:pt x="222537" y="148123"/>
                  <a:pt x="221644" y="145477"/>
                  <a:pt x="219858" y="142831"/>
                </a:cubicBezTo>
                <a:cubicBezTo>
                  <a:pt x="220751" y="137540"/>
                  <a:pt x="227894" y="136658"/>
                  <a:pt x="230573" y="133130"/>
                </a:cubicBezTo>
                <a:close/>
                <a:moveTo>
                  <a:pt x="747161" y="131398"/>
                </a:moveTo>
                <a:cubicBezTo>
                  <a:pt x="747919" y="132156"/>
                  <a:pt x="748785" y="133419"/>
                  <a:pt x="749650" y="133419"/>
                </a:cubicBezTo>
                <a:cubicBezTo>
                  <a:pt x="753980" y="136449"/>
                  <a:pt x="759175" y="134429"/>
                  <a:pt x="763505" y="134429"/>
                </a:cubicBezTo>
                <a:lnTo>
                  <a:pt x="764371" y="134429"/>
                </a:lnTo>
                <a:cubicBezTo>
                  <a:pt x="761773" y="138470"/>
                  <a:pt x="756578" y="139480"/>
                  <a:pt x="752248" y="138470"/>
                </a:cubicBezTo>
                <a:cubicBezTo>
                  <a:pt x="749650" y="137460"/>
                  <a:pt x="747053" y="135439"/>
                  <a:pt x="745321" y="132409"/>
                </a:cubicBezTo>
                <a:cubicBezTo>
                  <a:pt x="745754" y="130388"/>
                  <a:pt x="746403" y="130641"/>
                  <a:pt x="747161" y="131398"/>
                </a:cubicBezTo>
                <a:close/>
                <a:moveTo>
                  <a:pt x="209778" y="126780"/>
                </a:moveTo>
                <a:cubicBezTo>
                  <a:pt x="208865" y="140060"/>
                  <a:pt x="226208" y="148028"/>
                  <a:pt x="223470" y="162193"/>
                </a:cubicBezTo>
                <a:cubicBezTo>
                  <a:pt x="222557" y="166620"/>
                  <a:pt x="218906" y="171932"/>
                  <a:pt x="214342" y="172817"/>
                </a:cubicBezTo>
                <a:cubicBezTo>
                  <a:pt x="211603" y="171046"/>
                  <a:pt x="211603" y="166620"/>
                  <a:pt x="209778" y="163964"/>
                </a:cubicBezTo>
                <a:cubicBezTo>
                  <a:pt x="211603" y="160422"/>
                  <a:pt x="213429" y="155110"/>
                  <a:pt x="209778" y="151569"/>
                </a:cubicBezTo>
                <a:cubicBezTo>
                  <a:pt x="207039" y="149798"/>
                  <a:pt x="203388" y="149798"/>
                  <a:pt x="200650" y="149798"/>
                </a:cubicBezTo>
                <a:cubicBezTo>
                  <a:pt x="200650" y="149798"/>
                  <a:pt x="200650" y="149798"/>
                  <a:pt x="198824" y="150684"/>
                </a:cubicBezTo>
                <a:cubicBezTo>
                  <a:pt x="200650" y="152454"/>
                  <a:pt x="205214" y="152454"/>
                  <a:pt x="207039" y="155996"/>
                </a:cubicBezTo>
                <a:cubicBezTo>
                  <a:pt x="207952" y="157766"/>
                  <a:pt x="207039" y="159537"/>
                  <a:pt x="206126" y="161308"/>
                </a:cubicBezTo>
                <a:cubicBezTo>
                  <a:pt x="202475" y="162193"/>
                  <a:pt x="199737" y="158652"/>
                  <a:pt x="195173" y="159537"/>
                </a:cubicBezTo>
                <a:cubicBezTo>
                  <a:pt x="193347" y="158652"/>
                  <a:pt x="189696" y="159537"/>
                  <a:pt x="189696" y="155996"/>
                </a:cubicBezTo>
                <a:cubicBezTo>
                  <a:pt x="189696" y="151569"/>
                  <a:pt x="194260" y="145372"/>
                  <a:pt x="198824" y="143601"/>
                </a:cubicBezTo>
                <a:cubicBezTo>
                  <a:pt x="199737" y="140060"/>
                  <a:pt x="199737" y="136518"/>
                  <a:pt x="201562" y="133862"/>
                </a:cubicBezTo>
                <a:cubicBezTo>
                  <a:pt x="205214" y="132092"/>
                  <a:pt x="205214" y="126780"/>
                  <a:pt x="209778" y="126780"/>
                </a:cubicBezTo>
                <a:close/>
                <a:moveTo>
                  <a:pt x="801465" y="126063"/>
                </a:moveTo>
                <a:cubicBezTo>
                  <a:pt x="806863" y="129546"/>
                  <a:pt x="811360" y="134769"/>
                  <a:pt x="814059" y="140863"/>
                </a:cubicBezTo>
                <a:cubicBezTo>
                  <a:pt x="813160" y="145215"/>
                  <a:pt x="816758" y="147827"/>
                  <a:pt x="814059" y="152180"/>
                </a:cubicBezTo>
                <a:cubicBezTo>
                  <a:pt x="805064" y="150439"/>
                  <a:pt x="809561" y="140863"/>
                  <a:pt x="804164" y="136510"/>
                </a:cubicBezTo>
                <a:cubicBezTo>
                  <a:pt x="802365" y="136510"/>
                  <a:pt x="802365" y="133898"/>
                  <a:pt x="799666" y="134769"/>
                </a:cubicBezTo>
                <a:cubicBezTo>
                  <a:pt x="798767" y="136510"/>
                  <a:pt x="795168" y="137381"/>
                  <a:pt x="793369" y="136510"/>
                </a:cubicBezTo>
                <a:cubicBezTo>
                  <a:pt x="791570" y="134769"/>
                  <a:pt x="789771" y="132157"/>
                  <a:pt x="790670" y="129546"/>
                </a:cubicBezTo>
                <a:cubicBezTo>
                  <a:pt x="793369" y="126063"/>
                  <a:pt x="796967" y="125193"/>
                  <a:pt x="801465" y="126063"/>
                </a:cubicBezTo>
                <a:close/>
                <a:moveTo>
                  <a:pt x="279001" y="120203"/>
                </a:moveTo>
                <a:cubicBezTo>
                  <a:pt x="281132" y="119069"/>
                  <a:pt x="283150" y="118388"/>
                  <a:pt x="284945" y="121110"/>
                </a:cubicBezTo>
                <a:cubicBezTo>
                  <a:pt x="280459" y="125645"/>
                  <a:pt x="273281" y="128367"/>
                  <a:pt x="267000" y="125645"/>
                </a:cubicBezTo>
                <a:cubicBezTo>
                  <a:pt x="266102" y="124738"/>
                  <a:pt x="264308" y="124738"/>
                  <a:pt x="264308" y="122924"/>
                </a:cubicBezTo>
                <a:cubicBezTo>
                  <a:pt x="266102" y="118388"/>
                  <a:pt x="269692" y="122924"/>
                  <a:pt x="272383" y="122017"/>
                </a:cubicBezTo>
                <a:cubicBezTo>
                  <a:pt x="274626" y="122924"/>
                  <a:pt x="276870" y="121337"/>
                  <a:pt x="279001" y="120203"/>
                </a:cubicBezTo>
                <a:close/>
                <a:moveTo>
                  <a:pt x="768427" y="116714"/>
                </a:moveTo>
                <a:cubicBezTo>
                  <a:pt x="772837" y="114080"/>
                  <a:pt x="777246" y="118471"/>
                  <a:pt x="779892" y="121984"/>
                </a:cubicBezTo>
                <a:cubicBezTo>
                  <a:pt x="783420" y="130766"/>
                  <a:pt x="779892" y="138669"/>
                  <a:pt x="773719" y="145695"/>
                </a:cubicBezTo>
                <a:cubicBezTo>
                  <a:pt x="768427" y="150086"/>
                  <a:pt x="761371" y="151842"/>
                  <a:pt x="754316" y="151842"/>
                </a:cubicBezTo>
                <a:cubicBezTo>
                  <a:pt x="747260" y="155355"/>
                  <a:pt x="741969" y="148329"/>
                  <a:pt x="735795" y="149208"/>
                </a:cubicBezTo>
                <a:cubicBezTo>
                  <a:pt x="736677" y="151842"/>
                  <a:pt x="733149" y="152720"/>
                  <a:pt x="731386" y="154477"/>
                </a:cubicBezTo>
                <a:cubicBezTo>
                  <a:pt x="731386" y="154477"/>
                  <a:pt x="731386" y="154477"/>
                  <a:pt x="729622" y="154477"/>
                </a:cubicBezTo>
                <a:cubicBezTo>
                  <a:pt x="729622" y="154477"/>
                  <a:pt x="729622" y="154477"/>
                  <a:pt x="732268" y="150086"/>
                </a:cubicBezTo>
                <a:cubicBezTo>
                  <a:pt x="732268" y="147451"/>
                  <a:pt x="729622" y="148329"/>
                  <a:pt x="729622" y="146573"/>
                </a:cubicBezTo>
                <a:cubicBezTo>
                  <a:pt x="730504" y="144817"/>
                  <a:pt x="733149" y="142182"/>
                  <a:pt x="730504" y="140426"/>
                </a:cubicBezTo>
                <a:cubicBezTo>
                  <a:pt x="729622" y="139547"/>
                  <a:pt x="727858" y="137791"/>
                  <a:pt x="729622" y="136035"/>
                </a:cubicBezTo>
                <a:cubicBezTo>
                  <a:pt x="733149" y="136035"/>
                  <a:pt x="737559" y="132522"/>
                  <a:pt x="741087" y="135156"/>
                </a:cubicBezTo>
                <a:cubicBezTo>
                  <a:pt x="746379" y="140426"/>
                  <a:pt x="753434" y="143060"/>
                  <a:pt x="759608" y="140426"/>
                </a:cubicBezTo>
                <a:cubicBezTo>
                  <a:pt x="763135" y="138669"/>
                  <a:pt x="766663" y="137791"/>
                  <a:pt x="768427" y="134278"/>
                </a:cubicBezTo>
                <a:cubicBezTo>
                  <a:pt x="767545" y="130766"/>
                  <a:pt x="761371" y="129887"/>
                  <a:pt x="762253" y="124618"/>
                </a:cubicBezTo>
                <a:cubicBezTo>
                  <a:pt x="761371" y="121105"/>
                  <a:pt x="764899" y="118471"/>
                  <a:pt x="768427" y="116714"/>
                </a:cubicBezTo>
                <a:close/>
                <a:moveTo>
                  <a:pt x="226738" y="114080"/>
                </a:moveTo>
                <a:cubicBezTo>
                  <a:pt x="230442" y="114080"/>
                  <a:pt x="233220" y="115844"/>
                  <a:pt x="234146" y="120253"/>
                </a:cubicBezTo>
                <a:cubicBezTo>
                  <a:pt x="234146" y="122017"/>
                  <a:pt x="233220" y="123781"/>
                  <a:pt x="231368" y="124663"/>
                </a:cubicBezTo>
                <a:cubicBezTo>
                  <a:pt x="227664" y="124663"/>
                  <a:pt x="223033" y="124663"/>
                  <a:pt x="222107" y="128191"/>
                </a:cubicBezTo>
                <a:cubicBezTo>
                  <a:pt x="218403" y="131718"/>
                  <a:pt x="224886" y="137892"/>
                  <a:pt x="218403" y="137892"/>
                </a:cubicBezTo>
                <a:cubicBezTo>
                  <a:pt x="215625" y="137010"/>
                  <a:pt x="213773" y="134364"/>
                  <a:pt x="213773" y="131718"/>
                </a:cubicBezTo>
                <a:cubicBezTo>
                  <a:pt x="211921" y="127309"/>
                  <a:pt x="213773" y="122899"/>
                  <a:pt x="217477" y="119371"/>
                </a:cubicBezTo>
                <a:cubicBezTo>
                  <a:pt x="220255" y="117608"/>
                  <a:pt x="222107" y="114080"/>
                  <a:pt x="226738" y="114080"/>
                </a:cubicBezTo>
                <a:close/>
                <a:moveTo>
                  <a:pt x="257154" y="106010"/>
                </a:moveTo>
                <a:cubicBezTo>
                  <a:pt x="259446" y="106570"/>
                  <a:pt x="261411" y="108137"/>
                  <a:pt x="261847" y="110823"/>
                </a:cubicBezTo>
                <a:cubicBezTo>
                  <a:pt x="264467" y="113510"/>
                  <a:pt x="262720" y="117092"/>
                  <a:pt x="261847" y="119779"/>
                </a:cubicBezTo>
                <a:cubicBezTo>
                  <a:pt x="260101" y="120674"/>
                  <a:pt x="257482" y="123361"/>
                  <a:pt x="259228" y="125152"/>
                </a:cubicBezTo>
                <a:cubicBezTo>
                  <a:pt x="264467" y="129629"/>
                  <a:pt x="271451" y="132316"/>
                  <a:pt x="277563" y="129629"/>
                </a:cubicBezTo>
                <a:cubicBezTo>
                  <a:pt x="281929" y="129629"/>
                  <a:pt x="285421" y="125152"/>
                  <a:pt x="289787" y="123361"/>
                </a:cubicBezTo>
                <a:cubicBezTo>
                  <a:pt x="292406" y="125152"/>
                  <a:pt x="296772" y="123361"/>
                  <a:pt x="297645" y="126943"/>
                </a:cubicBezTo>
                <a:cubicBezTo>
                  <a:pt x="297645" y="126943"/>
                  <a:pt x="297645" y="126943"/>
                  <a:pt x="297645" y="127838"/>
                </a:cubicBezTo>
                <a:cubicBezTo>
                  <a:pt x="289787" y="135898"/>
                  <a:pt x="279309" y="139480"/>
                  <a:pt x="268832" y="139480"/>
                </a:cubicBezTo>
                <a:cubicBezTo>
                  <a:pt x="264467" y="138584"/>
                  <a:pt x="260974" y="137689"/>
                  <a:pt x="257482" y="135002"/>
                </a:cubicBezTo>
                <a:cubicBezTo>
                  <a:pt x="252243" y="132316"/>
                  <a:pt x="248750" y="126943"/>
                  <a:pt x="247004" y="120674"/>
                </a:cubicBezTo>
                <a:cubicBezTo>
                  <a:pt x="247004" y="115301"/>
                  <a:pt x="245258" y="110823"/>
                  <a:pt x="250497" y="107241"/>
                </a:cubicBezTo>
                <a:cubicBezTo>
                  <a:pt x="252243" y="105898"/>
                  <a:pt x="254862" y="105450"/>
                  <a:pt x="257154" y="106010"/>
                </a:cubicBezTo>
                <a:close/>
                <a:moveTo>
                  <a:pt x="298324" y="105414"/>
                </a:moveTo>
                <a:lnTo>
                  <a:pt x="300857" y="105720"/>
                </a:lnTo>
                <a:lnTo>
                  <a:pt x="299079" y="105820"/>
                </a:lnTo>
                <a:close/>
                <a:moveTo>
                  <a:pt x="511892" y="98205"/>
                </a:moveTo>
                <a:cubicBezTo>
                  <a:pt x="517911" y="99104"/>
                  <a:pt x="511032" y="103602"/>
                  <a:pt x="513611" y="107201"/>
                </a:cubicBezTo>
                <a:cubicBezTo>
                  <a:pt x="515331" y="111698"/>
                  <a:pt x="518771" y="115297"/>
                  <a:pt x="523070" y="117995"/>
                </a:cubicBezTo>
                <a:cubicBezTo>
                  <a:pt x="523070" y="121594"/>
                  <a:pt x="517911" y="121594"/>
                  <a:pt x="515331" y="123393"/>
                </a:cubicBezTo>
                <a:cubicBezTo>
                  <a:pt x="513611" y="125192"/>
                  <a:pt x="511032" y="125192"/>
                  <a:pt x="509312" y="123393"/>
                </a:cubicBezTo>
                <a:cubicBezTo>
                  <a:pt x="508452" y="120694"/>
                  <a:pt x="505013" y="122493"/>
                  <a:pt x="504153" y="119794"/>
                </a:cubicBezTo>
                <a:cubicBezTo>
                  <a:pt x="502433" y="120694"/>
                  <a:pt x="502433" y="117096"/>
                  <a:pt x="503293" y="116196"/>
                </a:cubicBezTo>
                <a:cubicBezTo>
                  <a:pt x="510172" y="113498"/>
                  <a:pt x="511892" y="105401"/>
                  <a:pt x="511892" y="98205"/>
                </a:cubicBezTo>
                <a:close/>
                <a:moveTo>
                  <a:pt x="759807" y="93442"/>
                </a:moveTo>
                <a:cubicBezTo>
                  <a:pt x="777593" y="93442"/>
                  <a:pt x="790043" y="105868"/>
                  <a:pt x="804271" y="115631"/>
                </a:cubicBezTo>
                <a:cubicBezTo>
                  <a:pt x="832729" y="136044"/>
                  <a:pt x="857629" y="162671"/>
                  <a:pt x="879861" y="189298"/>
                </a:cubicBezTo>
                <a:cubicBezTo>
                  <a:pt x="896758" y="207936"/>
                  <a:pt x="910986" y="229238"/>
                  <a:pt x="923436" y="251427"/>
                </a:cubicBezTo>
                <a:cubicBezTo>
                  <a:pt x="927883" y="260302"/>
                  <a:pt x="927883" y="272728"/>
                  <a:pt x="921658" y="281603"/>
                </a:cubicBezTo>
                <a:cubicBezTo>
                  <a:pt x="918101" y="285154"/>
                  <a:pt x="913654" y="287816"/>
                  <a:pt x="909208" y="288704"/>
                </a:cubicBezTo>
                <a:cubicBezTo>
                  <a:pt x="910097" y="284266"/>
                  <a:pt x="916322" y="283379"/>
                  <a:pt x="918990" y="279828"/>
                </a:cubicBezTo>
                <a:cubicBezTo>
                  <a:pt x="923436" y="273615"/>
                  <a:pt x="923436" y="266515"/>
                  <a:pt x="922547" y="259415"/>
                </a:cubicBezTo>
                <a:cubicBezTo>
                  <a:pt x="920769" y="254089"/>
                  <a:pt x="910986" y="238113"/>
                  <a:pt x="906540" y="231900"/>
                </a:cubicBezTo>
                <a:cubicBezTo>
                  <a:pt x="902983" y="225687"/>
                  <a:pt x="898536" y="220362"/>
                  <a:pt x="897647" y="218587"/>
                </a:cubicBezTo>
                <a:cubicBezTo>
                  <a:pt x="889643" y="206161"/>
                  <a:pt x="879861" y="195511"/>
                  <a:pt x="870968" y="183972"/>
                </a:cubicBezTo>
                <a:cubicBezTo>
                  <a:pt x="868300" y="182197"/>
                  <a:pt x="863854" y="176872"/>
                  <a:pt x="863854" y="176872"/>
                </a:cubicBezTo>
                <a:cubicBezTo>
                  <a:pt x="846957" y="159121"/>
                  <a:pt x="828282" y="140482"/>
                  <a:pt x="809607" y="125394"/>
                </a:cubicBezTo>
                <a:cubicBezTo>
                  <a:pt x="803382" y="122731"/>
                  <a:pt x="798936" y="115631"/>
                  <a:pt x="791821" y="112081"/>
                </a:cubicBezTo>
                <a:cubicBezTo>
                  <a:pt x="781150" y="103205"/>
                  <a:pt x="767810" y="96105"/>
                  <a:pt x="752692" y="99655"/>
                </a:cubicBezTo>
                <a:cubicBezTo>
                  <a:pt x="747357" y="101430"/>
                  <a:pt x="741132" y="103205"/>
                  <a:pt x="737574" y="108530"/>
                </a:cubicBezTo>
                <a:cubicBezTo>
                  <a:pt x="736685" y="108530"/>
                  <a:pt x="735796" y="106755"/>
                  <a:pt x="736685" y="105868"/>
                </a:cubicBezTo>
                <a:cubicBezTo>
                  <a:pt x="741132" y="96992"/>
                  <a:pt x="750914" y="94329"/>
                  <a:pt x="759807" y="93442"/>
                </a:cubicBezTo>
                <a:close/>
                <a:moveTo>
                  <a:pt x="281771" y="90985"/>
                </a:moveTo>
                <a:cubicBezTo>
                  <a:pt x="285299" y="92756"/>
                  <a:pt x="286181" y="97185"/>
                  <a:pt x="287945" y="99842"/>
                </a:cubicBezTo>
                <a:lnTo>
                  <a:pt x="298324" y="105414"/>
                </a:lnTo>
                <a:lnTo>
                  <a:pt x="288826" y="104270"/>
                </a:lnTo>
                <a:cubicBezTo>
                  <a:pt x="285299" y="100727"/>
                  <a:pt x="281771" y="96299"/>
                  <a:pt x="281771" y="91871"/>
                </a:cubicBezTo>
                <a:cubicBezTo>
                  <a:pt x="281771" y="91871"/>
                  <a:pt x="281771" y="91871"/>
                  <a:pt x="281771" y="90985"/>
                </a:cubicBezTo>
                <a:close/>
                <a:moveTo>
                  <a:pt x="583043" y="90267"/>
                </a:moveTo>
                <a:cubicBezTo>
                  <a:pt x="587453" y="91143"/>
                  <a:pt x="591863" y="92019"/>
                  <a:pt x="593626" y="96398"/>
                </a:cubicBezTo>
                <a:cubicBezTo>
                  <a:pt x="594508" y="98150"/>
                  <a:pt x="594508" y="99025"/>
                  <a:pt x="596272" y="99901"/>
                </a:cubicBezTo>
                <a:cubicBezTo>
                  <a:pt x="601564" y="98150"/>
                  <a:pt x="610383" y="96398"/>
                  <a:pt x="615675" y="101653"/>
                </a:cubicBezTo>
                <a:cubicBezTo>
                  <a:pt x="620085" y="106908"/>
                  <a:pt x="620085" y="113915"/>
                  <a:pt x="620085" y="120046"/>
                </a:cubicBezTo>
                <a:cubicBezTo>
                  <a:pt x="623613" y="124425"/>
                  <a:pt x="629786" y="127929"/>
                  <a:pt x="630668" y="134060"/>
                </a:cubicBezTo>
                <a:cubicBezTo>
                  <a:pt x="630668" y="136688"/>
                  <a:pt x="634196" y="138439"/>
                  <a:pt x="634196" y="141067"/>
                </a:cubicBezTo>
                <a:cubicBezTo>
                  <a:pt x="626258" y="141067"/>
                  <a:pt x="622731" y="132308"/>
                  <a:pt x="615675" y="130557"/>
                </a:cubicBezTo>
                <a:cubicBezTo>
                  <a:pt x="609501" y="133184"/>
                  <a:pt x="599800" y="135812"/>
                  <a:pt x="594508" y="130557"/>
                </a:cubicBezTo>
                <a:cubicBezTo>
                  <a:pt x="592744" y="128805"/>
                  <a:pt x="592744" y="126177"/>
                  <a:pt x="593626" y="123550"/>
                </a:cubicBezTo>
                <a:cubicBezTo>
                  <a:pt x="595390" y="121798"/>
                  <a:pt x="596272" y="120046"/>
                  <a:pt x="599800" y="120046"/>
                </a:cubicBezTo>
                <a:cubicBezTo>
                  <a:pt x="603328" y="119170"/>
                  <a:pt x="604210" y="127929"/>
                  <a:pt x="608619" y="122674"/>
                </a:cubicBezTo>
                <a:cubicBezTo>
                  <a:pt x="610383" y="120046"/>
                  <a:pt x="611265" y="114791"/>
                  <a:pt x="608619" y="111288"/>
                </a:cubicBezTo>
                <a:cubicBezTo>
                  <a:pt x="606856" y="108660"/>
                  <a:pt x="602446" y="108660"/>
                  <a:pt x="598918" y="108660"/>
                </a:cubicBezTo>
                <a:cubicBezTo>
                  <a:pt x="591863" y="109536"/>
                  <a:pt x="589217" y="118294"/>
                  <a:pt x="583043" y="120046"/>
                </a:cubicBezTo>
                <a:cubicBezTo>
                  <a:pt x="583043" y="120046"/>
                  <a:pt x="583043" y="120046"/>
                  <a:pt x="575988" y="120922"/>
                </a:cubicBezTo>
                <a:cubicBezTo>
                  <a:pt x="573342" y="124425"/>
                  <a:pt x="570696" y="128805"/>
                  <a:pt x="566286" y="129681"/>
                </a:cubicBezTo>
                <a:cubicBezTo>
                  <a:pt x="563640" y="129681"/>
                  <a:pt x="560994" y="128805"/>
                  <a:pt x="558349" y="127053"/>
                </a:cubicBezTo>
                <a:cubicBezTo>
                  <a:pt x="557467" y="124425"/>
                  <a:pt x="556585" y="120922"/>
                  <a:pt x="559231" y="120046"/>
                </a:cubicBezTo>
                <a:cubicBezTo>
                  <a:pt x="561876" y="118294"/>
                  <a:pt x="566286" y="122674"/>
                  <a:pt x="566286" y="118294"/>
                </a:cubicBezTo>
                <a:cubicBezTo>
                  <a:pt x="566286" y="113915"/>
                  <a:pt x="560113" y="113039"/>
                  <a:pt x="558349" y="110412"/>
                </a:cubicBezTo>
                <a:cubicBezTo>
                  <a:pt x="555703" y="108660"/>
                  <a:pt x="554821" y="105157"/>
                  <a:pt x="554821" y="102529"/>
                </a:cubicBezTo>
                <a:cubicBezTo>
                  <a:pt x="554821" y="102529"/>
                  <a:pt x="554821" y="102529"/>
                  <a:pt x="560113" y="102529"/>
                </a:cubicBezTo>
                <a:cubicBezTo>
                  <a:pt x="566286" y="106908"/>
                  <a:pt x="572460" y="113039"/>
                  <a:pt x="581279" y="110412"/>
                </a:cubicBezTo>
                <a:cubicBezTo>
                  <a:pt x="585689" y="110412"/>
                  <a:pt x="586571" y="106032"/>
                  <a:pt x="587453" y="103405"/>
                </a:cubicBezTo>
                <a:cubicBezTo>
                  <a:pt x="588335" y="100777"/>
                  <a:pt x="586571" y="99901"/>
                  <a:pt x="584807" y="98150"/>
                </a:cubicBezTo>
                <a:cubicBezTo>
                  <a:pt x="582161" y="99025"/>
                  <a:pt x="579515" y="102529"/>
                  <a:pt x="575988" y="99901"/>
                </a:cubicBezTo>
                <a:cubicBezTo>
                  <a:pt x="574224" y="99025"/>
                  <a:pt x="573342" y="96398"/>
                  <a:pt x="575106" y="94646"/>
                </a:cubicBezTo>
                <a:cubicBezTo>
                  <a:pt x="576869" y="92019"/>
                  <a:pt x="579515" y="90267"/>
                  <a:pt x="583043" y="90267"/>
                </a:cubicBezTo>
                <a:close/>
                <a:moveTo>
                  <a:pt x="557995" y="89535"/>
                </a:moveTo>
                <a:cubicBezTo>
                  <a:pt x="558789" y="92099"/>
                  <a:pt x="561170" y="93808"/>
                  <a:pt x="561170" y="97228"/>
                </a:cubicBezTo>
                <a:cubicBezTo>
                  <a:pt x="558789" y="99792"/>
                  <a:pt x="554820" y="98082"/>
                  <a:pt x="550852" y="98082"/>
                </a:cubicBezTo>
                <a:cubicBezTo>
                  <a:pt x="550058" y="95518"/>
                  <a:pt x="550852" y="92954"/>
                  <a:pt x="551645" y="90389"/>
                </a:cubicBezTo>
                <a:cubicBezTo>
                  <a:pt x="553233" y="89535"/>
                  <a:pt x="555614" y="88680"/>
                  <a:pt x="557995" y="89535"/>
                </a:cubicBezTo>
                <a:close/>
                <a:moveTo>
                  <a:pt x="467826" y="85505"/>
                </a:moveTo>
                <a:cubicBezTo>
                  <a:pt x="470366" y="85505"/>
                  <a:pt x="472906" y="86482"/>
                  <a:pt x="474599" y="87459"/>
                </a:cubicBezTo>
                <a:cubicBezTo>
                  <a:pt x="475446" y="90389"/>
                  <a:pt x="475446" y="93320"/>
                  <a:pt x="475446" y="96251"/>
                </a:cubicBezTo>
                <a:cubicBezTo>
                  <a:pt x="471213" y="98205"/>
                  <a:pt x="466979" y="93320"/>
                  <a:pt x="462746" y="92343"/>
                </a:cubicBezTo>
                <a:cubicBezTo>
                  <a:pt x="462746" y="88436"/>
                  <a:pt x="465286" y="86482"/>
                  <a:pt x="467826" y="85505"/>
                </a:cubicBezTo>
                <a:close/>
                <a:moveTo>
                  <a:pt x="438389" y="85277"/>
                </a:moveTo>
                <a:cubicBezTo>
                  <a:pt x="442129" y="84281"/>
                  <a:pt x="445869" y="85166"/>
                  <a:pt x="448509" y="89590"/>
                </a:cubicBezTo>
                <a:cubicBezTo>
                  <a:pt x="449389" y="92245"/>
                  <a:pt x="449389" y="94899"/>
                  <a:pt x="446749" y="96669"/>
                </a:cubicBezTo>
                <a:cubicBezTo>
                  <a:pt x="444989" y="98439"/>
                  <a:pt x="441469" y="97554"/>
                  <a:pt x="440589" y="96669"/>
                </a:cubicBezTo>
                <a:cubicBezTo>
                  <a:pt x="440589" y="96669"/>
                  <a:pt x="440589" y="96669"/>
                  <a:pt x="437949" y="94899"/>
                </a:cubicBezTo>
                <a:cubicBezTo>
                  <a:pt x="436189" y="95784"/>
                  <a:pt x="436189" y="98439"/>
                  <a:pt x="436189" y="99323"/>
                </a:cubicBezTo>
                <a:cubicBezTo>
                  <a:pt x="436189" y="102863"/>
                  <a:pt x="437949" y="105517"/>
                  <a:pt x="441469" y="107287"/>
                </a:cubicBezTo>
                <a:cubicBezTo>
                  <a:pt x="446749" y="109941"/>
                  <a:pt x="452029" y="109057"/>
                  <a:pt x="457310" y="107287"/>
                </a:cubicBezTo>
                <a:cubicBezTo>
                  <a:pt x="461710" y="104632"/>
                  <a:pt x="462590" y="96669"/>
                  <a:pt x="468750" y="98439"/>
                </a:cubicBezTo>
                <a:cubicBezTo>
                  <a:pt x="472270" y="100208"/>
                  <a:pt x="471390" y="103748"/>
                  <a:pt x="470510" y="105517"/>
                </a:cubicBezTo>
                <a:cubicBezTo>
                  <a:pt x="467870" y="110826"/>
                  <a:pt x="461710" y="112596"/>
                  <a:pt x="457310" y="117020"/>
                </a:cubicBezTo>
                <a:cubicBezTo>
                  <a:pt x="456430" y="117905"/>
                  <a:pt x="457310" y="119675"/>
                  <a:pt x="458190" y="120559"/>
                </a:cubicBezTo>
                <a:cubicBezTo>
                  <a:pt x="460830" y="120559"/>
                  <a:pt x="461710" y="116135"/>
                  <a:pt x="464350" y="118790"/>
                </a:cubicBezTo>
                <a:cubicBezTo>
                  <a:pt x="467870" y="119675"/>
                  <a:pt x="466990" y="123214"/>
                  <a:pt x="466990" y="125869"/>
                </a:cubicBezTo>
                <a:cubicBezTo>
                  <a:pt x="464350" y="131178"/>
                  <a:pt x="459070" y="127638"/>
                  <a:pt x="454670" y="127638"/>
                </a:cubicBezTo>
                <a:cubicBezTo>
                  <a:pt x="450269" y="124984"/>
                  <a:pt x="450269" y="119675"/>
                  <a:pt x="444989" y="118790"/>
                </a:cubicBezTo>
                <a:cubicBezTo>
                  <a:pt x="435309" y="118790"/>
                  <a:pt x="432669" y="107287"/>
                  <a:pt x="423869" y="107287"/>
                </a:cubicBezTo>
                <a:cubicBezTo>
                  <a:pt x="419469" y="107287"/>
                  <a:pt x="415069" y="109941"/>
                  <a:pt x="414189" y="114366"/>
                </a:cubicBezTo>
                <a:cubicBezTo>
                  <a:pt x="414189" y="116135"/>
                  <a:pt x="414189" y="120559"/>
                  <a:pt x="416829" y="122329"/>
                </a:cubicBezTo>
                <a:cubicBezTo>
                  <a:pt x="417709" y="123214"/>
                  <a:pt x="418589" y="124099"/>
                  <a:pt x="420349" y="123214"/>
                </a:cubicBezTo>
                <a:cubicBezTo>
                  <a:pt x="422109" y="119675"/>
                  <a:pt x="423869" y="117905"/>
                  <a:pt x="427389" y="116135"/>
                </a:cubicBezTo>
                <a:cubicBezTo>
                  <a:pt x="430029" y="119675"/>
                  <a:pt x="433549" y="123214"/>
                  <a:pt x="431789" y="127638"/>
                </a:cubicBezTo>
                <a:cubicBezTo>
                  <a:pt x="428269" y="132947"/>
                  <a:pt x="421229" y="132062"/>
                  <a:pt x="415069" y="132062"/>
                </a:cubicBezTo>
                <a:cubicBezTo>
                  <a:pt x="412428" y="129408"/>
                  <a:pt x="408028" y="125869"/>
                  <a:pt x="403628" y="127638"/>
                </a:cubicBezTo>
                <a:cubicBezTo>
                  <a:pt x="400988" y="132062"/>
                  <a:pt x="396588" y="134717"/>
                  <a:pt x="391308" y="134717"/>
                </a:cubicBezTo>
                <a:cubicBezTo>
                  <a:pt x="391308" y="132062"/>
                  <a:pt x="393948" y="131178"/>
                  <a:pt x="394828" y="128523"/>
                </a:cubicBezTo>
                <a:cubicBezTo>
                  <a:pt x="395708" y="123214"/>
                  <a:pt x="400988" y="121444"/>
                  <a:pt x="403628" y="117905"/>
                </a:cubicBezTo>
                <a:cubicBezTo>
                  <a:pt x="404508" y="111711"/>
                  <a:pt x="407148" y="104632"/>
                  <a:pt x="411548" y="100208"/>
                </a:cubicBezTo>
                <a:cubicBezTo>
                  <a:pt x="415069" y="96669"/>
                  <a:pt x="421229" y="97554"/>
                  <a:pt x="425629" y="98439"/>
                </a:cubicBezTo>
                <a:cubicBezTo>
                  <a:pt x="428269" y="97554"/>
                  <a:pt x="427389" y="94014"/>
                  <a:pt x="428269" y="92245"/>
                </a:cubicBezTo>
                <a:cubicBezTo>
                  <a:pt x="430909" y="89148"/>
                  <a:pt x="434649" y="86272"/>
                  <a:pt x="438389" y="85277"/>
                </a:cubicBezTo>
                <a:close/>
                <a:moveTo>
                  <a:pt x="678069" y="83917"/>
                </a:moveTo>
                <a:cubicBezTo>
                  <a:pt x="680666" y="83917"/>
                  <a:pt x="680666" y="88191"/>
                  <a:pt x="683264" y="89900"/>
                </a:cubicBezTo>
                <a:cubicBezTo>
                  <a:pt x="686728" y="92465"/>
                  <a:pt x="691057" y="89900"/>
                  <a:pt x="694521" y="91610"/>
                </a:cubicBezTo>
                <a:cubicBezTo>
                  <a:pt x="693655" y="94174"/>
                  <a:pt x="691057" y="94174"/>
                  <a:pt x="688460" y="95029"/>
                </a:cubicBezTo>
                <a:cubicBezTo>
                  <a:pt x="684130" y="95029"/>
                  <a:pt x="681532" y="93319"/>
                  <a:pt x="678935" y="89900"/>
                </a:cubicBezTo>
                <a:cubicBezTo>
                  <a:pt x="678069" y="88191"/>
                  <a:pt x="675471" y="84772"/>
                  <a:pt x="678069" y="83917"/>
                </a:cubicBezTo>
                <a:close/>
                <a:moveTo>
                  <a:pt x="260236" y="82131"/>
                </a:moveTo>
                <a:cubicBezTo>
                  <a:pt x="265923" y="80823"/>
                  <a:pt x="271945" y="80656"/>
                  <a:pt x="278412" y="82215"/>
                </a:cubicBezTo>
                <a:cubicBezTo>
                  <a:pt x="283765" y="83106"/>
                  <a:pt x="290009" y="87559"/>
                  <a:pt x="292686" y="93794"/>
                </a:cubicBezTo>
                <a:cubicBezTo>
                  <a:pt x="292686" y="94685"/>
                  <a:pt x="294470" y="96467"/>
                  <a:pt x="292686" y="98248"/>
                </a:cubicBezTo>
                <a:cubicBezTo>
                  <a:pt x="289117" y="93794"/>
                  <a:pt x="284657" y="86669"/>
                  <a:pt x="277520" y="83996"/>
                </a:cubicBezTo>
                <a:cubicBezTo>
                  <a:pt x="271276" y="83106"/>
                  <a:pt x="264139" y="83996"/>
                  <a:pt x="257894" y="85778"/>
                </a:cubicBezTo>
                <a:cubicBezTo>
                  <a:pt x="238268" y="96467"/>
                  <a:pt x="219534" y="110718"/>
                  <a:pt x="200801" y="124079"/>
                </a:cubicBezTo>
                <a:cubicBezTo>
                  <a:pt x="177606" y="145456"/>
                  <a:pt x="152628" y="167724"/>
                  <a:pt x="132110" y="191774"/>
                </a:cubicBezTo>
                <a:cubicBezTo>
                  <a:pt x="122297" y="205135"/>
                  <a:pt x="111592" y="218496"/>
                  <a:pt x="101779" y="232747"/>
                </a:cubicBezTo>
                <a:cubicBezTo>
                  <a:pt x="100887" y="234529"/>
                  <a:pt x="92858" y="255015"/>
                  <a:pt x="105347" y="266595"/>
                </a:cubicBezTo>
                <a:cubicBezTo>
                  <a:pt x="108023" y="268376"/>
                  <a:pt x="112484" y="267486"/>
                  <a:pt x="114268" y="271048"/>
                </a:cubicBezTo>
                <a:cubicBezTo>
                  <a:pt x="114268" y="272830"/>
                  <a:pt x="112484" y="272830"/>
                  <a:pt x="111592" y="272830"/>
                </a:cubicBezTo>
                <a:cubicBezTo>
                  <a:pt x="104455" y="271939"/>
                  <a:pt x="99995" y="266595"/>
                  <a:pt x="97318" y="261250"/>
                </a:cubicBezTo>
                <a:cubicBezTo>
                  <a:pt x="92858" y="246999"/>
                  <a:pt x="96426" y="238092"/>
                  <a:pt x="99995" y="229184"/>
                </a:cubicBezTo>
                <a:cubicBezTo>
                  <a:pt x="103563" y="222059"/>
                  <a:pt x="108916" y="215824"/>
                  <a:pt x="113376" y="209588"/>
                </a:cubicBezTo>
                <a:cubicBezTo>
                  <a:pt x="122297" y="198900"/>
                  <a:pt x="129434" y="188211"/>
                  <a:pt x="138354" y="177522"/>
                </a:cubicBezTo>
                <a:cubicBezTo>
                  <a:pt x="162441" y="152582"/>
                  <a:pt x="187419" y="128533"/>
                  <a:pt x="215074" y="108937"/>
                </a:cubicBezTo>
                <a:cubicBezTo>
                  <a:pt x="229124" y="100252"/>
                  <a:pt x="243175" y="86056"/>
                  <a:pt x="260236" y="82131"/>
                </a:cubicBezTo>
                <a:close/>
                <a:moveTo>
                  <a:pt x="767447" y="80937"/>
                </a:moveTo>
                <a:cubicBezTo>
                  <a:pt x="778121" y="81828"/>
                  <a:pt x="786126" y="88956"/>
                  <a:pt x="795021" y="91629"/>
                </a:cubicBezTo>
                <a:cubicBezTo>
                  <a:pt x="819038" y="109449"/>
                  <a:pt x="839496" y="128160"/>
                  <a:pt x="860844" y="148653"/>
                </a:cubicBezTo>
                <a:cubicBezTo>
                  <a:pt x="885750" y="174493"/>
                  <a:pt x="907098" y="200332"/>
                  <a:pt x="926666" y="230626"/>
                </a:cubicBezTo>
                <a:cubicBezTo>
                  <a:pt x="934672" y="245773"/>
                  <a:pt x="945346" y="264485"/>
                  <a:pt x="937340" y="282305"/>
                </a:cubicBezTo>
                <a:cubicBezTo>
                  <a:pt x="933782" y="291215"/>
                  <a:pt x="925777" y="300125"/>
                  <a:pt x="915993" y="302798"/>
                </a:cubicBezTo>
                <a:cubicBezTo>
                  <a:pt x="912435" y="302798"/>
                  <a:pt x="907987" y="304580"/>
                  <a:pt x="904429" y="302798"/>
                </a:cubicBezTo>
                <a:cubicBezTo>
                  <a:pt x="903540" y="300125"/>
                  <a:pt x="903540" y="296561"/>
                  <a:pt x="905319" y="293888"/>
                </a:cubicBezTo>
                <a:cubicBezTo>
                  <a:pt x="912435" y="292997"/>
                  <a:pt x="920440" y="288542"/>
                  <a:pt x="923998" y="282305"/>
                </a:cubicBezTo>
                <a:cubicBezTo>
                  <a:pt x="935561" y="262702"/>
                  <a:pt x="921330" y="243100"/>
                  <a:pt x="911545" y="227062"/>
                </a:cubicBezTo>
                <a:cubicBezTo>
                  <a:pt x="902650" y="214588"/>
                  <a:pt x="894645" y="203005"/>
                  <a:pt x="884860" y="191422"/>
                </a:cubicBezTo>
                <a:cubicBezTo>
                  <a:pt x="883081" y="189640"/>
                  <a:pt x="867070" y="170929"/>
                  <a:pt x="866181" y="169147"/>
                </a:cubicBezTo>
                <a:cubicBezTo>
                  <a:pt x="859065" y="160237"/>
                  <a:pt x="850170" y="153109"/>
                  <a:pt x="843054" y="145980"/>
                </a:cubicBezTo>
                <a:cubicBezTo>
                  <a:pt x="827043" y="130833"/>
                  <a:pt x="810143" y="115686"/>
                  <a:pt x="792353" y="103212"/>
                </a:cubicBezTo>
                <a:cubicBezTo>
                  <a:pt x="779010" y="94302"/>
                  <a:pt x="763000" y="85392"/>
                  <a:pt x="746989" y="91629"/>
                </a:cubicBezTo>
                <a:cubicBezTo>
                  <a:pt x="740762" y="94302"/>
                  <a:pt x="733646" y="98757"/>
                  <a:pt x="731867" y="106776"/>
                </a:cubicBezTo>
                <a:cubicBezTo>
                  <a:pt x="731867" y="106776"/>
                  <a:pt x="731867" y="106776"/>
                  <a:pt x="730978" y="113013"/>
                </a:cubicBezTo>
                <a:cubicBezTo>
                  <a:pt x="727420" y="113904"/>
                  <a:pt x="722972" y="115686"/>
                  <a:pt x="718525" y="113013"/>
                </a:cubicBezTo>
                <a:cubicBezTo>
                  <a:pt x="716746" y="103212"/>
                  <a:pt x="724751" y="93411"/>
                  <a:pt x="732757" y="88065"/>
                </a:cubicBezTo>
                <a:cubicBezTo>
                  <a:pt x="743431" y="81828"/>
                  <a:pt x="754994" y="79155"/>
                  <a:pt x="767447" y="80937"/>
                </a:cubicBezTo>
                <a:close/>
                <a:moveTo>
                  <a:pt x="689912" y="80583"/>
                </a:moveTo>
                <a:cubicBezTo>
                  <a:pt x="690683" y="82488"/>
                  <a:pt x="690904" y="85822"/>
                  <a:pt x="691345" y="87726"/>
                </a:cubicBezTo>
                <a:cubicBezTo>
                  <a:pt x="688699" y="88679"/>
                  <a:pt x="686054" y="87726"/>
                  <a:pt x="684290" y="84869"/>
                </a:cubicBezTo>
                <a:cubicBezTo>
                  <a:pt x="683408" y="83917"/>
                  <a:pt x="683408" y="82012"/>
                  <a:pt x="685172" y="82012"/>
                </a:cubicBezTo>
                <a:cubicBezTo>
                  <a:pt x="687817" y="78202"/>
                  <a:pt x="689140" y="78678"/>
                  <a:pt x="689912" y="80583"/>
                </a:cubicBezTo>
                <a:close/>
                <a:moveTo>
                  <a:pt x="665260" y="79155"/>
                </a:moveTo>
                <a:cubicBezTo>
                  <a:pt x="674280" y="80954"/>
                  <a:pt x="670672" y="91749"/>
                  <a:pt x="677888" y="95347"/>
                </a:cubicBezTo>
                <a:cubicBezTo>
                  <a:pt x="684201" y="100744"/>
                  <a:pt x="693221" y="98046"/>
                  <a:pt x="699535" y="95347"/>
                </a:cubicBezTo>
                <a:cubicBezTo>
                  <a:pt x="701339" y="96247"/>
                  <a:pt x="702241" y="98046"/>
                  <a:pt x="704045" y="98945"/>
                </a:cubicBezTo>
                <a:cubicBezTo>
                  <a:pt x="698633" y="104343"/>
                  <a:pt x="690515" y="106142"/>
                  <a:pt x="682397" y="106142"/>
                </a:cubicBezTo>
                <a:cubicBezTo>
                  <a:pt x="677888" y="104343"/>
                  <a:pt x="674280" y="100744"/>
                  <a:pt x="669770" y="97146"/>
                </a:cubicBezTo>
                <a:cubicBezTo>
                  <a:pt x="667966" y="92648"/>
                  <a:pt x="666162" y="88151"/>
                  <a:pt x="664358" y="82753"/>
                </a:cubicBezTo>
                <a:cubicBezTo>
                  <a:pt x="664358" y="81854"/>
                  <a:pt x="664358" y="80054"/>
                  <a:pt x="665260" y="79155"/>
                </a:cubicBezTo>
                <a:close/>
                <a:moveTo>
                  <a:pt x="350766" y="75980"/>
                </a:moveTo>
                <a:cubicBezTo>
                  <a:pt x="350766" y="75980"/>
                  <a:pt x="350766" y="75980"/>
                  <a:pt x="351621" y="77766"/>
                </a:cubicBezTo>
                <a:cubicBezTo>
                  <a:pt x="349911" y="81337"/>
                  <a:pt x="348202" y="85802"/>
                  <a:pt x="343073" y="86695"/>
                </a:cubicBezTo>
                <a:cubicBezTo>
                  <a:pt x="339654" y="87588"/>
                  <a:pt x="332815" y="90267"/>
                  <a:pt x="330251" y="84909"/>
                </a:cubicBezTo>
                <a:cubicBezTo>
                  <a:pt x="329396" y="84016"/>
                  <a:pt x="329396" y="83123"/>
                  <a:pt x="330251" y="83123"/>
                </a:cubicBezTo>
                <a:cubicBezTo>
                  <a:pt x="332815" y="81337"/>
                  <a:pt x="333670" y="85802"/>
                  <a:pt x="336234" y="84909"/>
                </a:cubicBezTo>
                <a:cubicBezTo>
                  <a:pt x="343073" y="86695"/>
                  <a:pt x="347347" y="79552"/>
                  <a:pt x="350766" y="75980"/>
                </a:cubicBezTo>
                <a:close/>
                <a:moveTo>
                  <a:pt x="364137" y="72805"/>
                </a:moveTo>
                <a:cubicBezTo>
                  <a:pt x="365908" y="78289"/>
                  <a:pt x="363252" y="83773"/>
                  <a:pt x="360596" y="89257"/>
                </a:cubicBezTo>
                <a:cubicBezTo>
                  <a:pt x="355284" y="97483"/>
                  <a:pt x="346431" y="102967"/>
                  <a:pt x="337577" y="100225"/>
                </a:cubicBezTo>
                <a:cubicBezTo>
                  <a:pt x="330495" y="99311"/>
                  <a:pt x="325183" y="95655"/>
                  <a:pt x="319871" y="91085"/>
                </a:cubicBezTo>
                <a:cubicBezTo>
                  <a:pt x="319871" y="89257"/>
                  <a:pt x="320756" y="88343"/>
                  <a:pt x="321642" y="88343"/>
                </a:cubicBezTo>
                <a:cubicBezTo>
                  <a:pt x="328724" y="86515"/>
                  <a:pt x="333151" y="95655"/>
                  <a:pt x="340233" y="92913"/>
                </a:cubicBezTo>
                <a:cubicBezTo>
                  <a:pt x="348201" y="91999"/>
                  <a:pt x="353513" y="84687"/>
                  <a:pt x="356169" y="78289"/>
                </a:cubicBezTo>
                <a:cubicBezTo>
                  <a:pt x="357055" y="73719"/>
                  <a:pt x="361481" y="74633"/>
                  <a:pt x="364137" y="72805"/>
                </a:cubicBezTo>
                <a:close/>
                <a:moveTo>
                  <a:pt x="533389" y="69630"/>
                </a:moveTo>
                <a:cubicBezTo>
                  <a:pt x="538946" y="71429"/>
                  <a:pt x="543576" y="77726"/>
                  <a:pt x="545428" y="83124"/>
                </a:cubicBezTo>
                <a:cubicBezTo>
                  <a:pt x="550058" y="93919"/>
                  <a:pt x="542650" y="102015"/>
                  <a:pt x="543576" y="112810"/>
                </a:cubicBezTo>
                <a:cubicBezTo>
                  <a:pt x="543576" y="112810"/>
                  <a:pt x="543576" y="112810"/>
                  <a:pt x="544502" y="122705"/>
                </a:cubicBezTo>
                <a:cubicBezTo>
                  <a:pt x="540798" y="123605"/>
                  <a:pt x="538020" y="121806"/>
                  <a:pt x="534315" y="120906"/>
                </a:cubicBezTo>
                <a:cubicBezTo>
                  <a:pt x="530611" y="111910"/>
                  <a:pt x="516721" y="113709"/>
                  <a:pt x="516721" y="102015"/>
                </a:cubicBezTo>
                <a:cubicBezTo>
                  <a:pt x="516721" y="98417"/>
                  <a:pt x="520425" y="94818"/>
                  <a:pt x="524129" y="94818"/>
                </a:cubicBezTo>
                <a:cubicBezTo>
                  <a:pt x="526907" y="94818"/>
                  <a:pt x="529685" y="94818"/>
                  <a:pt x="529685" y="98417"/>
                </a:cubicBezTo>
                <a:cubicBezTo>
                  <a:pt x="531537" y="102015"/>
                  <a:pt x="524129" y="101115"/>
                  <a:pt x="526907" y="104714"/>
                </a:cubicBezTo>
                <a:cubicBezTo>
                  <a:pt x="529685" y="102914"/>
                  <a:pt x="533389" y="102914"/>
                  <a:pt x="533389" y="99316"/>
                </a:cubicBezTo>
                <a:cubicBezTo>
                  <a:pt x="534315" y="96617"/>
                  <a:pt x="533389" y="93919"/>
                  <a:pt x="531537" y="93019"/>
                </a:cubicBezTo>
                <a:cubicBezTo>
                  <a:pt x="529685" y="91220"/>
                  <a:pt x="526907" y="91220"/>
                  <a:pt x="525981" y="90320"/>
                </a:cubicBezTo>
                <a:cubicBezTo>
                  <a:pt x="529685" y="84023"/>
                  <a:pt x="533389" y="77726"/>
                  <a:pt x="533389" y="69630"/>
                </a:cubicBezTo>
                <a:close/>
                <a:moveTo>
                  <a:pt x="494269" y="69630"/>
                </a:moveTo>
                <a:cubicBezTo>
                  <a:pt x="498804" y="69630"/>
                  <a:pt x="495176" y="75824"/>
                  <a:pt x="496990" y="78478"/>
                </a:cubicBezTo>
                <a:lnTo>
                  <a:pt x="503340" y="89096"/>
                </a:lnTo>
                <a:cubicBezTo>
                  <a:pt x="501526" y="89096"/>
                  <a:pt x="498804" y="89096"/>
                  <a:pt x="496990" y="89981"/>
                </a:cubicBezTo>
                <a:cubicBezTo>
                  <a:pt x="494269" y="90866"/>
                  <a:pt x="492454" y="92636"/>
                  <a:pt x="491547" y="95290"/>
                </a:cubicBezTo>
                <a:cubicBezTo>
                  <a:pt x="492454" y="98829"/>
                  <a:pt x="492454" y="103254"/>
                  <a:pt x="496990" y="104138"/>
                </a:cubicBezTo>
                <a:cubicBezTo>
                  <a:pt x="498804" y="104138"/>
                  <a:pt x="499712" y="103254"/>
                  <a:pt x="500619" y="102369"/>
                </a:cubicBezTo>
                <a:cubicBezTo>
                  <a:pt x="500619" y="101484"/>
                  <a:pt x="498804" y="101484"/>
                  <a:pt x="497897" y="100599"/>
                </a:cubicBezTo>
                <a:cubicBezTo>
                  <a:pt x="496990" y="98829"/>
                  <a:pt x="494269" y="97060"/>
                  <a:pt x="496990" y="94405"/>
                </a:cubicBezTo>
                <a:cubicBezTo>
                  <a:pt x="497897" y="93520"/>
                  <a:pt x="500619" y="92636"/>
                  <a:pt x="503340" y="93520"/>
                </a:cubicBezTo>
                <a:cubicBezTo>
                  <a:pt x="506062" y="96175"/>
                  <a:pt x="508783" y="98829"/>
                  <a:pt x="508783" y="103254"/>
                </a:cubicBezTo>
                <a:cubicBezTo>
                  <a:pt x="507876" y="107678"/>
                  <a:pt x="504247" y="111217"/>
                  <a:pt x="499712" y="113872"/>
                </a:cubicBezTo>
                <a:cubicBezTo>
                  <a:pt x="496083" y="112987"/>
                  <a:pt x="494269" y="116526"/>
                  <a:pt x="492454" y="119181"/>
                </a:cubicBezTo>
                <a:cubicBezTo>
                  <a:pt x="488826" y="120950"/>
                  <a:pt x="486104" y="123605"/>
                  <a:pt x="481569" y="122720"/>
                </a:cubicBezTo>
                <a:cubicBezTo>
                  <a:pt x="477940" y="119181"/>
                  <a:pt x="483383" y="115641"/>
                  <a:pt x="482476" y="111217"/>
                </a:cubicBezTo>
                <a:cubicBezTo>
                  <a:pt x="483383" y="103254"/>
                  <a:pt x="477033" y="96175"/>
                  <a:pt x="478847" y="88211"/>
                </a:cubicBezTo>
                <a:cubicBezTo>
                  <a:pt x="480662" y="80248"/>
                  <a:pt x="487012" y="72284"/>
                  <a:pt x="494269" y="69630"/>
                </a:cubicBezTo>
                <a:close/>
                <a:moveTo>
                  <a:pt x="722500" y="68042"/>
                </a:moveTo>
                <a:cubicBezTo>
                  <a:pt x="730715" y="68042"/>
                  <a:pt x="739843" y="70763"/>
                  <a:pt x="745320" y="77113"/>
                </a:cubicBezTo>
                <a:cubicBezTo>
                  <a:pt x="745320" y="78928"/>
                  <a:pt x="743494" y="78928"/>
                  <a:pt x="742581" y="78928"/>
                </a:cubicBezTo>
                <a:cubicBezTo>
                  <a:pt x="739843" y="78020"/>
                  <a:pt x="738930" y="75299"/>
                  <a:pt x="736192" y="74392"/>
                </a:cubicBezTo>
                <a:cubicBezTo>
                  <a:pt x="729802" y="71670"/>
                  <a:pt x="723413" y="70763"/>
                  <a:pt x="717023" y="73485"/>
                </a:cubicBezTo>
                <a:cubicBezTo>
                  <a:pt x="714285" y="74392"/>
                  <a:pt x="712459" y="80742"/>
                  <a:pt x="708808" y="78020"/>
                </a:cubicBezTo>
                <a:cubicBezTo>
                  <a:pt x="709721" y="70763"/>
                  <a:pt x="717023" y="68949"/>
                  <a:pt x="722500" y="68042"/>
                </a:cubicBezTo>
                <a:close/>
                <a:moveTo>
                  <a:pt x="337333" y="68042"/>
                </a:moveTo>
                <a:cubicBezTo>
                  <a:pt x="339714" y="70721"/>
                  <a:pt x="342889" y="73399"/>
                  <a:pt x="345270" y="75185"/>
                </a:cubicBezTo>
                <a:cubicBezTo>
                  <a:pt x="344476" y="78757"/>
                  <a:pt x="341301" y="81436"/>
                  <a:pt x="338920" y="82329"/>
                </a:cubicBezTo>
                <a:cubicBezTo>
                  <a:pt x="337333" y="81436"/>
                  <a:pt x="334952" y="81436"/>
                  <a:pt x="334158" y="79650"/>
                </a:cubicBezTo>
                <a:cubicBezTo>
                  <a:pt x="335745" y="76078"/>
                  <a:pt x="336539" y="71614"/>
                  <a:pt x="337333" y="68042"/>
                </a:cubicBezTo>
                <a:close/>
                <a:moveTo>
                  <a:pt x="275985" y="65063"/>
                </a:moveTo>
                <a:cubicBezTo>
                  <a:pt x="282984" y="65732"/>
                  <a:pt x="289650" y="68185"/>
                  <a:pt x="294538" y="73089"/>
                </a:cubicBezTo>
                <a:cubicBezTo>
                  <a:pt x="302537" y="78440"/>
                  <a:pt x="305203" y="86466"/>
                  <a:pt x="308758" y="94492"/>
                </a:cubicBezTo>
                <a:cubicBezTo>
                  <a:pt x="308758" y="97168"/>
                  <a:pt x="308758" y="98951"/>
                  <a:pt x="306980" y="100735"/>
                </a:cubicBezTo>
                <a:cubicBezTo>
                  <a:pt x="305203" y="101626"/>
                  <a:pt x="300759" y="101626"/>
                  <a:pt x="298093" y="100735"/>
                </a:cubicBezTo>
                <a:cubicBezTo>
                  <a:pt x="296315" y="96276"/>
                  <a:pt x="296315" y="91817"/>
                  <a:pt x="293649" y="87358"/>
                </a:cubicBezTo>
                <a:cubicBezTo>
                  <a:pt x="286539" y="79332"/>
                  <a:pt x="275874" y="73089"/>
                  <a:pt x="265209" y="75765"/>
                </a:cubicBezTo>
                <a:cubicBezTo>
                  <a:pt x="247434" y="77548"/>
                  <a:pt x="234991" y="90925"/>
                  <a:pt x="219883" y="98951"/>
                </a:cubicBezTo>
                <a:cubicBezTo>
                  <a:pt x="178111" y="129272"/>
                  <a:pt x="138117" y="167618"/>
                  <a:pt x="107900" y="209532"/>
                </a:cubicBezTo>
                <a:cubicBezTo>
                  <a:pt x="104345" y="216666"/>
                  <a:pt x="96346" y="222017"/>
                  <a:pt x="95457" y="230043"/>
                </a:cubicBezTo>
                <a:cubicBezTo>
                  <a:pt x="90125" y="242528"/>
                  <a:pt x="88347" y="259472"/>
                  <a:pt x="99012" y="270173"/>
                </a:cubicBezTo>
                <a:cubicBezTo>
                  <a:pt x="103456" y="274632"/>
                  <a:pt x="110566" y="276415"/>
                  <a:pt x="116787" y="276415"/>
                </a:cubicBezTo>
                <a:cubicBezTo>
                  <a:pt x="116787" y="279091"/>
                  <a:pt x="120342" y="281766"/>
                  <a:pt x="117676" y="284442"/>
                </a:cubicBezTo>
                <a:cubicBezTo>
                  <a:pt x="109677" y="287117"/>
                  <a:pt x="99012" y="286225"/>
                  <a:pt x="92791" y="279983"/>
                </a:cubicBezTo>
                <a:cubicBezTo>
                  <a:pt x="84792" y="271065"/>
                  <a:pt x="78571" y="259472"/>
                  <a:pt x="79460" y="246987"/>
                </a:cubicBezTo>
                <a:cubicBezTo>
                  <a:pt x="81237" y="237177"/>
                  <a:pt x="86570" y="225584"/>
                  <a:pt x="87458" y="223800"/>
                </a:cubicBezTo>
                <a:cubicBezTo>
                  <a:pt x="100790" y="195263"/>
                  <a:pt x="124786" y="169402"/>
                  <a:pt x="147005" y="146215"/>
                </a:cubicBezTo>
                <a:cubicBezTo>
                  <a:pt x="165669" y="129272"/>
                  <a:pt x="182555" y="112328"/>
                  <a:pt x="202996" y="97168"/>
                </a:cubicBezTo>
                <a:cubicBezTo>
                  <a:pt x="219883" y="85574"/>
                  <a:pt x="234991" y="71306"/>
                  <a:pt x="255433" y="67739"/>
                </a:cubicBezTo>
                <a:cubicBezTo>
                  <a:pt x="261654" y="65509"/>
                  <a:pt x="268986" y="64395"/>
                  <a:pt x="275985" y="65063"/>
                </a:cubicBezTo>
                <a:close/>
                <a:moveTo>
                  <a:pt x="522494" y="64867"/>
                </a:moveTo>
                <a:cubicBezTo>
                  <a:pt x="525091" y="67609"/>
                  <a:pt x="526823" y="69437"/>
                  <a:pt x="527689" y="73093"/>
                </a:cubicBezTo>
                <a:cubicBezTo>
                  <a:pt x="529421" y="82233"/>
                  <a:pt x="521628" y="89545"/>
                  <a:pt x="515566" y="95029"/>
                </a:cubicBezTo>
                <a:cubicBezTo>
                  <a:pt x="507773" y="90459"/>
                  <a:pt x="502578" y="82233"/>
                  <a:pt x="500846" y="73093"/>
                </a:cubicBezTo>
                <a:cubicBezTo>
                  <a:pt x="501712" y="70351"/>
                  <a:pt x="502578" y="68523"/>
                  <a:pt x="505175" y="66695"/>
                </a:cubicBezTo>
                <a:cubicBezTo>
                  <a:pt x="506041" y="66695"/>
                  <a:pt x="507773" y="65781"/>
                  <a:pt x="509505" y="66695"/>
                </a:cubicBezTo>
                <a:cubicBezTo>
                  <a:pt x="507773" y="70351"/>
                  <a:pt x="507773" y="75835"/>
                  <a:pt x="509505" y="79491"/>
                </a:cubicBezTo>
                <a:cubicBezTo>
                  <a:pt x="511237" y="83147"/>
                  <a:pt x="515566" y="83147"/>
                  <a:pt x="519030" y="81319"/>
                </a:cubicBezTo>
                <a:cubicBezTo>
                  <a:pt x="519896" y="79491"/>
                  <a:pt x="522494" y="78577"/>
                  <a:pt x="521628" y="75835"/>
                </a:cubicBezTo>
                <a:cubicBezTo>
                  <a:pt x="519030" y="74921"/>
                  <a:pt x="516432" y="80405"/>
                  <a:pt x="513835" y="77663"/>
                </a:cubicBezTo>
                <a:cubicBezTo>
                  <a:pt x="511237" y="75835"/>
                  <a:pt x="510371" y="72179"/>
                  <a:pt x="512103" y="69437"/>
                </a:cubicBezTo>
                <a:cubicBezTo>
                  <a:pt x="514700" y="65781"/>
                  <a:pt x="518164" y="65781"/>
                  <a:pt x="522494" y="64867"/>
                </a:cubicBezTo>
                <a:close/>
                <a:moveTo>
                  <a:pt x="602072" y="63280"/>
                </a:moveTo>
                <a:cubicBezTo>
                  <a:pt x="603940" y="63280"/>
                  <a:pt x="603006" y="65959"/>
                  <a:pt x="604874" y="67745"/>
                </a:cubicBezTo>
                <a:cubicBezTo>
                  <a:pt x="607675" y="72209"/>
                  <a:pt x="614212" y="71316"/>
                  <a:pt x="615146" y="76674"/>
                </a:cubicBezTo>
                <a:cubicBezTo>
                  <a:pt x="609543" y="77567"/>
                  <a:pt x="604874" y="71316"/>
                  <a:pt x="601139" y="67745"/>
                </a:cubicBezTo>
                <a:cubicBezTo>
                  <a:pt x="602072" y="65959"/>
                  <a:pt x="599271" y="64173"/>
                  <a:pt x="602072" y="63280"/>
                </a:cubicBezTo>
                <a:close/>
                <a:moveTo>
                  <a:pt x="427821" y="61057"/>
                </a:moveTo>
                <a:cubicBezTo>
                  <a:pt x="426974" y="65290"/>
                  <a:pt x="423588" y="68677"/>
                  <a:pt x="420201" y="70370"/>
                </a:cubicBezTo>
                <a:cubicBezTo>
                  <a:pt x="418508" y="71217"/>
                  <a:pt x="416814" y="71217"/>
                  <a:pt x="415121" y="71217"/>
                </a:cubicBezTo>
                <a:cubicBezTo>
                  <a:pt x="415121" y="66137"/>
                  <a:pt x="420201" y="67830"/>
                  <a:pt x="422741" y="64444"/>
                </a:cubicBezTo>
                <a:cubicBezTo>
                  <a:pt x="423588" y="62750"/>
                  <a:pt x="425281" y="58517"/>
                  <a:pt x="427821" y="61057"/>
                </a:cubicBezTo>
                <a:close/>
                <a:moveTo>
                  <a:pt x="556222" y="60204"/>
                </a:moveTo>
                <a:cubicBezTo>
                  <a:pt x="558566" y="60414"/>
                  <a:pt x="561021" y="61047"/>
                  <a:pt x="563254" y="61047"/>
                </a:cubicBezTo>
                <a:cubicBezTo>
                  <a:pt x="563254" y="61047"/>
                  <a:pt x="563254" y="61047"/>
                  <a:pt x="567718" y="64420"/>
                </a:cubicBezTo>
                <a:cubicBezTo>
                  <a:pt x="573076" y="65264"/>
                  <a:pt x="577541" y="67794"/>
                  <a:pt x="580220" y="72010"/>
                </a:cubicBezTo>
                <a:cubicBezTo>
                  <a:pt x="580220" y="72010"/>
                  <a:pt x="580220" y="72010"/>
                  <a:pt x="580220" y="74540"/>
                </a:cubicBezTo>
                <a:cubicBezTo>
                  <a:pt x="568611" y="74540"/>
                  <a:pt x="562361" y="85504"/>
                  <a:pt x="550752" y="84661"/>
                </a:cubicBezTo>
                <a:cubicBezTo>
                  <a:pt x="548073" y="77070"/>
                  <a:pt x="542716" y="72010"/>
                  <a:pt x="537358" y="66950"/>
                </a:cubicBezTo>
                <a:cubicBezTo>
                  <a:pt x="539144" y="66107"/>
                  <a:pt x="540930" y="63577"/>
                  <a:pt x="544502" y="64420"/>
                </a:cubicBezTo>
                <a:cubicBezTo>
                  <a:pt x="542716" y="68637"/>
                  <a:pt x="545394" y="72010"/>
                  <a:pt x="548073" y="74540"/>
                </a:cubicBezTo>
                <a:cubicBezTo>
                  <a:pt x="549859" y="76227"/>
                  <a:pt x="553431" y="77070"/>
                  <a:pt x="556110" y="76227"/>
                </a:cubicBezTo>
                <a:cubicBezTo>
                  <a:pt x="557896" y="74540"/>
                  <a:pt x="559682" y="72854"/>
                  <a:pt x="559682" y="70324"/>
                </a:cubicBezTo>
                <a:cubicBezTo>
                  <a:pt x="558789" y="68637"/>
                  <a:pt x="557896" y="67794"/>
                  <a:pt x="556110" y="66107"/>
                </a:cubicBezTo>
                <a:cubicBezTo>
                  <a:pt x="553431" y="66950"/>
                  <a:pt x="557896" y="72854"/>
                  <a:pt x="553431" y="72854"/>
                </a:cubicBezTo>
                <a:cubicBezTo>
                  <a:pt x="550752" y="73697"/>
                  <a:pt x="548966" y="72010"/>
                  <a:pt x="548073" y="69480"/>
                </a:cubicBezTo>
                <a:cubicBezTo>
                  <a:pt x="547180" y="66950"/>
                  <a:pt x="548073" y="64420"/>
                  <a:pt x="549859" y="61890"/>
                </a:cubicBezTo>
                <a:cubicBezTo>
                  <a:pt x="551645" y="60204"/>
                  <a:pt x="553878" y="59993"/>
                  <a:pt x="556222" y="60204"/>
                </a:cubicBezTo>
                <a:close/>
                <a:moveTo>
                  <a:pt x="303201" y="57327"/>
                </a:moveTo>
                <a:cubicBezTo>
                  <a:pt x="307989" y="56850"/>
                  <a:pt x="312778" y="58517"/>
                  <a:pt x="315824" y="63280"/>
                </a:cubicBezTo>
                <a:cubicBezTo>
                  <a:pt x="316695" y="64232"/>
                  <a:pt x="316695" y="65184"/>
                  <a:pt x="316695" y="66137"/>
                </a:cubicBezTo>
                <a:cubicBezTo>
                  <a:pt x="313213" y="68042"/>
                  <a:pt x="311472" y="63280"/>
                  <a:pt x="308860" y="62327"/>
                </a:cubicBezTo>
                <a:cubicBezTo>
                  <a:pt x="302766" y="61375"/>
                  <a:pt x="297543" y="63280"/>
                  <a:pt x="292320" y="67089"/>
                </a:cubicBezTo>
                <a:cubicBezTo>
                  <a:pt x="291449" y="67089"/>
                  <a:pt x="289708" y="66137"/>
                  <a:pt x="290578" y="64232"/>
                </a:cubicBezTo>
                <a:cubicBezTo>
                  <a:pt x="293625" y="60422"/>
                  <a:pt x="298413" y="57803"/>
                  <a:pt x="303201" y="57327"/>
                </a:cubicBezTo>
                <a:close/>
                <a:moveTo>
                  <a:pt x="719414" y="55056"/>
                </a:moveTo>
                <a:cubicBezTo>
                  <a:pt x="726824" y="54167"/>
                  <a:pt x="734459" y="55278"/>
                  <a:pt x="740746" y="58390"/>
                </a:cubicBezTo>
                <a:cubicBezTo>
                  <a:pt x="748830" y="61946"/>
                  <a:pt x="755117" y="69058"/>
                  <a:pt x="759608" y="75281"/>
                </a:cubicBezTo>
                <a:cubicBezTo>
                  <a:pt x="759608" y="75281"/>
                  <a:pt x="759608" y="75281"/>
                  <a:pt x="758710" y="77059"/>
                </a:cubicBezTo>
                <a:cubicBezTo>
                  <a:pt x="754219" y="75281"/>
                  <a:pt x="749728" y="79726"/>
                  <a:pt x="747931" y="75281"/>
                </a:cubicBezTo>
                <a:cubicBezTo>
                  <a:pt x="739848" y="65502"/>
                  <a:pt x="725477" y="62835"/>
                  <a:pt x="713800" y="66391"/>
                </a:cubicBezTo>
                <a:cubicBezTo>
                  <a:pt x="710208" y="68169"/>
                  <a:pt x="708411" y="70836"/>
                  <a:pt x="705717" y="74392"/>
                </a:cubicBezTo>
                <a:cubicBezTo>
                  <a:pt x="704819" y="77059"/>
                  <a:pt x="704819" y="81504"/>
                  <a:pt x="706615" y="84171"/>
                </a:cubicBezTo>
                <a:cubicBezTo>
                  <a:pt x="711106" y="85949"/>
                  <a:pt x="717393" y="79726"/>
                  <a:pt x="720088" y="86838"/>
                </a:cubicBezTo>
                <a:cubicBezTo>
                  <a:pt x="720986" y="89505"/>
                  <a:pt x="720088" y="92172"/>
                  <a:pt x="718291" y="93061"/>
                </a:cubicBezTo>
                <a:cubicBezTo>
                  <a:pt x="716495" y="96617"/>
                  <a:pt x="712004" y="95728"/>
                  <a:pt x="709310" y="95728"/>
                </a:cubicBezTo>
                <a:cubicBezTo>
                  <a:pt x="703920" y="95728"/>
                  <a:pt x="698531" y="91283"/>
                  <a:pt x="694939" y="85949"/>
                </a:cubicBezTo>
                <a:cubicBezTo>
                  <a:pt x="691346" y="77948"/>
                  <a:pt x="694040" y="69947"/>
                  <a:pt x="699430" y="63724"/>
                </a:cubicBezTo>
                <a:cubicBezTo>
                  <a:pt x="704819" y="58834"/>
                  <a:pt x="712004" y="55945"/>
                  <a:pt x="719414" y="55056"/>
                </a:cubicBezTo>
                <a:close/>
                <a:moveTo>
                  <a:pt x="635778" y="54659"/>
                </a:moveTo>
                <a:cubicBezTo>
                  <a:pt x="636783" y="53667"/>
                  <a:pt x="637677" y="53667"/>
                  <a:pt x="637677" y="56753"/>
                </a:cubicBezTo>
                <a:cubicBezTo>
                  <a:pt x="634996" y="63809"/>
                  <a:pt x="632314" y="72628"/>
                  <a:pt x="637677" y="79684"/>
                </a:cubicBezTo>
                <a:cubicBezTo>
                  <a:pt x="640358" y="84094"/>
                  <a:pt x="644826" y="89385"/>
                  <a:pt x="650188" y="92031"/>
                </a:cubicBezTo>
                <a:cubicBezTo>
                  <a:pt x="650188" y="95559"/>
                  <a:pt x="649295" y="99087"/>
                  <a:pt x="650188" y="102614"/>
                </a:cubicBezTo>
                <a:cubicBezTo>
                  <a:pt x="652870" y="111434"/>
                  <a:pt x="659126" y="119371"/>
                  <a:pt x="667169" y="125545"/>
                </a:cubicBezTo>
                <a:cubicBezTo>
                  <a:pt x="677000" y="132600"/>
                  <a:pt x="692193" y="131718"/>
                  <a:pt x="702023" y="125545"/>
                </a:cubicBezTo>
                <a:cubicBezTo>
                  <a:pt x="702023" y="125545"/>
                  <a:pt x="702023" y="125545"/>
                  <a:pt x="714535" y="115843"/>
                </a:cubicBezTo>
                <a:cubicBezTo>
                  <a:pt x="722578" y="120253"/>
                  <a:pt x="732409" y="117607"/>
                  <a:pt x="738665" y="113198"/>
                </a:cubicBezTo>
                <a:cubicBezTo>
                  <a:pt x="741346" y="109670"/>
                  <a:pt x="744027" y="105260"/>
                  <a:pt x="748496" y="105260"/>
                </a:cubicBezTo>
                <a:cubicBezTo>
                  <a:pt x="745815" y="114080"/>
                  <a:pt x="736878" y="117607"/>
                  <a:pt x="728834" y="120253"/>
                </a:cubicBezTo>
                <a:cubicBezTo>
                  <a:pt x="724366" y="120253"/>
                  <a:pt x="720791" y="122017"/>
                  <a:pt x="716323" y="120253"/>
                </a:cubicBezTo>
                <a:cubicBezTo>
                  <a:pt x="706492" y="128191"/>
                  <a:pt x="695767" y="137892"/>
                  <a:pt x="682362" y="135246"/>
                </a:cubicBezTo>
                <a:cubicBezTo>
                  <a:pt x="667169" y="134364"/>
                  <a:pt x="653763" y="124663"/>
                  <a:pt x="647507" y="111434"/>
                </a:cubicBezTo>
                <a:cubicBezTo>
                  <a:pt x="645720" y="105260"/>
                  <a:pt x="644826" y="99968"/>
                  <a:pt x="644826" y="93795"/>
                </a:cubicBezTo>
                <a:cubicBezTo>
                  <a:pt x="642145" y="90267"/>
                  <a:pt x="637677" y="88503"/>
                  <a:pt x="635889" y="84094"/>
                </a:cubicBezTo>
                <a:cubicBezTo>
                  <a:pt x="631421" y="77038"/>
                  <a:pt x="627846" y="66455"/>
                  <a:pt x="633208" y="58517"/>
                </a:cubicBezTo>
                <a:cubicBezTo>
                  <a:pt x="633655" y="57635"/>
                  <a:pt x="634772" y="55651"/>
                  <a:pt x="635778" y="54659"/>
                </a:cubicBezTo>
                <a:close/>
                <a:moveTo>
                  <a:pt x="700190" y="53074"/>
                </a:moveTo>
                <a:cubicBezTo>
                  <a:pt x="702004" y="52167"/>
                  <a:pt x="704726" y="53074"/>
                  <a:pt x="705633" y="54888"/>
                </a:cubicBezTo>
                <a:cubicBezTo>
                  <a:pt x="704726" y="56703"/>
                  <a:pt x="702911" y="57610"/>
                  <a:pt x="701097" y="58517"/>
                </a:cubicBezTo>
                <a:cubicBezTo>
                  <a:pt x="700190" y="57610"/>
                  <a:pt x="699283" y="54888"/>
                  <a:pt x="700190" y="53074"/>
                </a:cubicBezTo>
                <a:close/>
                <a:moveTo>
                  <a:pt x="559116" y="46951"/>
                </a:moveTo>
                <a:cubicBezTo>
                  <a:pt x="560984" y="46044"/>
                  <a:pt x="565653" y="44230"/>
                  <a:pt x="567521" y="46951"/>
                </a:cubicBezTo>
                <a:cubicBezTo>
                  <a:pt x="565653" y="49673"/>
                  <a:pt x="564719" y="53301"/>
                  <a:pt x="562852" y="56023"/>
                </a:cubicBezTo>
                <a:lnTo>
                  <a:pt x="552580" y="56930"/>
                </a:lnTo>
                <a:cubicBezTo>
                  <a:pt x="551646" y="53301"/>
                  <a:pt x="555381" y="48766"/>
                  <a:pt x="559116" y="46951"/>
                </a:cubicBezTo>
                <a:close/>
                <a:moveTo>
                  <a:pt x="394659" y="46703"/>
                </a:moveTo>
                <a:cubicBezTo>
                  <a:pt x="395541" y="45817"/>
                  <a:pt x="396423" y="45817"/>
                  <a:pt x="396423" y="46703"/>
                </a:cubicBezTo>
                <a:cubicBezTo>
                  <a:pt x="400833" y="52902"/>
                  <a:pt x="399951" y="59987"/>
                  <a:pt x="399951" y="67073"/>
                </a:cubicBezTo>
                <a:cubicBezTo>
                  <a:pt x="398187" y="76815"/>
                  <a:pt x="390250" y="83014"/>
                  <a:pt x="382312" y="86557"/>
                </a:cubicBezTo>
                <a:cubicBezTo>
                  <a:pt x="381430" y="89214"/>
                  <a:pt x="382312" y="90985"/>
                  <a:pt x="382312" y="93642"/>
                </a:cubicBezTo>
                <a:cubicBezTo>
                  <a:pt x="379666" y="106041"/>
                  <a:pt x="371729" y="117555"/>
                  <a:pt x="360264" y="123754"/>
                </a:cubicBezTo>
                <a:cubicBezTo>
                  <a:pt x="346153" y="129954"/>
                  <a:pt x="331160" y="125526"/>
                  <a:pt x="319694" y="117555"/>
                </a:cubicBezTo>
                <a:cubicBezTo>
                  <a:pt x="319694" y="117555"/>
                  <a:pt x="319694" y="117555"/>
                  <a:pt x="310875" y="106927"/>
                </a:cubicBezTo>
                <a:lnTo>
                  <a:pt x="300857" y="105720"/>
                </a:lnTo>
                <a:lnTo>
                  <a:pt x="310875" y="105156"/>
                </a:lnTo>
                <a:cubicBezTo>
                  <a:pt x="311757" y="104270"/>
                  <a:pt x="314403" y="102499"/>
                  <a:pt x="315285" y="104270"/>
                </a:cubicBezTo>
                <a:cubicBezTo>
                  <a:pt x="319694" y="113126"/>
                  <a:pt x="328514" y="120212"/>
                  <a:pt x="338215" y="121983"/>
                </a:cubicBezTo>
                <a:cubicBezTo>
                  <a:pt x="353208" y="124640"/>
                  <a:pt x="365555" y="117555"/>
                  <a:pt x="373493" y="105156"/>
                </a:cubicBezTo>
                <a:cubicBezTo>
                  <a:pt x="374375" y="98956"/>
                  <a:pt x="377021" y="92756"/>
                  <a:pt x="377021" y="86557"/>
                </a:cubicBezTo>
                <a:cubicBezTo>
                  <a:pt x="378784" y="83900"/>
                  <a:pt x="382312" y="83014"/>
                  <a:pt x="385840" y="81243"/>
                </a:cubicBezTo>
                <a:cubicBezTo>
                  <a:pt x="390250" y="77700"/>
                  <a:pt x="393777" y="73272"/>
                  <a:pt x="395541" y="67958"/>
                </a:cubicBezTo>
                <a:cubicBezTo>
                  <a:pt x="395541" y="62644"/>
                  <a:pt x="399951" y="57330"/>
                  <a:pt x="395541" y="52016"/>
                </a:cubicBezTo>
                <a:cubicBezTo>
                  <a:pt x="394659" y="50245"/>
                  <a:pt x="393777" y="48474"/>
                  <a:pt x="394659" y="46703"/>
                </a:cubicBezTo>
                <a:close/>
                <a:moveTo>
                  <a:pt x="462137" y="45112"/>
                </a:moveTo>
                <a:cubicBezTo>
                  <a:pt x="466697" y="44230"/>
                  <a:pt x="470345" y="45112"/>
                  <a:pt x="473993" y="46876"/>
                </a:cubicBezTo>
                <a:cubicBezTo>
                  <a:pt x="473993" y="49521"/>
                  <a:pt x="476729" y="51285"/>
                  <a:pt x="474905" y="53049"/>
                </a:cubicBezTo>
                <a:cubicBezTo>
                  <a:pt x="473081" y="53049"/>
                  <a:pt x="469433" y="53049"/>
                  <a:pt x="468521" y="54813"/>
                </a:cubicBezTo>
                <a:cubicBezTo>
                  <a:pt x="470345" y="57459"/>
                  <a:pt x="474905" y="54813"/>
                  <a:pt x="477641" y="56577"/>
                </a:cubicBezTo>
                <a:cubicBezTo>
                  <a:pt x="479464" y="58341"/>
                  <a:pt x="481288" y="60105"/>
                  <a:pt x="482200" y="62750"/>
                </a:cubicBezTo>
                <a:cubicBezTo>
                  <a:pt x="481288" y="65396"/>
                  <a:pt x="479464" y="68924"/>
                  <a:pt x="476729" y="69806"/>
                </a:cubicBezTo>
                <a:cubicBezTo>
                  <a:pt x="474905" y="69806"/>
                  <a:pt x="473081" y="69806"/>
                  <a:pt x="471257" y="68924"/>
                </a:cubicBezTo>
                <a:cubicBezTo>
                  <a:pt x="469433" y="67160"/>
                  <a:pt x="473081" y="63632"/>
                  <a:pt x="470345" y="62750"/>
                </a:cubicBezTo>
                <a:cubicBezTo>
                  <a:pt x="468521" y="63632"/>
                  <a:pt x="467609" y="64514"/>
                  <a:pt x="467609" y="66278"/>
                </a:cubicBezTo>
                <a:cubicBezTo>
                  <a:pt x="466697" y="69806"/>
                  <a:pt x="469433" y="70688"/>
                  <a:pt x="471257" y="73334"/>
                </a:cubicBezTo>
                <a:cubicBezTo>
                  <a:pt x="475817" y="74216"/>
                  <a:pt x="480376" y="72452"/>
                  <a:pt x="483112" y="68924"/>
                </a:cubicBezTo>
                <a:cubicBezTo>
                  <a:pt x="484024" y="67160"/>
                  <a:pt x="484936" y="64514"/>
                  <a:pt x="486760" y="63632"/>
                </a:cubicBezTo>
                <a:cubicBezTo>
                  <a:pt x="488584" y="63632"/>
                  <a:pt x="490408" y="65396"/>
                  <a:pt x="491320" y="66278"/>
                </a:cubicBezTo>
                <a:cubicBezTo>
                  <a:pt x="486760" y="70688"/>
                  <a:pt x="478553" y="75098"/>
                  <a:pt x="477641" y="83035"/>
                </a:cubicBezTo>
                <a:cubicBezTo>
                  <a:pt x="475817" y="83917"/>
                  <a:pt x="473081" y="83035"/>
                  <a:pt x="471257" y="83035"/>
                </a:cubicBezTo>
                <a:cubicBezTo>
                  <a:pt x="463049" y="81271"/>
                  <a:pt x="457578" y="75098"/>
                  <a:pt x="449370" y="74216"/>
                </a:cubicBezTo>
                <a:cubicBezTo>
                  <a:pt x="448458" y="70688"/>
                  <a:pt x="450282" y="68042"/>
                  <a:pt x="452106" y="66278"/>
                </a:cubicBezTo>
                <a:cubicBezTo>
                  <a:pt x="456666" y="61869"/>
                  <a:pt x="463961" y="62750"/>
                  <a:pt x="466697" y="56577"/>
                </a:cubicBezTo>
                <a:cubicBezTo>
                  <a:pt x="463049" y="53931"/>
                  <a:pt x="460313" y="50403"/>
                  <a:pt x="460313" y="46876"/>
                </a:cubicBezTo>
                <a:cubicBezTo>
                  <a:pt x="460313" y="45994"/>
                  <a:pt x="461225" y="45112"/>
                  <a:pt x="462137" y="45112"/>
                </a:cubicBezTo>
                <a:close/>
                <a:moveTo>
                  <a:pt x="329509" y="43172"/>
                </a:moveTo>
                <a:cubicBezTo>
                  <a:pt x="330757" y="42907"/>
                  <a:pt x="331664" y="43701"/>
                  <a:pt x="330757" y="46347"/>
                </a:cubicBezTo>
                <a:cubicBezTo>
                  <a:pt x="330757" y="48463"/>
                  <a:pt x="330757" y="49522"/>
                  <a:pt x="330757" y="50580"/>
                </a:cubicBezTo>
                <a:cubicBezTo>
                  <a:pt x="328035" y="49522"/>
                  <a:pt x="327128" y="48463"/>
                  <a:pt x="326221" y="46347"/>
                </a:cubicBezTo>
                <a:cubicBezTo>
                  <a:pt x="326675" y="44759"/>
                  <a:pt x="328262" y="43436"/>
                  <a:pt x="329509" y="43172"/>
                </a:cubicBezTo>
                <a:close/>
                <a:moveTo>
                  <a:pt x="600899" y="41576"/>
                </a:moveTo>
                <a:cubicBezTo>
                  <a:pt x="602466" y="41021"/>
                  <a:pt x="604033" y="40799"/>
                  <a:pt x="605377" y="42131"/>
                </a:cubicBezTo>
                <a:cubicBezTo>
                  <a:pt x="608959" y="43906"/>
                  <a:pt x="610750" y="46570"/>
                  <a:pt x="611645" y="49234"/>
                </a:cubicBezTo>
                <a:cubicBezTo>
                  <a:pt x="613436" y="53674"/>
                  <a:pt x="610750" y="56337"/>
                  <a:pt x="607168" y="58113"/>
                </a:cubicBezTo>
                <a:cubicBezTo>
                  <a:pt x="603586" y="59889"/>
                  <a:pt x="600899" y="53674"/>
                  <a:pt x="598213" y="58113"/>
                </a:cubicBezTo>
                <a:cubicBezTo>
                  <a:pt x="597317" y="60777"/>
                  <a:pt x="598213" y="64329"/>
                  <a:pt x="599108" y="67880"/>
                </a:cubicBezTo>
                <a:cubicBezTo>
                  <a:pt x="603586" y="74096"/>
                  <a:pt x="608959" y="78535"/>
                  <a:pt x="616123" y="81199"/>
                </a:cubicBezTo>
                <a:cubicBezTo>
                  <a:pt x="618809" y="82975"/>
                  <a:pt x="619705" y="87414"/>
                  <a:pt x="621496" y="90078"/>
                </a:cubicBezTo>
                <a:cubicBezTo>
                  <a:pt x="617914" y="91854"/>
                  <a:pt x="613436" y="88302"/>
                  <a:pt x="609854" y="88302"/>
                </a:cubicBezTo>
                <a:cubicBezTo>
                  <a:pt x="598213" y="82087"/>
                  <a:pt x="588362" y="72320"/>
                  <a:pt x="586571" y="59001"/>
                </a:cubicBezTo>
                <a:cubicBezTo>
                  <a:pt x="586571" y="52786"/>
                  <a:pt x="590153" y="46570"/>
                  <a:pt x="596422" y="43019"/>
                </a:cubicBezTo>
                <a:cubicBezTo>
                  <a:pt x="597765" y="43019"/>
                  <a:pt x="599332" y="42131"/>
                  <a:pt x="600899" y="41576"/>
                </a:cubicBezTo>
                <a:close/>
                <a:moveTo>
                  <a:pt x="662121" y="41055"/>
                </a:moveTo>
                <a:cubicBezTo>
                  <a:pt x="669625" y="41055"/>
                  <a:pt x="677130" y="44683"/>
                  <a:pt x="679944" y="51941"/>
                </a:cubicBezTo>
                <a:cubicBezTo>
                  <a:pt x="680882" y="53755"/>
                  <a:pt x="681820" y="57383"/>
                  <a:pt x="679944" y="60105"/>
                </a:cubicBezTo>
                <a:cubicBezTo>
                  <a:pt x="679944" y="60105"/>
                  <a:pt x="679944" y="60105"/>
                  <a:pt x="679006" y="59198"/>
                </a:cubicBezTo>
                <a:cubicBezTo>
                  <a:pt x="677130" y="53755"/>
                  <a:pt x="674316" y="46498"/>
                  <a:pt x="667749" y="45591"/>
                </a:cubicBezTo>
                <a:cubicBezTo>
                  <a:pt x="664935" y="43776"/>
                  <a:pt x="661183" y="47405"/>
                  <a:pt x="661183" y="42869"/>
                </a:cubicBezTo>
                <a:cubicBezTo>
                  <a:pt x="661183" y="41962"/>
                  <a:pt x="661183" y="41962"/>
                  <a:pt x="662121" y="41055"/>
                </a:cubicBezTo>
                <a:close/>
                <a:moveTo>
                  <a:pt x="630154" y="41055"/>
                </a:moveTo>
                <a:cubicBezTo>
                  <a:pt x="632839" y="41055"/>
                  <a:pt x="632839" y="43731"/>
                  <a:pt x="633733" y="45516"/>
                </a:cubicBezTo>
                <a:cubicBezTo>
                  <a:pt x="635523" y="48192"/>
                  <a:pt x="632839" y="50869"/>
                  <a:pt x="631049" y="52653"/>
                </a:cubicBezTo>
                <a:cubicBezTo>
                  <a:pt x="630154" y="52653"/>
                  <a:pt x="627470" y="52653"/>
                  <a:pt x="627470" y="54437"/>
                </a:cubicBezTo>
                <a:cubicBezTo>
                  <a:pt x="629260" y="58898"/>
                  <a:pt x="626575" y="62466"/>
                  <a:pt x="626575" y="67819"/>
                </a:cubicBezTo>
                <a:cubicBezTo>
                  <a:pt x="626575" y="78525"/>
                  <a:pt x="632839" y="86554"/>
                  <a:pt x="640892" y="94584"/>
                </a:cubicBezTo>
                <a:cubicBezTo>
                  <a:pt x="640892" y="103505"/>
                  <a:pt x="642681" y="111535"/>
                  <a:pt x="648050" y="118672"/>
                </a:cubicBezTo>
                <a:cubicBezTo>
                  <a:pt x="648050" y="118672"/>
                  <a:pt x="648050" y="118672"/>
                  <a:pt x="657892" y="129378"/>
                </a:cubicBezTo>
                <a:cubicBezTo>
                  <a:pt x="669524" y="138299"/>
                  <a:pt x="686525" y="140976"/>
                  <a:pt x="699946" y="135623"/>
                </a:cubicBezTo>
                <a:cubicBezTo>
                  <a:pt x="707105" y="133838"/>
                  <a:pt x="710684" y="125809"/>
                  <a:pt x="717842" y="123133"/>
                </a:cubicBezTo>
                <a:cubicBezTo>
                  <a:pt x="730369" y="124917"/>
                  <a:pt x="743790" y="119564"/>
                  <a:pt x="750054" y="108858"/>
                </a:cubicBezTo>
                <a:cubicBezTo>
                  <a:pt x="752738" y="107074"/>
                  <a:pt x="751843" y="101721"/>
                  <a:pt x="755422" y="101721"/>
                </a:cubicBezTo>
                <a:cubicBezTo>
                  <a:pt x="759001" y="100829"/>
                  <a:pt x="761686" y="100829"/>
                  <a:pt x="764370" y="101721"/>
                </a:cubicBezTo>
                <a:cubicBezTo>
                  <a:pt x="763475" y="107966"/>
                  <a:pt x="760791" y="115103"/>
                  <a:pt x="755422" y="119564"/>
                </a:cubicBezTo>
                <a:cubicBezTo>
                  <a:pt x="751843" y="124917"/>
                  <a:pt x="745580" y="126701"/>
                  <a:pt x="740211" y="130270"/>
                </a:cubicBezTo>
                <a:cubicBezTo>
                  <a:pt x="733053" y="131162"/>
                  <a:pt x="726790" y="133838"/>
                  <a:pt x="719631" y="134730"/>
                </a:cubicBezTo>
                <a:cubicBezTo>
                  <a:pt x="707999" y="146328"/>
                  <a:pt x="691894" y="149005"/>
                  <a:pt x="675788" y="147221"/>
                </a:cubicBezTo>
                <a:cubicBezTo>
                  <a:pt x="669524" y="145436"/>
                  <a:pt x="663261" y="143652"/>
                  <a:pt x="657892" y="140083"/>
                </a:cubicBezTo>
                <a:cubicBezTo>
                  <a:pt x="642681" y="131162"/>
                  <a:pt x="633733" y="115103"/>
                  <a:pt x="631049" y="98152"/>
                </a:cubicBezTo>
                <a:cubicBezTo>
                  <a:pt x="622996" y="91015"/>
                  <a:pt x="618522" y="80309"/>
                  <a:pt x="617628" y="70496"/>
                </a:cubicBezTo>
                <a:cubicBezTo>
                  <a:pt x="616733" y="58898"/>
                  <a:pt x="622101" y="49084"/>
                  <a:pt x="630154" y="41055"/>
                </a:cubicBezTo>
                <a:close/>
                <a:moveTo>
                  <a:pt x="304264" y="40356"/>
                </a:moveTo>
                <a:cubicBezTo>
                  <a:pt x="313936" y="39467"/>
                  <a:pt x="322728" y="47468"/>
                  <a:pt x="328883" y="54580"/>
                </a:cubicBezTo>
                <a:cubicBezTo>
                  <a:pt x="331520" y="60803"/>
                  <a:pt x="334158" y="67915"/>
                  <a:pt x="330641" y="74138"/>
                </a:cubicBezTo>
                <a:cubicBezTo>
                  <a:pt x="328003" y="79472"/>
                  <a:pt x="323607" y="83917"/>
                  <a:pt x="317453" y="83028"/>
                </a:cubicBezTo>
                <a:cubicBezTo>
                  <a:pt x="314815" y="83028"/>
                  <a:pt x="312177" y="81250"/>
                  <a:pt x="310419" y="78583"/>
                </a:cubicBezTo>
                <a:cubicBezTo>
                  <a:pt x="309539" y="76805"/>
                  <a:pt x="309539" y="75027"/>
                  <a:pt x="310419" y="74138"/>
                </a:cubicBezTo>
                <a:cubicBezTo>
                  <a:pt x="312177" y="70582"/>
                  <a:pt x="316573" y="69693"/>
                  <a:pt x="320090" y="69693"/>
                </a:cubicBezTo>
                <a:cubicBezTo>
                  <a:pt x="321849" y="70582"/>
                  <a:pt x="322728" y="68804"/>
                  <a:pt x="322728" y="67915"/>
                </a:cubicBezTo>
                <a:cubicBezTo>
                  <a:pt x="322728" y="61692"/>
                  <a:pt x="318332" y="57247"/>
                  <a:pt x="313056" y="54580"/>
                </a:cubicBezTo>
                <a:cubicBezTo>
                  <a:pt x="313056" y="54580"/>
                  <a:pt x="313056" y="54580"/>
                  <a:pt x="305143" y="51913"/>
                </a:cubicBezTo>
                <a:cubicBezTo>
                  <a:pt x="296351" y="53691"/>
                  <a:pt x="290196" y="58136"/>
                  <a:pt x="284042" y="62581"/>
                </a:cubicBezTo>
                <a:cubicBezTo>
                  <a:pt x="281404" y="61692"/>
                  <a:pt x="277887" y="62581"/>
                  <a:pt x="277008" y="59914"/>
                </a:cubicBezTo>
                <a:cubicBezTo>
                  <a:pt x="281404" y="47468"/>
                  <a:pt x="292834" y="43912"/>
                  <a:pt x="304264" y="40356"/>
                </a:cubicBezTo>
                <a:close/>
                <a:moveTo>
                  <a:pt x="425071" y="38638"/>
                </a:moveTo>
                <a:cubicBezTo>
                  <a:pt x="427462" y="38096"/>
                  <a:pt x="430070" y="38313"/>
                  <a:pt x="432243" y="38746"/>
                </a:cubicBezTo>
                <a:cubicBezTo>
                  <a:pt x="436590" y="39612"/>
                  <a:pt x="439198" y="43941"/>
                  <a:pt x="441806" y="47405"/>
                </a:cubicBezTo>
                <a:cubicBezTo>
                  <a:pt x="445283" y="56930"/>
                  <a:pt x="441806" y="69053"/>
                  <a:pt x="434851" y="75114"/>
                </a:cubicBezTo>
                <a:cubicBezTo>
                  <a:pt x="427896" y="82041"/>
                  <a:pt x="419203" y="85505"/>
                  <a:pt x="409640" y="84639"/>
                </a:cubicBezTo>
                <a:cubicBezTo>
                  <a:pt x="408771" y="81175"/>
                  <a:pt x="413118" y="78578"/>
                  <a:pt x="413987" y="75114"/>
                </a:cubicBezTo>
                <a:cubicBezTo>
                  <a:pt x="419203" y="74248"/>
                  <a:pt x="425288" y="72516"/>
                  <a:pt x="428766" y="67321"/>
                </a:cubicBezTo>
                <a:cubicBezTo>
                  <a:pt x="431374" y="63857"/>
                  <a:pt x="433112" y="59528"/>
                  <a:pt x="433112" y="55198"/>
                </a:cubicBezTo>
                <a:cubicBezTo>
                  <a:pt x="430504" y="52600"/>
                  <a:pt x="423550" y="56930"/>
                  <a:pt x="420942" y="51734"/>
                </a:cubicBezTo>
                <a:cubicBezTo>
                  <a:pt x="419203" y="50003"/>
                  <a:pt x="417464" y="45673"/>
                  <a:pt x="419203" y="43075"/>
                </a:cubicBezTo>
                <a:cubicBezTo>
                  <a:pt x="420507" y="40478"/>
                  <a:pt x="422680" y="39179"/>
                  <a:pt x="425071" y="38638"/>
                </a:cubicBezTo>
                <a:close/>
                <a:moveTo>
                  <a:pt x="698330" y="37880"/>
                </a:moveTo>
                <a:cubicBezTo>
                  <a:pt x="707326" y="37880"/>
                  <a:pt x="715422" y="41452"/>
                  <a:pt x="719920" y="49488"/>
                </a:cubicBezTo>
                <a:cubicBezTo>
                  <a:pt x="718121" y="52167"/>
                  <a:pt x="714522" y="51274"/>
                  <a:pt x="710924" y="52167"/>
                </a:cubicBezTo>
                <a:cubicBezTo>
                  <a:pt x="707326" y="51274"/>
                  <a:pt x="703728" y="47702"/>
                  <a:pt x="698330" y="47702"/>
                </a:cubicBezTo>
                <a:cubicBezTo>
                  <a:pt x="699230" y="44130"/>
                  <a:pt x="692933" y="39666"/>
                  <a:pt x="698330" y="37880"/>
                </a:cubicBezTo>
                <a:close/>
                <a:moveTo>
                  <a:pt x="514153" y="34891"/>
                </a:moveTo>
                <a:cubicBezTo>
                  <a:pt x="515040" y="34004"/>
                  <a:pt x="517701" y="33117"/>
                  <a:pt x="518588" y="34891"/>
                </a:cubicBezTo>
                <a:cubicBezTo>
                  <a:pt x="523911" y="41101"/>
                  <a:pt x="531008" y="47311"/>
                  <a:pt x="528347" y="56182"/>
                </a:cubicBezTo>
                <a:cubicBezTo>
                  <a:pt x="527459" y="58843"/>
                  <a:pt x="525685" y="61505"/>
                  <a:pt x="523024" y="61505"/>
                </a:cubicBezTo>
                <a:cubicBezTo>
                  <a:pt x="523911" y="57956"/>
                  <a:pt x="525685" y="52633"/>
                  <a:pt x="521250" y="49085"/>
                </a:cubicBezTo>
                <a:cubicBezTo>
                  <a:pt x="518588" y="47311"/>
                  <a:pt x="515040" y="45537"/>
                  <a:pt x="512378" y="47311"/>
                </a:cubicBezTo>
                <a:cubicBezTo>
                  <a:pt x="510604" y="47311"/>
                  <a:pt x="508830" y="49972"/>
                  <a:pt x="507943" y="51746"/>
                </a:cubicBezTo>
                <a:cubicBezTo>
                  <a:pt x="507943" y="52633"/>
                  <a:pt x="508830" y="54408"/>
                  <a:pt x="510604" y="55295"/>
                </a:cubicBezTo>
                <a:cubicBezTo>
                  <a:pt x="514153" y="54408"/>
                  <a:pt x="510604" y="49972"/>
                  <a:pt x="514153" y="49972"/>
                </a:cubicBezTo>
                <a:cubicBezTo>
                  <a:pt x="516814" y="49085"/>
                  <a:pt x="518588" y="52633"/>
                  <a:pt x="520363" y="54408"/>
                </a:cubicBezTo>
                <a:cubicBezTo>
                  <a:pt x="521250" y="56182"/>
                  <a:pt x="519475" y="57956"/>
                  <a:pt x="518588" y="59730"/>
                </a:cubicBezTo>
                <a:cubicBezTo>
                  <a:pt x="515927" y="61505"/>
                  <a:pt x="513266" y="63279"/>
                  <a:pt x="510604" y="63279"/>
                </a:cubicBezTo>
                <a:cubicBezTo>
                  <a:pt x="507943" y="61505"/>
                  <a:pt x="503507" y="61505"/>
                  <a:pt x="502620" y="57956"/>
                </a:cubicBezTo>
                <a:cubicBezTo>
                  <a:pt x="500846" y="52633"/>
                  <a:pt x="501733" y="47311"/>
                  <a:pt x="504394" y="43762"/>
                </a:cubicBezTo>
                <a:cubicBezTo>
                  <a:pt x="507056" y="39327"/>
                  <a:pt x="511491" y="38440"/>
                  <a:pt x="514153" y="34891"/>
                </a:cubicBezTo>
                <a:close/>
                <a:moveTo>
                  <a:pt x="364208" y="34579"/>
                </a:moveTo>
                <a:cubicBezTo>
                  <a:pt x="366589" y="33641"/>
                  <a:pt x="368857" y="33406"/>
                  <a:pt x="370671" y="35282"/>
                </a:cubicBezTo>
                <a:cubicBezTo>
                  <a:pt x="369764" y="38096"/>
                  <a:pt x="366135" y="36220"/>
                  <a:pt x="363414" y="38096"/>
                </a:cubicBezTo>
                <a:lnTo>
                  <a:pt x="357064" y="43724"/>
                </a:lnTo>
                <a:cubicBezTo>
                  <a:pt x="356157" y="46539"/>
                  <a:pt x="356157" y="50291"/>
                  <a:pt x="354342" y="52167"/>
                </a:cubicBezTo>
                <a:cubicBezTo>
                  <a:pt x="352528" y="51229"/>
                  <a:pt x="351621" y="50291"/>
                  <a:pt x="351621" y="49353"/>
                </a:cubicBezTo>
                <a:cubicBezTo>
                  <a:pt x="351621" y="44663"/>
                  <a:pt x="354342" y="40910"/>
                  <a:pt x="357064" y="38096"/>
                </a:cubicBezTo>
                <a:cubicBezTo>
                  <a:pt x="359332" y="37158"/>
                  <a:pt x="361826" y="35517"/>
                  <a:pt x="364208" y="34579"/>
                </a:cubicBezTo>
                <a:close/>
                <a:moveTo>
                  <a:pt x="406143" y="34015"/>
                </a:moveTo>
                <a:cubicBezTo>
                  <a:pt x="406143" y="34015"/>
                  <a:pt x="406143" y="34015"/>
                  <a:pt x="411529" y="42993"/>
                </a:cubicBezTo>
                <a:cubicBezTo>
                  <a:pt x="414222" y="47482"/>
                  <a:pt x="414222" y="52869"/>
                  <a:pt x="415120" y="58257"/>
                </a:cubicBezTo>
                <a:cubicBezTo>
                  <a:pt x="413325" y="71724"/>
                  <a:pt x="407041" y="83396"/>
                  <a:pt x="396268" y="92375"/>
                </a:cubicBezTo>
                <a:cubicBezTo>
                  <a:pt x="394473" y="99557"/>
                  <a:pt x="392678" y="106740"/>
                  <a:pt x="389985" y="113923"/>
                </a:cubicBezTo>
                <a:cubicBezTo>
                  <a:pt x="387292" y="115719"/>
                  <a:pt x="385496" y="120208"/>
                  <a:pt x="383701" y="122901"/>
                </a:cubicBezTo>
                <a:cubicBezTo>
                  <a:pt x="370235" y="134573"/>
                  <a:pt x="352282" y="142654"/>
                  <a:pt x="333430" y="139062"/>
                </a:cubicBezTo>
                <a:cubicBezTo>
                  <a:pt x="329839" y="139062"/>
                  <a:pt x="328044" y="135471"/>
                  <a:pt x="323556" y="136369"/>
                </a:cubicBezTo>
                <a:cubicBezTo>
                  <a:pt x="316374" y="132778"/>
                  <a:pt x="310988" y="127391"/>
                  <a:pt x="305602" y="122003"/>
                </a:cubicBezTo>
                <a:cubicBezTo>
                  <a:pt x="302909" y="121106"/>
                  <a:pt x="302011" y="122003"/>
                  <a:pt x="299318" y="122003"/>
                </a:cubicBezTo>
                <a:cubicBezTo>
                  <a:pt x="293932" y="120208"/>
                  <a:pt x="287648" y="119310"/>
                  <a:pt x="283159" y="115719"/>
                </a:cubicBezTo>
                <a:cubicBezTo>
                  <a:pt x="277773" y="110331"/>
                  <a:pt x="273285" y="105842"/>
                  <a:pt x="268796" y="99557"/>
                </a:cubicBezTo>
                <a:cubicBezTo>
                  <a:pt x="268796" y="95068"/>
                  <a:pt x="264308" y="92375"/>
                  <a:pt x="266103" y="87885"/>
                </a:cubicBezTo>
                <a:cubicBezTo>
                  <a:pt x="268796" y="86090"/>
                  <a:pt x="271489" y="86988"/>
                  <a:pt x="274183" y="86988"/>
                </a:cubicBezTo>
                <a:cubicBezTo>
                  <a:pt x="276876" y="97762"/>
                  <a:pt x="283159" y="108536"/>
                  <a:pt x="293932" y="111229"/>
                </a:cubicBezTo>
                <a:cubicBezTo>
                  <a:pt x="299318" y="112127"/>
                  <a:pt x="303806" y="113025"/>
                  <a:pt x="308295" y="111229"/>
                </a:cubicBezTo>
                <a:cubicBezTo>
                  <a:pt x="312783" y="115719"/>
                  <a:pt x="316374" y="122003"/>
                  <a:pt x="322658" y="124697"/>
                </a:cubicBezTo>
                <a:cubicBezTo>
                  <a:pt x="331635" y="129186"/>
                  <a:pt x="343305" y="132778"/>
                  <a:pt x="354077" y="129186"/>
                </a:cubicBezTo>
                <a:cubicBezTo>
                  <a:pt x="368440" y="125595"/>
                  <a:pt x="380110" y="112127"/>
                  <a:pt x="384598" y="98660"/>
                </a:cubicBezTo>
                <a:cubicBezTo>
                  <a:pt x="385496" y="94170"/>
                  <a:pt x="383701" y="87885"/>
                  <a:pt x="389087" y="86090"/>
                </a:cubicBezTo>
                <a:cubicBezTo>
                  <a:pt x="396268" y="82498"/>
                  <a:pt x="400757" y="74418"/>
                  <a:pt x="403450" y="68133"/>
                </a:cubicBezTo>
                <a:cubicBezTo>
                  <a:pt x="404348" y="57359"/>
                  <a:pt x="404348" y="48380"/>
                  <a:pt x="398064" y="39402"/>
                </a:cubicBezTo>
                <a:cubicBezTo>
                  <a:pt x="400757" y="37606"/>
                  <a:pt x="402552" y="33117"/>
                  <a:pt x="406143" y="34015"/>
                </a:cubicBezTo>
                <a:close/>
                <a:moveTo>
                  <a:pt x="325745" y="31703"/>
                </a:moveTo>
                <a:cubicBezTo>
                  <a:pt x="328856" y="30587"/>
                  <a:pt x="332190" y="30587"/>
                  <a:pt x="335746" y="32820"/>
                </a:cubicBezTo>
                <a:cubicBezTo>
                  <a:pt x="335746" y="40856"/>
                  <a:pt x="326856" y="39070"/>
                  <a:pt x="322411" y="42642"/>
                </a:cubicBezTo>
                <a:cubicBezTo>
                  <a:pt x="320633" y="40856"/>
                  <a:pt x="313521" y="40856"/>
                  <a:pt x="317077" y="37284"/>
                </a:cubicBezTo>
                <a:cubicBezTo>
                  <a:pt x="319744" y="35052"/>
                  <a:pt x="322633" y="32820"/>
                  <a:pt x="325745" y="31703"/>
                </a:cubicBezTo>
                <a:close/>
                <a:moveTo>
                  <a:pt x="557996" y="27838"/>
                </a:moveTo>
                <a:cubicBezTo>
                  <a:pt x="557996" y="32268"/>
                  <a:pt x="554367" y="36698"/>
                  <a:pt x="553460" y="41129"/>
                </a:cubicBezTo>
                <a:cubicBezTo>
                  <a:pt x="551646" y="46445"/>
                  <a:pt x="551646" y="52647"/>
                  <a:pt x="547110" y="57078"/>
                </a:cubicBezTo>
                <a:cubicBezTo>
                  <a:pt x="542574" y="61508"/>
                  <a:pt x="536224" y="63280"/>
                  <a:pt x="529875" y="63280"/>
                </a:cubicBezTo>
                <a:cubicBezTo>
                  <a:pt x="529875" y="63280"/>
                  <a:pt x="529875" y="63280"/>
                  <a:pt x="528967" y="63280"/>
                </a:cubicBezTo>
                <a:cubicBezTo>
                  <a:pt x="528967" y="63280"/>
                  <a:pt x="528967" y="63280"/>
                  <a:pt x="533503" y="55305"/>
                </a:cubicBezTo>
                <a:cubicBezTo>
                  <a:pt x="538039" y="54419"/>
                  <a:pt x="541667" y="53533"/>
                  <a:pt x="544389" y="50875"/>
                </a:cubicBezTo>
                <a:cubicBezTo>
                  <a:pt x="545296" y="47331"/>
                  <a:pt x="544389" y="42901"/>
                  <a:pt x="541667" y="40243"/>
                </a:cubicBezTo>
                <a:cubicBezTo>
                  <a:pt x="540760" y="40243"/>
                  <a:pt x="540760" y="39357"/>
                  <a:pt x="539853" y="39357"/>
                </a:cubicBezTo>
                <a:cubicBezTo>
                  <a:pt x="539853" y="42015"/>
                  <a:pt x="541667" y="45559"/>
                  <a:pt x="540760" y="48217"/>
                </a:cubicBezTo>
                <a:cubicBezTo>
                  <a:pt x="538039" y="49103"/>
                  <a:pt x="536224" y="52647"/>
                  <a:pt x="533503" y="50875"/>
                </a:cubicBezTo>
                <a:cubicBezTo>
                  <a:pt x="531689" y="46445"/>
                  <a:pt x="528967" y="42015"/>
                  <a:pt x="526246" y="38471"/>
                </a:cubicBezTo>
                <a:cubicBezTo>
                  <a:pt x="527153" y="35812"/>
                  <a:pt x="529875" y="34040"/>
                  <a:pt x="531689" y="32268"/>
                </a:cubicBezTo>
                <a:cubicBezTo>
                  <a:pt x="536224" y="31382"/>
                  <a:pt x="540760" y="34926"/>
                  <a:pt x="543482" y="31382"/>
                </a:cubicBezTo>
                <a:cubicBezTo>
                  <a:pt x="547110" y="26952"/>
                  <a:pt x="552553" y="25180"/>
                  <a:pt x="557996" y="27838"/>
                </a:cubicBezTo>
                <a:close/>
                <a:moveTo>
                  <a:pt x="456899" y="27561"/>
                </a:moveTo>
                <a:cubicBezTo>
                  <a:pt x="460212" y="28582"/>
                  <a:pt x="463417" y="30623"/>
                  <a:pt x="466409" y="33344"/>
                </a:cubicBezTo>
                <a:cubicBezTo>
                  <a:pt x="468119" y="36066"/>
                  <a:pt x="470683" y="37880"/>
                  <a:pt x="470683" y="41508"/>
                </a:cubicBezTo>
                <a:cubicBezTo>
                  <a:pt x="466409" y="44230"/>
                  <a:pt x="464699" y="37880"/>
                  <a:pt x="460425" y="36973"/>
                </a:cubicBezTo>
                <a:cubicBezTo>
                  <a:pt x="457006" y="36973"/>
                  <a:pt x="454442" y="34251"/>
                  <a:pt x="451877" y="36973"/>
                </a:cubicBezTo>
                <a:cubicBezTo>
                  <a:pt x="450168" y="38787"/>
                  <a:pt x="450168" y="42416"/>
                  <a:pt x="447603" y="41508"/>
                </a:cubicBezTo>
                <a:cubicBezTo>
                  <a:pt x="444184" y="38787"/>
                  <a:pt x="437346" y="44230"/>
                  <a:pt x="439056" y="36973"/>
                </a:cubicBezTo>
                <a:cubicBezTo>
                  <a:pt x="442475" y="36066"/>
                  <a:pt x="441620" y="28808"/>
                  <a:pt x="446749" y="27901"/>
                </a:cubicBezTo>
                <a:cubicBezTo>
                  <a:pt x="450168" y="26541"/>
                  <a:pt x="453587" y="26541"/>
                  <a:pt x="456899" y="27561"/>
                </a:cubicBezTo>
                <a:close/>
                <a:moveTo>
                  <a:pt x="576592" y="26994"/>
                </a:moveTo>
                <a:cubicBezTo>
                  <a:pt x="581128" y="26994"/>
                  <a:pt x="583849" y="31530"/>
                  <a:pt x="585664" y="35158"/>
                </a:cubicBezTo>
                <a:cubicBezTo>
                  <a:pt x="585664" y="37880"/>
                  <a:pt x="586571" y="41508"/>
                  <a:pt x="583849" y="43323"/>
                </a:cubicBezTo>
                <a:cubicBezTo>
                  <a:pt x="582035" y="43323"/>
                  <a:pt x="578407" y="44230"/>
                  <a:pt x="577499" y="42416"/>
                </a:cubicBezTo>
                <a:cubicBezTo>
                  <a:pt x="573871" y="40601"/>
                  <a:pt x="577499" y="36066"/>
                  <a:pt x="574778" y="34251"/>
                </a:cubicBezTo>
                <a:cubicBezTo>
                  <a:pt x="568428" y="34251"/>
                  <a:pt x="563892" y="37880"/>
                  <a:pt x="560264" y="43323"/>
                </a:cubicBezTo>
                <a:cubicBezTo>
                  <a:pt x="559357" y="43323"/>
                  <a:pt x="557542" y="44230"/>
                  <a:pt x="557542" y="43323"/>
                </a:cubicBezTo>
                <a:cubicBezTo>
                  <a:pt x="554821" y="37880"/>
                  <a:pt x="561171" y="35158"/>
                  <a:pt x="561171" y="30623"/>
                </a:cubicBezTo>
                <a:cubicBezTo>
                  <a:pt x="564799" y="26087"/>
                  <a:pt x="571149" y="25180"/>
                  <a:pt x="576592" y="26994"/>
                </a:cubicBezTo>
                <a:close/>
                <a:moveTo>
                  <a:pt x="474335" y="26066"/>
                </a:moveTo>
                <a:cubicBezTo>
                  <a:pt x="480447" y="25180"/>
                  <a:pt x="484812" y="28724"/>
                  <a:pt x="489178" y="31382"/>
                </a:cubicBezTo>
                <a:cubicBezTo>
                  <a:pt x="492670" y="29610"/>
                  <a:pt x="497036" y="30496"/>
                  <a:pt x="499655" y="32268"/>
                </a:cubicBezTo>
                <a:cubicBezTo>
                  <a:pt x="501402" y="34926"/>
                  <a:pt x="504021" y="37585"/>
                  <a:pt x="501402" y="41129"/>
                </a:cubicBezTo>
                <a:cubicBezTo>
                  <a:pt x="499655" y="43787"/>
                  <a:pt x="498782" y="48217"/>
                  <a:pt x="494417" y="48217"/>
                </a:cubicBezTo>
                <a:cubicBezTo>
                  <a:pt x="491797" y="48217"/>
                  <a:pt x="490051" y="47331"/>
                  <a:pt x="489178" y="44673"/>
                </a:cubicBezTo>
                <a:cubicBezTo>
                  <a:pt x="488305" y="40243"/>
                  <a:pt x="495290" y="43787"/>
                  <a:pt x="492670" y="39357"/>
                </a:cubicBezTo>
                <a:cubicBezTo>
                  <a:pt x="491797" y="38471"/>
                  <a:pt x="489178" y="38471"/>
                  <a:pt x="487432" y="40243"/>
                </a:cubicBezTo>
                <a:cubicBezTo>
                  <a:pt x="484812" y="41129"/>
                  <a:pt x="485685" y="44673"/>
                  <a:pt x="486558" y="46445"/>
                </a:cubicBezTo>
                <a:cubicBezTo>
                  <a:pt x="488305" y="49103"/>
                  <a:pt x="490924" y="52647"/>
                  <a:pt x="496163" y="51761"/>
                </a:cubicBezTo>
                <a:cubicBezTo>
                  <a:pt x="497036" y="55305"/>
                  <a:pt x="498782" y="57964"/>
                  <a:pt x="499655" y="61508"/>
                </a:cubicBezTo>
                <a:cubicBezTo>
                  <a:pt x="492670" y="63280"/>
                  <a:pt x="486558" y="60622"/>
                  <a:pt x="483066" y="55305"/>
                </a:cubicBezTo>
                <a:cubicBezTo>
                  <a:pt x="476954" y="46445"/>
                  <a:pt x="476954" y="35812"/>
                  <a:pt x="469096" y="28724"/>
                </a:cubicBezTo>
                <a:cubicBezTo>
                  <a:pt x="469969" y="26066"/>
                  <a:pt x="472588" y="26952"/>
                  <a:pt x="474335" y="26066"/>
                </a:cubicBezTo>
                <a:close/>
                <a:moveTo>
                  <a:pt x="664783" y="25973"/>
                </a:moveTo>
                <a:cubicBezTo>
                  <a:pt x="667954" y="26540"/>
                  <a:pt x="671015" y="27674"/>
                  <a:pt x="674077" y="28128"/>
                </a:cubicBezTo>
                <a:cubicBezTo>
                  <a:pt x="681075" y="31756"/>
                  <a:pt x="688948" y="34478"/>
                  <a:pt x="691572" y="41735"/>
                </a:cubicBezTo>
                <a:cubicBezTo>
                  <a:pt x="695071" y="48992"/>
                  <a:pt x="697695" y="58063"/>
                  <a:pt x="693321" y="66228"/>
                </a:cubicBezTo>
                <a:cubicBezTo>
                  <a:pt x="690697" y="72578"/>
                  <a:pt x="687198" y="79835"/>
                  <a:pt x="678451" y="79835"/>
                </a:cubicBezTo>
                <a:cubicBezTo>
                  <a:pt x="674077" y="80742"/>
                  <a:pt x="669703" y="77113"/>
                  <a:pt x="666204" y="75299"/>
                </a:cubicBezTo>
                <a:cubicBezTo>
                  <a:pt x="663580" y="71670"/>
                  <a:pt x="663580" y="67135"/>
                  <a:pt x="665330" y="63506"/>
                </a:cubicBezTo>
                <a:cubicBezTo>
                  <a:pt x="665330" y="61692"/>
                  <a:pt x="668829" y="61692"/>
                  <a:pt x="670578" y="60785"/>
                </a:cubicBezTo>
                <a:cubicBezTo>
                  <a:pt x="675827" y="59878"/>
                  <a:pt x="674077" y="67135"/>
                  <a:pt x="678451" y="66228"/>
                </a:cubicBezTo>
                <a:cubicBezTo>
                  <a:pt x="682824" y="63506"/>
                  <a:pt x="683699" y="57156"/>
                  <a:pt x="682824" y="51713"/>
                </a:cubicBezTo>
                <a:cubicBezTo>
                  <a:pt x="681950" y="45363"/>
                  <a:pt x="677576" y="42642"/>
                  <a:pt x="672328" y="39013"/>
                </a:cubicBezTo>
                <a:cubicBezTo>
                  <a:pt x="667954" y="36292"/>
                  <a:pt x="660081" y="39920"/>
                  <a:pt x="658332" y="34478"/>
                </a:cubicBezTo>
                <a:cubicBezTo>
                  <a:pt x="658332" y="31756"/>
                  <a:pt x="654833" y="29942"/>
                  <a:pt x="654833" y="27220"/>
                </a:cubicBezTo>
                <a:cubicBezTo>
                  <a:pt x="658332" y="25406"/>
                  <a:pt x="661612" y="25406"/>
                  <a:pt x="664783" y="25973"/>
                </a:cubicBezTo>
                <a:close/>
                <a:moveTo>
                  <a:pt x="378608" y="21652"/>
                </a:moveTo>
                <a:cubicBezTo>
                  <a:pt x="378608" y="25179"/>
                  <a:pt x="375052" y="27825"/>
                  <a:pt x="373274" y="30471"/>
                </a:cubicBezTo>
                <a:cubicBezTo>
                  <a:pt x="365273" y="29589"/>
                  <a:pt x="357272" y="32235"/>
                  <a:pt x="351938" y="37526"/>
                </a:cubicBezTo>
                <a:cubicBezTo>
                  <a:pt x="349271" y="43700"/>
                  <a:pt x="343937" y="49874"/>
                  <a:pt x="347493" y="56047"/>
                </a:cubicBezTo>
                <a:cubicBezTo>
                  <a:pt x="351938" y="59575"/>
                  <a:pt x="354605" y="52519"/>
                  <a:pt x="358161" y="53401"/>
                </a:cubicBezTo>
                <a:cubicBezTo>
                  <a:pt x="361717" y="55165"/>
                  <a:pt x="365273" y="56929"/>
                  <a:pt x="365273" y="61339"/>
                </a:cubicBezTo>
                <a:cubicBezTo>
                  <a:pt x="365273" y="65748"/>
                  <a:pt x="360828" y="69276"/>
                  <a:pt x="356383" y="71040"/>
                </a:cubicBezTo>
                <a:cubicBezTo>
                  <a:pt x="350160" y="72804"/>
                  <a:pt x="343937" y="68394"/>
                  <a:pt x="339492" y="63985"/>
                </a:cubicBezTo>
                <a:cubicBezTo>
                  <a:pt x="335047" y="56929"/>
                  <a:pt x="334158" y="46346"/>
                  <a:pt x="336825" y="38408"/>
                </a:cubicBezTo>
                <a:cubicBezTo>
                  <a:pt x="345715" y="24297"/>
                  <a:pt x="362606" y="17242"/>
                  <a:pt x="378608" y="21652"/>
                </a:cubicBezTo>
                <a:close/>
                <a:moveTo>
                  <a:pt x="462591" y="658"/>
                </a:moveTo>
                <a:cubicBezTo>
                  <a:pt x="483964" y="-220"/>
                  <a:pt x="503556" y="-220"/>
                  <a:pt x="525820" y="658"/>
                </a:cubicBezTo>
                <a:cubicBezTo>
                  <a:pt x="530272" y="-220"/>
                  <a:pt x="536506" y="658"/>
                  <a:pt x="541849" y="658"/>
                </a:cubicBezTo>
                <a:cubicBezTo>
                  <a:pt x="548974" y="2414"/>
                  <a:pt x="557879" y="1536"/>
                  <a:pt x="566785" y="3293"/>
                </a:cubicBezTo>
                <a:cubicBezTo>
                  <a:pt x="587267" y="5927"/>
                  <a:pt x="605078" y="8562"/>
                  <a:pt x="624670" y="13831"/>
                </a:cubicBezTo>
                <a:cubicBezTo>
                  <a:pt x="639810" y="18222"/>
                  <a:pt x="654949" y="29638"/>
                  <a:pt x="658511" y="45446"/>
                </a:cubicBezTo>
                <a:cubicBezTo>
                  <a:pt x="661183" y="56862"/>
                  <a:pt x="658511" y="68279"/>
                  <a:pt x="651387" y="77061"/>
                </a:cubicBezTo>
                <a:cubicBezTo>
                  <a:pt x="648715" y="77939"/>
                  <a:pt x="646934" y="82330"/>
                  <a:pt x="644262" y="81452"/>
                </a:cubicBezTo>
                <a:cubicBezTo>
                  <a:pt x="642481" y="78817"/>
                  <a:pt x="638919" y="75304"/>
                  <a:pt x="641591" y="71792"/>
                </a:cubicBezTo>
                <a:cubicBezTo>
                  <a:pt x="649606" y="63010"/>
                  <a:pt x="650496" y="49837"/>
                  <a:pt x="645153" y="40177"/>
                </a:cubicBezTo>
                <a:cubicBezTo>
                  <a:pt x="632685" y="21735"/>
                  <a:pt x="609531" y="24369"/>
                  <a:pt x="590830" y="18222"/>
                </a:cubicBezTo>
                <a:cubicBezTo>
                  <a:pt x="574800" y="16466"/>
                  <a:pt x="557879" y="13831"/>
                  <a:pt x="542740" y="12953"/>
                </a:cubicBezTo>
                <a:cubicBezTo>
                  <a:pt x="521367" y="11196"/>
                  <a:pt x="499994" y="10318"/>
                  <a:pt x="478620" y="12075"/>
                </a:cubicBezTo>
                <a:cubicBezTo>
                  <a:pt x="478620" y="12075"/>
                  <a:pt x="478620" y="12075"/>
                  <a:pt x="468824" y="12075"/>
                </a:cubicBezTo>
                <a:cubicBezTo>
                  <a:pt x="467043" y="12075"/>
                  <a:pt x="467043" y="13831"/>
                  <a:pt x="467934" y="14709"/>
                </a:cubicBezTo>
                <a:cubicBezTo>
                  <a:pt x="488416" y="14709"/>
                  <a:pt x="509790" y="13831"/>
                  <a:pt x="531163" y="14709"/>
                </a:cubicBezTo>
                <a:cubicBezTo>
                  <a:pt x="546302" y="15587"/>
                  <a:pt x="562332" y="16466"/>
                  <a:pt x="577471" y="19100"/>
                </a:cubicBezTo>
                <a:cubicBezTo>
                  <a:pt x="592611" y="20856"/>
                  <a:pt x="605969" y="25247"/>
                  <a:pt x="620218" y="27882"/>
                </a:cubicBezTo>
                <a:cubicBezTo>
                  <a:pt x="624670" y="23491"/>
                  <a:pt x="627342" y="31395"/>
                  <a:pt x="631795" y="32273"/>
                </a:cubicBezTo>
                <a:cubicBezTo>
                  <a:pt x="639810" y="34029"/>
                  <a:pt x="643372" y="43689"/>
                  <a:pt x="645153" y="51593"/>
                </a:cubicBezTo>
                <a:cubicBezTo>
                  <a:pt x="644262" y="56862"/>
                  <a:pt x="644262" y="63888"/>
                  <a:pt x="639810" y="68279"/>
                </a:cubicBezTo>
                <a:cubicBezTo>
                  <a:pt x="638029" y="63010"/>
                  <a:pt x="642481" y="58619"/>
                  <a:pt x="641591" y="53350"/>
                </a:cubicBezTo>
                <a:cubicBezTo>
                  <a:pt x="641591" y="45446"/>
                  <a:pt x="635357" y="38420"/>
                  <a:pt x="629123" y="34029"/>
                </a:cubicBezTo>
                <a:cubicBezTo>
                  <a:pt x="626451" y="34029"/>
                  <a:pt x="622889" y="36664"/>
                  <a:pt x="620218" y="34029"/>
                </a:cubicBezTo>
                <a:cubicBezTo>
                  <a:pt x="620218" y="34029"/>
                  <a:pt x="620218" y="34029"/>
                  <a:pt x="618437" y="31395"/>
                </a:cubicBezTo>
                <a:cubicBezTo>
                  <a:pt x="596173" y="26126"/>
                  <a:pt x="572128" y="22613"/>
                  <a:pt x="549864" y="20856"/>
                </a:cubicBezTo>
                <a:cubicBezTo>
                  <a:pt x="545412" y="19978"/>
                  <a:pt x="540959" y="20856"/>
                  <a:pt x="536506" y="19100"/>
                </a:cubicBezTo>
                <a:cubicBezTo>
                  <a:pt x="519586" y="19100"/>
                  <a:pt x="503556" y="18222"/>
                  <a:pt x="488416" y="19100"/>
                </a:cubicBezTo>
                <a:cubicBezTo>
                  <a:pt x="473277" y="18222"/>
                  <a:pt x="458138" y="20856"/>
                  <a:pt x="442998" y="22613"/>
                </a:cubicBezTo>
                <a:cubicBezTo>
                  <a:pt x="438546" y="23491"/>
                  <a:pt x="433202" y="22613"/>
                  <a:pt x="428750" y="25247"/>
                </a:cubicBezTo>
                <a:cubicBezTo>
                  <a:pt x="423406" y="24369"/>
                  <a:pt x="418063" y="26126"/>
                  <a:pt x="413610" y="27004"/>
                </a:cubicBezTo>
                <a:cubicBezTo>
                  <a:pt x="405595" y="27882"/>
                  <a:pt x="396690" y="33151"/>
                  <a:pt x="393128" y="41055"/>
                </a:cubicBezTo>
                <a:cubicBezTo>
                  <a:pt x="389566" y="46324"/>
                  <a:pt x="390456" y="53350"/>
                  <a:pt x="393128" y="58619"/>
                </a:cubicBezTo>
                <a:cubicBezTo>
                  <a:pt x="393128" y="60375"/>
                  <a:pt x="393128" y="62131"/>
                  <a:pt x="392237" y="63888"/>
                </a:cubicBezTo>
                <a:cubicBezTo>
                  <a:pt x="387784" y="62131"/>
                  <a:pt x="386003" y="55984"/>
                  <a:pt x="386003" y="51593"/>
                </a:cubicBezTo>
                <a:cubicBezTo>
                  <a:pt x="386003" y="41933"/>
                  <a:pt x="393128" y="34029"/>
                  <a:pt x="400252" y="27882"/>
                </a:cubicBezTo>
                <a:cubicBezTo>
                  <a:pt x="416282" y="19978"/>
                  <a:pt x="434984" y="19100"/>
                  <a:pt x="452795" y="16466"/>
                </a:cubicBezTo>
                <a:cubicBezTo>
                  <a:pt x="452795" y="16466"/>
                  <a:pt x="452795" y="16466"/>
                  <a:pt x="465262" y="16466"/>
                </a:cubicBezTo>
                <a:cubicBezTo>
                  <a:pt x="465262" y="15587"/>
                  <a:pt x="465262" y="14709"/>
                  <a:pt x="465262" y="13831"/>
                </a:cubicBezTo>
                <a:cubicBezTo>
                  <a:pt x="461700" y="11196"/>
                  <a:pt x="458138" y="13831"/>
                  <a:pt x="453685" y="13831"/>
                </a:cubicBezTo>
                <a:cubicBezTo>
                  <a:pt x="435874" y="13831"/>
                  <a:pt x="418954" y="17344"/>
                  <a:pt x="402033" y="22613"/>
                </a:cubicBezTo>
                <a:cubicBezTo>
                  <a:pt x="390456" y="28760"/>
                  <a:pt x="379770" y="42811"/>
                  <a:pt x="382441" y="55984"/>
                </a:cubicBezTo>
                <a:cubicBezTo>
                  <a:pt x="383332" y="61253"/>
                  <a:pt x="386003" y="65644"/>
                  <a:pt x="390456" y="69157"/>
                </a:cubicBezTo>
                <a:cubicBezTo>
                  <a:pt x="391347" y="71792"/>
                  <a:pt x="388675" y="73548"/>
                  <a:pt x="386894" y="75304"/>
                </a:cubicBezTo>
                <a:cubicBezTo>
                  <a:pt x="380660" y="77061"/>
                  <a:pt x="377988" y="69157"/>
                  <a:pt x="373536" y="65644"/>
                </a:cubicBezTo>
                <a:cubicBezTo>
                  <a:pt x="373536" y="65644"/>
                  <a:pt x="373536" y="65644"/>
                  <a:pt x="374426" y="63010"/>
                </a:cubicBezTo>
                <a:cubicBezTo>
                  <a:pt x="370864" y="62131"/>
                  <a:pt x="371755" y="56862"/>
                  <a:pt x="369973" y="52471"/>
                </a:cubicBezTo>
                <a:cubicBezTo>
                  <a:pt x="369083" y="40177"/>
                  <a:pt x="377098" y="30517"/>
                  <a:pt x="385113" y="21735"/>
                </a:cubicBezTo>
                <a:cubicBezTo>
                  <a:pt x="391347" y="16466"/>
                  <a:pt x="397580" y="12075"/>
                  <a:pt x="404705" y="11196"/>
                </a:cubicBezTo>
                <a:cubicBezTo>
                  <a:pt x="422516" y="4171"/>
                  <a:pt x="442998" y="3293"/>
                  <a:pt x="462591" y="65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lIns="0" tIns="0" rIns="0" bIns="72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>
                <a:solidFill>
                  <a:schemeClr val="accent2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三</a:t>
            </a:r>
            <a:endParaRPr lang="zh-CN" altLang="en-US" sz="2800">
              <a:solidFill>
                <a:schemeClr val="accent2">
                  <a:lumMod val="7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615440" y="4346575"/>
            <a:ext cx="6601460" cy="820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lIns="108000" tIns="36000" rIns="108000" bIns="36000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同时通过互相交流沟通，在技术方面也得到了锻炼和或多或少的提高</a:t>
            </a:r>
            <a:endParaRPr lang="en-US" altLang="zh-CN" dirty="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9" name="任意多边形 28"/>
          <p:cNvSpPr/>
          <p:nvPr/>
        </p:nvSpPr>
        <p:spPr bwMode="auto">
          <a:xfrm>
            <a:off x="607060" y="4287520"/>
            <a:ext cx="1025525" cy="1097280"/>
          </a:xfrm>
          <a:custGeom>
            <a:avLst/>
            <a:gdLst>
              <a:gd name="connsiteX0" fmla="*/ 436463 w 1008497"/>
              <a:gd name="connsiteY0" fmla="*/ 964265 h 1007842"/>
              <a:gd name="connsiteX1" fmla="*/ 440873 w 1008497"/>
              <a:gd name="connsiteY1" fmla="*/ 967758 h 1007842"/>
              <a:gd name="connsiteX2" fmla="*/ 443519 w 1008497"/>
              <a:gd name="connsiteY2" fmla="*/ 973869 h 1007842"/>
              <a:gd name="connsiteX3" fmla="*/ 453220 w 1008497"/>
              <a:gd name="connsiteY3" fmla="*/ 969504 h 1007842"/>
              <a:gd name="connsiteX4" fmla="*/ 456748 w 1008497"/>
              <a:gd name="connsiteY4" fmla="*/ 966011 h 1007842"/>
              <a:gd name="connsiteX5" fmla="*/ 461158 w 1008497"/>
              <a:gd name="connsiteY5" fmla="*/ 966011 h 1007842"/>
              <a:gd name="connsiteX6" fmla="*/ 454984 w 1008497"/>
              <a:gd name="connsiteY6" fmla="*/ 976489 h 1007842"/>
              <a:gd name="connsiteX7" fmla="*/ 447047 w 1008497"/>
              <a:gd name="connsiteY7" fmla="*/ 980854 h 1007842"/>
              <a:gd name="connsiteX8" fmla="*/ 430290 w 1008497"/>
              <a:gd name="connsiteY8" fmla="*/ 972996 h 1007842"/>
              <a:gd name="connsiteX9" fmla="*/ 431172 w 1008497"/>
              <a:gd name="connsiteY9" fmla="*/ 966011 h 1007842"/>
              <a:gd name="connsiteX10" fmla="*/ 436463 w 1008497"/>
              <a:gd name="connsiteY10" fmla="*/ 964265 h 1007842"/>
              <a:gd name="connsiteX11" fmla="*/ 564971 w 1008497"/>
              <a:gd name="connsiteY11" fmla="*/ 963392 h 1007842"/>
              <a:gd name="connsiteX12" fmla="*/ 571369 w 1008497"/>
              <a:gd name="connsiteY12" fmla="*/ 967758 h 1007842"/>
              <a:gd name="connsiteX13" fmla="*/ 569541 w 1008497"/>
              <a:gd name="connsiteY13" fmla="*/ 977362 h 1007842"/>
              <a:gd name="connsiteX14" fmla="*/ 545777 w 1008497"/>
              <a:gd name="connsiteY14" fmla="*/ 975616 h 1007842"/>
              <a:gd name="connsiteX15" fmla="*/ 542121 w 1008497"/>
              <a:gd name="connsiteY15" fmla="*/ 966885 h 1007842"/>
              <a:gd name="connsiteX16" fmla="*/ 550347 w 1008497"/>
              <a:gd name="connsiteY16" fmla="*/ 970377 h 1007842"/>
              <a:gd name="connsiteX17" fmla="*/ 559487 w 1008497"/>
              <a:gd name="connsiteY17" fmla="*/ 972123 h 1007842"/>
              <a:gd name="connsiteX18" fmla="*/ 564971 w 1008497"/>
              <a:gd name="connsiteY18" fmla="*/ 963392 h 1007842"/>
              <a:gd name="connsiteX19" fmla="*/ 694974 w 1008497"/>
              <a:gd name="connsiteY19" fmla="*/ 958630 h 1007842"/>
              <a:gd name="connsiteX20" fmla="*/ 701324 w 1008497"/>
              <a:gd name="connsiteY20" fmla="*/ 963095 h 1007842"/>
              <a:gd name="connsiteX21" fmla="*/ 679553 w 1008497"/>
              <a:gd name="connsiteY21" fmla="*/ 972024 h 1007842"/>
              <a:gd name="connsiteX22" fmla="*/ 681367 w 1008497"/>
              <a:gd name="connsiteY22" fmla="*/ 964881 h 1007842"/>
              <a:gd name="connsiteX23" fmla="*/ 694974 w 1008497"/>
              <a:gd name="connsiteY23" fmla="*/ 958630 h 1007842"/>
              <a:gd name="connsiteX24" fmla="*/ 300027 w 1008497"/>
              <a:gd name="connsiteY24" fmla="*/ 958630 h 1007842"/>
              <a:gd name="connsiteX25" fmla="*/ 305583 w 1008497"/>
              <a:gd name="connsiteY25" fmla="*/ 962863 h 1007842"/>
              <a:gd name="connsiteX26" fmla="*/ 316696 w 1008497"/>
              <a:gd name="connsiteY26" fmla="*/ 970483 h 1007842"/>
              <a:gd name="connsiteX27" fmla="*/ 302805 w 1008497"/>
              <a:gd name="connsiteY27" fmla="*/ 969637 h 1007842"/>
              <a:gd name="connsiteX28" fmla="*/ 294471 w 1008497"/>
              <a:gd name="connsiteY28" fmla="*/ 961170 h 1007842"/>
              <a:gd name="connsiteX29" fmla="*/ 300027 w 1008497"/>
              <a:gd name="connsiteY29" fmla="*/ 958630 h 1007842"/>
              <a:gd name="connsiteX30" fmla="*/ 546966 w 1008497"/>
              <a:gd name="connsiteY30" fmla="*/ 954463 h 1007842"/>
              <a:gd name="connsiteX31" fmla="*/ 553233 w 1008497"/>
              <a:gd name="connsiteY31" fmla="*/ 959582 h 1007842"/>
              <a:gd name="connsiteX32" fmla="*/ 540700 w 1008497"/>
              <a:gd name="connsiteY32" fmla="*/ 961487 h 1007842"/>
              <a:gd name="connsiteX33" fmla="*/ 538193 w 1008497"/>
              <a:gd name="connsiteY33" fmla="*/ 955772 h 1007842"/>
              <a:gd name="connsiteX34" fmla="*/ 546966 w 1008497"/>
              <a:gd name="connsiteY34" fmla="*/ 954463 h 1007842"/>
              <a:gd name="connsiteX35" fmla="*/ 455088 w 1008497"/>
              <a:gd name="connsiteY35" fmla="*/ 951670 h 1007842"/>
              <a:gd name="connsiteX36" fmla="*/ 463493 w 1008497"/>
              <a:gd name="connsiteY36" fmla="*/ 952647 h 1007842"/>
              <a:gd name="connsiteX37" fmla="*/ 464333 w 1008497"/>
              <a:gd name="connsiteY37" fmla="*/ 953624 h 1007842"/>
              <a:gd name="connsiteX38" fmla="*/ 459290 w 1008497"/>
              <a:gd name="connsiteY38" fmla="*/ 961439 h 1007842"/>
              <a:gd name="connsiteX39" fmla="*/ 450046 w 1008497"/>
              <a:gd name="connsiteY39" fmla="*/ 960462 h 1007842"/>
              <a:gd name="connsiteX40" fmla="*/ 455088 w 1008497"/>
              <a:gd name="connsiteY40" fmla="*/ 951670 h 1007842"/>
              <a:gd name="connsiteX41" fmla="*/ 685172 w 1008497"/>
              <a:gd name="connsiteY41" fmla="*/ 950692 h 1007842"/>
              <a:gd name="connsiteX42" fmla="*/ 691345 w 1008497"/>
              <a:gd name="connsiteY42" fmla="*/ 955102 h 1007842"/>
              <a:gd name="connsiteX43" fmla="*/ 686935 w 1008497"/>
              <a:gd name="connsiteY43" fmla="*/ 958629 h 1007842"/>
              <a:gd name="connsiteX44" fmla="*/ 685172 w 1008497"/>
              <a:gd name="connsiteY44" fmla="*/ 958629 h 1007842"/>
              <a:gd name="connsiteX45" fmla="*/ 685172 w 1008497"/>
              <a:gd name="connsiteY45" fmla="*/ 950692 h 1007842"/>
              <a:gd name="connsiteX46" fmla="*/ 664811 w 1008497"/>
              <a:gd name="connsiteY46" fmla="*/ 950692 h 1007842"/>
              <a:gd name="connsiteX47" fmla="*/ 665719 w 1008497"/>
              <a:gd name="connsiteY47" fmla="*/ 959511 h 1007842"/>
              <a:gd name="connsiteX48" fmla="*/ 652111 w 1008497"/>
              <a:gd name="connsiteY48" fmla="*/ 972740 h 1007842"/>
              <a:gd name="connsiteX49" fmla="*/ 642133 w 1008497"/>
              <a:gd name="connsiteY49" fmla="*/ 973622 h 1007842"/>
              <a:gd name="connsiteX50" fmla="*/ 644854 w 1008497"/>
              <a:gd name="connsiteY50" fmla="*/ 969213 h 1007842"/>
              <a:gd name="connsiteX51" fmla="*/ 661183 w 1008497"/>
              <a:gd name="connsiteY51" fmla="*/ 960393 h 1007842"/>
              <a:gd name="connsiteX52" fmla="*/ 664811 w 1008497"/>
              <a:gd name="connsiteY52" fmla="*/ 950692 h 1007842"/>
              <a:gd name="connsiteX53" fmla="*/ 333650 w 1008497"/>
              <a:gd name="connsiteY53" fmla="*/ 950692 h 1007842"/>
              <a:gd name="connsiteX54" fmla="*/ 346096 w 1008497"/>
              <a:gd name="connsiteY54" fmla="*/ 966114 h 1007842"/>
              <a:gd name="connsiteX55" fmla="*/ 352319 w 1008497"/>
              <a:gd name="connsiteY55" fmla="*/ 966114 h 1007842"/>
              <a:gd name="connsiteX56" fmla="*/ 352319 w 1008497"/>
              <a:gd name="connsiteY56" fmla="*/ 968835 h 1007842"/>
              <a:gd name="connsiteX57" fmla="*/ 336317 w 1008497"/>
              <a:gd name="connsiteY57" fmla="*/ 963392 h 1007842"/>
              <a:gd name="connsiteX58" fmla="*/ 333650 w 1008497"/>
              <a:gd name="connsiteY58" fmla="*/ 950692 h 1007842"/>
              <a:gd name="connsiteX59" fmla="*/ 310663 w 1008497"/>
              <a:gd name="connsiteY59" fmla="*/ 950692 h 1007842"/>
              <a:gd name="connsiteX60" fmla="*/ 312568 w 1008497"/>
              <a:gd name="connsiteY60" fmla="*/ 958312 h 1007842"/>
              <a:gd name="connsiteX61" fmla="*/ 307806 w 1008497"/>
              <a:gd name="connsiteY61" fmla="*/ 958312 h 1007842"/>
              <a:gd name="connsiteX62" fmla="*/ 310663 w 1008497"/>
              <a:gd name="connsiteY62" fmla="*/ 950692 h 1007842"/>
              <a:gd name="connsiteX63" fmla="*/ 513772 w 1008497"/>
              <a:gd name="connsiteY63" fmla="*/ 944536 h 1007842"/>
              <a:gd name="connsiteX64" fmla="*/ 522844 w 1008497"/>
              <a:gd name="connsiteY64" fmla="*/ 945427 h 1007842"/>
              <a:gd name="connsiteX65" fmla="*/ 540986 w 1008497"/>
              <a:gd name="connsiteY65" fmla="*/ 973924 h 1007842"/>
              <a:gd name="connsiteX66" fmla="*/ 541894 w 1008497"/>
              <a:gd name="connsiteY66" fmla="*/ 978377 h 1007842"/>
              <a:gd name="connsiteX67" fmla="*/ 527379 w 1008497"/>
              <a:gd name="connsiteY67" fmla="*/ 975705 h 1007842"/>
              <a:gd name="connsiteX68" fmla="*/ 514679 w 1008497"/>
              <a:gd name="connsiteY68" fmla="*/ 974814 h 1007842"/>
              <a:gd name="connsiteX69" fmla="*/ 512865 w 1008497"/>
              <a:gd name="connsiteY69" fmla="*/ 966800 h 1007842"/>
              <a:gd name="connsiteX70" fmla="*/ 519215 w 1008497"/>
              <a:gd name="connsiteY70" fmla="*/ 960566 h 1007842"/>
              <a:gd name="connsiteX71" fmla="*/ 523751 w 1008497"/>
              <a:gd name="connsiteY71" fmla="*/ 965019 h 1007842"/>
              <a:gd name="connsiteX72" fmla="*/ 524658 w 1008497"/>
              <a:gd name="connsiteY72" fmla="*/ 966800 h 1007842"/>
              <a:gd name="connsiteX73" fmla="*/ 527379 w 1008497"/>
              <a:gd name="connsiteY73" fmla="*/ 962347 h 1007842"/>
              <a:gd name="connsiteX74" fmla="*/ 521937 w 1008497"/>
              <a:gd name="connsiteY74" fmla="*/ 956113 h 1007842"/>
              <a:gd name="connsiteX75" fmla="*/ 516494 w 1008497"/>
              <a:gd name="connsiteY75" fmla="*/ 955223 h 1007842"/>
              <a:gd name="connsiteX76" fmla="*/ 513772 w 1008497"/>
              <a:gd name="connsiteY76" fmla="*/ 944536 h 1007842"/>
              <a:gd name="connsiteX77" fmla="*/ 501826 w 1008497"/>
              <a:gd name="connsiteY77" fmla="*/ 944342 h 1007842"/>
              <a:gd name="connsiteX78" fmla="*/ 509810 w 1008497"/>
              <a:gd name="connsiteY78" fmla="*/ 946974 h 1007842"/>
              <a:gd name="connsiteX79" fmla="*/ 511584 w 1008497"/>
              <a:gd name="connsiteY79" fmla="*/ 964520 h 1007842"/>
              <a:gd name="connsiteX80" fmla="*/ 500939 w 1008497"/>
              <a:gd name="connsiteY80" fmla="*/ 977679 h 1007842"/>
              <a:gd name="connsiteX81" fmla="*/ 492068 w 1008497"/>
              <a:gd name="connsiteY81" fmla="*/ 969784 h 1007842"/>
              <a:gd name="connsiteX82" fmla="*/ 486745 w 1008497"/>
              <a:gd name="connsiteY82" fmla="*/ 961888 h 1007842"/>
              <a:gd name="connsiteX83" fmla="*/ 487632 w 1008497"/>
              <a:gd name="connsiteY83" fmla="*/ 949606 h 1007842"/>
              <a:gd name="connsiteX84" fmla="*/ 491181 w 1008497"/>
              <a:gd name="connsiteY84" fmla="*/ 947851 h 1007842"/>
              <a:gd name="connsiteX85" fmla="*/ 492955 w 1008497"/>
              <a:gd name="connsiteY85" fmla="*/ 957501 h 1007842"/>
              <a:gd name="connsiteX86" fmla="*/ 498278 w 1008497"/>
              <a:gd name="connsiteY86" fmla="*/ 960133 h 1007842"/>
              <a:gd name="connsiteX87" fmla="*/ 504488 w 1008497"/>
              <a:gd name="connsiteY87" fmla="*/ 956624 h 1007842"/>
              <a:gd name="connsiteX88" fmla="*/ 503600 w 1008497"/>
              <a:gd name="connsiteY88" fmla="*/ 953992 h 1007842"/>
              <a:gd name="connsiteX89" fmla="*/ 500052 w 1008497"/>
              <a:gd name="connsiteY89" fmla="*/ 956624 h 1007842"/>
              <a:gd name="connsiteX90" fmla="*/ 495616 w 1008497"/>
              <a:gd name="connsiteY90" fmla="*/ 951360 h 1007842"/>
              <a:gd name="connsiteX91" fmla="*/ 501826 w 1008497"/>
              <a:gd name="connsiteY91" fmla="*/ 944342 h 1007842"/>
              <a:gd name="connsiteX92" fmla="*/ 480261 w 1008497"/>
              <a:gd name="connsiteY92" fmla="*/ 943621 h 1007842"/>
              <a:gd name="connsiteX93" fmla="*/ 486558 w 1008497"/>
              <a:gd name="connsiteY93" fmla="*/ 945353 h 1007842"/>
              <a:gd name="connsiteX94" fmla="*/ 476663 w 1008497"/>
              <a:gd name="connsiteY94" fmla="*/ 955744 h 1007842"/>
              <a:gd name="connsiteX95" fmla="*/ 473064 w 1008497"/>
              <a:gd name="connsiteY95" fmla="*/ 965269 h 1007842"/>
              <a:gd name="connsiteX96" fmla="*/ 476663 w 1008497"/>
              <a:gd name="connsiteY96" fmla="*/ 968732 h 1007842"/>
              <a:gd name="connsiteX97" fmla="*/ 477562 w 1008497"/>
              <a:gd name="connsiteY97" fmla="*/ 960073 h 1007842"/>
              <a:gd name="connsiteX98" fmla="*/ 481161 w 1008497"/>
              <a:gd name="connsiteY98" fmla="*/ 959207 h 1007842"/>
              <a:gd name="connsiteX99" fmla="*/ 482960 w 1008497"/>
              <a:gd name="connsiteY99" fmla="*/ 965269 h 1007842"/>
              <a:gd name="connsiteX100" fmla="*/ 486558 w 1008497"/>
              <a:gd name="connsiteY100" fmla="*/ 973062 h 1007842"/>
              <a:gd name="connsiteX101" fmla="*/ 475763 w 1008497"/>
              <a:gd name="connsiteY101" fmla="*/ 974794 h 1007842"/>
              <a:gd name="connsiteX102" fmla="*/ 460471 w 1008497"/>
              <a:gd name="connsiteY102" fmla="*/ 979123 h 1007842"/>
              <a:gd name="connsiteX103" fmla="*/ 464069 w 1008497"/>
              <a:gd name="connsiteY103" fmla="*/ 970464 h 1007842"/>
              <a:gd name="connsiteX104" fmla="*/ 480261 w 1008497"/>
              <a:gd name="connsiteY104" fmla="*/ 943621 h 1007842"/>
              <a:gd name="connsiteX105" fmla="*/ 372827 w 1008497"/>
              <a:gd name="connsiteY105" fmla="*/ 942755 h 1007842"/>
              <a:gd name="connsiteX106" fmla="*/ 371050 w 1008497"/>
              <a:gd name="connsiteY106" fmla="*/ 957015 h 1007842"/>
              <a:gd name="connsiteX107" fmla="*/ 383490 w 1008497"/>
              <a:gd name="connsiteY107" fmla="*/ 973057 h 1007842"/>
              <a:gd name="connsiteX108" fmla="*/ 408370 w 1008497"/>
              <a:gd name="connsiteY108" fmla="*/ 979295 h 1007842"/>
              <a:gd name="connsiteX109" fmla="*/ 440358 w 1008497"/>
              <a:gd name="connsiteY109" fmla="*/ 984643 h 1007842"/>
              <a:gd name="connsiteX110" fmla="*/ 461684 w 1008497"/>
              <a:gd name="connsiteY110" fmla="*/ 987317 h 1007842"/>
              <a:gd name="connsiteX111" fmla="*/ 564758 w 1008497"/>
              <a:gd name="connsiteY111" fmla="*/ 984643 h 1007842"/>
              <a:gd name="connsiteX112" fmla="*/ 571866 w 1008497"/>
              <a:gd name="connsiteY112" fmla="*/ 983752 h 1007842"/>
              <a:gd name="connsiteX113" fmla="*/ 617183 w 1008497"/>
              <a:gd name="connsiteY113" fmla="*/ 968601 h 1007842"/>
              <a:gd name="connsiteX114" fmla="*/ 617183 w 1008497"/>
              <a:gd name="connsiteY114" fmla="*/ 967710 h 1007842"/>
              <a:gd name="connsiteX115" fmla="*/ 623403 w 1008497"/>
              <a:gd name="connsiteY115" fmla="*/ 944538 h 1007842"/>
              <a:gd name="connsiteX116" fmla="*/ 626069 w 1008497"/>
              <a:gd name="connsiteY116" fmla="*/ 951667 h 1007842"/>
              <a:gd name="connsiteX117" fmla="*/ 603855 w 1008497"/>
              <a:gd name="connsiteY117" fmla="*/ 981078 h 1007842"/>
              <a:gd name="connsiteX118" fmla="*/ 580752 w 1008497"/>
              <a:gd name="connsiteY118" fmla="*/ 986425 h 1007842"/>
              <a:gd name="connsiteX119" fmla="*/ 520329 w 1008497"/>
              <a:gd name="connsiteY119" fmla="*/ 992664 h 1007842"/>
              <a:gd name="connsiteX120" fmla="*/ 466127 w 1008497"/>
              <a:gd name="connsiteY120" fmla="*/ 991773 h 1007842"/>
              <a:gd name="connsiteX121" fmla="*/ 382602 w 1008497"/>
              <a:gd name="connsiteY121" fmla="*/ 976622 h 1007842"/>
              <a:gd name="connsiteX122" fmla="*/ 367496 w 1008497"/>
              <a:gd name="connsiteY122" fmla="*/ 952559 h 1007842"/>
              <a:gd name="connsiteX123" fmla="*/ 372827 w 1008497"/>
              <a:gd name="connsiteY123" fmla="*/ 942755 h 1007842"/>
              <a:gd name="connsiteX124" fmla="*/ 724309 w 1008497"/>
              <a:gd name="connsiteY124" fmla="*/ 936771 h 1007842"/>
              <a:gd name="connsiteX125" fmla="*/ 727858 w 1008497"/>
              <a:gd name="connsiteY125" fmla="*/ 937748 h 1007842"/>
              <a:gd name="connsiteX126" fmla="*/ 711890 w 1008497"/>
              <a:gd name="connsiteY126" fmla="*/ 947517 h 1007842"/>
              <a:gd name="connsiteX127" fmla="*/ 701244 w 1008497"/>
              <a:gd name="connsiteY127" fmla="*/ 944586 h 1007842"/>
              <a:gd name="connsiteX128" fmla="*/ 698583 w 1008497"/>
              <a:gd name="connsiteY128" fmla="*/ 937748 h 1007842"/>
              <a:gd name="connsiteX129" fmla="*/ 705680 w 1008497"/>
              <a:gd name="connsiteY129" fmla="*/ 942633 h 1007842"/>
              <a:gd name="connsiteX130" fmla="*/ 724309 w 1008497"/>
              <a:gd name="connsiteY130" fmla="*/ 936771 h 1007842"/>
              <a:gd name="connsiteX131" fmla="*/ 271432 w 1008497"/>
              <a:gd name="connsiteY131" fmla="*/ 935611 h 1007842"/>
              <a:gd name="connsiteX132" fmla="*/ 274468 w 1008497"/>
              <a:gd name="connsiteY132" fmla="*/ 937199 h 1007842"/>
              <a:gd name="connsiteX133" fmla="*/ 294259 w 1008497"/>
              <a:gd name="connsiteY133" fmla="*/ 935611 h 1007842"/>
              <a:gd name="connsiteX134" fmla="*/ 296058 w 1008497"/>
              <a:gd name="connsiteY134" fmla="*/ 937199 h 1007842"/>
              <a:gd name="connsiteX135" fmla="*/ 296058 w 1008497"/>
              <a:gd name="connsiteY135" fmla="*/ 938786 h 1007842"/>
              <a:gd name="connsiteX136" fmla="*/ 274468 w 1008497"/>
              <a:gd name="connsiteY136" fmla="*/ 940374 h 1007842"/>
              <a:gd name="connsiteX137" fmla="*/ 269071 w 1008497"/>
              <a:gd name="connsiteY137" fmla="*/ 936405 h 1007842"/>
              <a:gd name="connsiteX138" fmla="*/ 271432 w 1008497"/>
              <a:gd name="connsiteY138" fmla="*/ 935611 h 1007842"/>
              <a:gd name="connsiteX139" fmla="*/ 663925 w 1008497"/>
              <a:gd name="connsiteY139" fmla="*/ 933428 h 1007842"/>
              <a:gd name="connsiteX140" fmla="*/ 676451 w 1008497"/>
              <a:gd name="connsiteY140" fmla="*/ 942358 h 1007842"/>
              <a:gd name="connsiteX141" fmla="*/ 676451 w 1008497"/>
              <a:gd name="connsiteY141" fmla="*/ 969147 h 1007842"/>
              <a:gd name="connsiteX142" fmla="*/ 657661 w 1008497"/>
              <a:gd name="connsiteY142" fmla="*/ 985220 h 1007842"/>
              <a:gd name="connsiteX143" fmla="*/ 633503 w 1008497"/>
              <a:gd name="connsiteY143" fmla="*/ 986113 h 1007842"/>
              <a:gd name="connsiteX144" fmla="*/ 632608 w 1008497"/>
              <a:gd name="connsiteY144" fmla="*/ 985220 h 1007842"/>
              <a:gd name="connsiteX145" fmla="*/ 638871 w 1008497"/>
              <a:gd name="connsiteY145" fmla="*/ 978077 h 1007842"/>
              <a:gd name="connsiteX146" fmla="*/ 667504 w 1008497"/>
              <a:gd name="connsiteY146" fmla="*/ 964682 h 1007842"/>
              <a:gd name="connsiteX147" fmla="*/ 667504 w 1008497"/>
              <a:gd name="connsiteY147" fmla="*/ 945037 h 1007842"/>
              <a:gd name="connsiteX148" fmla="*/ 663030 w 1008497"/>
              <a:gd name="connsiteY148" fmla="*/ 944144 h 1007842"/>
              <a:gd name="connsiteX149" fmla="*/ 661240 w 1008497"/>
              <a:gd name="connsiteY149" fmla="*/ 949502 h 1007842"/>
              <a:gd name="connsiteX150" fmla="*/ 652293 w 1008497"/>
              <a:gd name="connsiteY150" fmla="*/ 953966 h 1007842"/>
              <a:gd name="connsiteX151" fmla="*/ 646029 w 1008497"/>
              <a:gd name="connsiteY151" fmla="*/ 946823 h 1007842"/>
              <a:gd name="connsiteX152" fmla="*/ 647819 w 1008497"/>
              <a:gd name="connsiteY152" fmla="*/ 935214 h 1007842"/>
              <a:gd name="connsiteX153" fmla="*/ 663925 w 1008497"/>
              <a:gd name="connsiteY153" fmla="*/ 933428 h 1007842"/>
              <a:gd name="connsiteX154" fmla="*/ 601526 w 1008497"/>
              <a:gd name="connsiteY154" fmla="*/ 933230 h 1007842"/>
              <a:gd name="connsiteX155" fmla="*/ 602445 w 1008497"/>
              <a:gd name="connsiteY155" fmla="*/ 934137 h 1007842"/>
              <a:gd name="connsiteX156" fmla="*/ 591416 w 1008497"/>
              <a:gd name="connsiteY156" fmla="*/ 940487 h 1007842"/>
              <a:gd name="connsiteX157" fmla="*/ 586821 w 1008497"/>
              <a:gd name="connsiteY157" fmla="*/ 945930 h 1007842"/>
              <a:gd name="connsiteX158" fmla="*/ 587740 w 1008497"/>
              <a:gd name="connsiteY158" fmla="*/ 939580 h 1007842"/>
              <a:gd name="connsiteX159" fmla="*/ 601526 w 1008497"/>
              <a:gd name="connsiteY159" fmla="*/ 933230 h 1007842"/>
              <a:gd name="connsiteX160" fmla="*/ 398872 w 1008497"/>
              <a:gd name="connsiteY160" fmla="*/ 933230 h 1007842"/>
              <a:gd name="connsiteX161" fmla="*/ 411946 w 1008497"/>
              <a:gd name="connsiteY161" fmla="*/ 944838 h 1007842"/>
              <a:gd name="connsiteX162" fmla="*/ 410078 w 1008497"/>
              <a:gd name="connsiteY162" fmla="*/ 947517 h 1007842"/>
              <a:gd name="connsiteX163" fmla="*/ 407277 w 1008497"/>
              <a:gd name="connsiteY163" fmla="*/ 943052 h 1007842"/>
              <a:gd name="connsiteX164" fmla="*/ 398872 w 1008497"/>
              <a:gd name="connsiteY164" fmla="*/ 933230 h 1007842"/>
              <a:gd name="connsiteX165" fmla="*/ 341265 w 1008497"/>
              <a:gd name="connsiteY165" fmla="*/ 929431 h 1007842"/>
              <a:gd name="connsiteX166" fmla="*/ 350363 w 1008497"/>
              <a:gd name="connsiteY166" fmla="*/ 937526 h 1007842"/>
              <a:gd name="connsiteX167" fmla="*/ 347667 w 1008497"/>
              <a:gd name="connsiteY167" fmla="*/ 947284 h 1007842"/>
              <a:gd name="connsiteX168" fmla="*/ 339580 w 1008497"/>
              <a:gd name="connsiteY168" fmla="*/ 949058 h 1007842"/>
              <a:gd name="connsiteX169" fmla="*/ 332391 w 1008497"/>
              <a:gd name="connsiteY169" fmla="*/ 944623 h 1007842"/>
              <a:gd name="connsiteX170" fmla="*/ 327898 w 1008497"/>
              <a:gd name="connsiteY170" fmla="*/ 958817 h 1007842"/>
              <a:gd name="connsiteX171" fmla="*/ 348566 w 1008497"/>
              <a:gd name="connsiteY171" fmla="*/ 973011 h 1007842"/>
              <a:gd name="connsiteX172" fmla="*/ 361146 w 1008497"/>
              <a:gd name="connsiteY172" fmla="*/ 981882 h 1007842"/>
              <a:gd name="connsiteX173" fmla="*/ 361146 w 1008497"/>
              <a:gd name="connsiteY173" fmla="*/ 983657 h 1007842"/>
              <a:gd name="connsiteX174" fmla="*/ 321608 w 1008497"/>
              <a:gd name="connsiteY174" fmla="*/ 970350 h 1007842"/>
              <a:gd name="connsiteX175" fmla="*/ 315318 w 1008497"/>
              <a:gd name="connsiteY175" fmla="*/ 949946 h 1007842"/>
              <a:gd name="connsiteX176" fmla="*/ 328797 w 1008497"/>
              <a:gd name="connsiteY176" fmla="*/ 931316 h 1007842"/>
              <a:gd name="connsiteX177" fmla="*/ 341265 w 1008497"/>
              <a:gd name="connsiteY177" fmla="*/ 929431 h 1007842"/>
              <a:gd name="connsiteX178" fmla="*/ 364820 w 1008497"/>
              <a:gd name="connsiteY178" fmla="*/ 929359 h 1007842"/>
              <a:gd name="connsiteX179" fmla="*/ 367500 w 1008497"/>
              <a:gd name="connsiteY179" fmla="*/ 929359 h 1007842"/>
              <a:gd name="connsiteX180" fmla="*/ 371967 w 1008497"/>
              <a:gd name="connsiteY180" fmla="*/ 936494 h 1007842"/>
              <a:gd name="connsiteX181" fmla="*/ 368394 w 1008497"/>
              <a:gd name="connsiteY181" fmla="*/ 941845 h 1007842"/>
              <a:gd name="connsiteX182" fmla="*/ 363927 w 1008497"/>
              <a:gd name="connsiteY182" fmla="*/ 958790 h 1007842"/>
              <a:gd name="connsiteX183" fmla="*/ 405911 w 1008497"/>
              <a:gd name="connsiteY183" fmla="*/ 986438 h 1007842"/>
              <a:gd name="connsiteX184" fmla="*/ 467547 w 1008497"/>
              <a:gd name="connsiteY184" fmla="*/ 995356 h 1007842"/>
              <a:gd name="connsiteX185" fmla="*/ 535435 w 1008497"/>
              <a:gd name="connsiteY185" fmla="*/ 995356 h 1007842"/>
              <a:gd name="connsiteX186" fmla="*/ 581886 w 1008497"/>
              <a:gd name="connsiteY186" fmla="*/ 990005 h 1007842"/>
              <a:gd name="connsiteX187" fmla="*/ 630122 w 1008497"/>
              <a:gd name="connsiteY187" fmla="*/ 962358 h 1007842"/>
              <a:gd name="connsiteX188" fmla="*/ 626549 w 1008497"/>
              <a:gd name="connsiteY188" fmla="*/ 940061 h 1007842"/>
              <a:gd name="connsiteX189" fmla="*/ 632802 w 1008497"/>
              <a:gd name="connsiteY189" fmla="*/ 932926 h 1007842"/>
              <a:gd name="connsiteX190" fmla="*/ 642628 w 1008497"/>
              <a:gd name="connsiteY190" fmla="*/ 965925 h 1007842"/>
              <a:gd name="connsiteX191" fmla="*/ 599751 w 1008497"/>
              <a:gd name="connsiteY191" fmla="*/ 998032 h 1007842"/>
              <a:gd name="connsiteX192" fmla="*/ 562234 w 1008497"/>
              <a:gd name="connsiteY192" fmla="*/ 1003383 h 1007842"/>
              <a:gd name="connsiteX193" fmla="*/ 558660 w 1008497"/>
              <a:gd name="connsiteY193" fmla="*/ 1004275 h 1007842"/>
              <a:gd name="connsiteX194" fmla="*/ 539008 w 1008497"/>
              <a:gd name="connsiteY194" fmla="*/ 1006058 h 1007842"/>
              <a:gd name="connsiteX195" fmla="*/ 528289 w 1008497"/>
              <a:gd name="connsiteY195" fmla="*/ 1006950 h 1007842"/>
              <a:gd name="connsiteX196" fmla="*/ 503278 w 1008497"/>
              <a:gd name="connsiteY196" fmla="*/ 1007842 h 1007842"/>
              <a:gd name="connsiteX197" fmla="*/ 494345 w 1008497"/>
              <a:gd name="connsiteY197" fmla="*/ 1007842 h 1007842"/>
              <a:gd name="connsiteX198" fmla="*/ 429136 w 1008497"/>
              <a:gd name="connsiteY198" fmla="*/ 1002491 h 1007842"/>
              <a:gd name="connsiteX199" fmla="*/ 391619 w 1008497"/>
              <a:gd name="connsiteY199" fmla="*/ 995356 h 1007842"/>
              <a:gd name="connsiteX200" fmla="*/ 355888 w 1008497"/>
              <a:gd name="connsiteY200" fmla="*/ 967709 h 1007842"/>
              <a:gd name="connsiteX201" fmla="*/ 364820 w 1008497"/>
              <a:gd name="connsiteY201" fmla="*/ 929359 h 1007842"/>
              <a:gd name="connsiteX202" fmla="*/ 675117 w 1008497"/>
              <a:gd name="connsiteY202" fmla="*/ 926880 h 1007842"/>
              <a:gd name="connsiteX203" fmla="*/ 678645 w 1008497"/>
              <a:gd name="connsiteY203" fmla="*/ 928864 h 1007842"/>
              <a:gd name="connsiteX204" fmla="*/ 676881 w 1008497"/>
              <a:gd name="connsiteY204" fmla="*/ 934817 h 1007842"/>
              <a:gd name="connsiteX205" fmla="*/ 670708 w 1008497"/>
              <a:gd name="connsiteY205" fmla="*/ 930849 h 1007842"/>
              <a:gd name="connsiteX206" fmla="*/ 675117 w 1008497"/>
              <a:gd name="connsiteY206" fmla="*/ 926880 h 1007842"/>
              <a:gd name="connsiteX207" fmla="*/ 536192 w 1008497"/>
              <a:gd name="connsiteY207" fmla="*/ 926136 h 1007842"/>
              <a:gd name="connsiteX208" fmla="*/ 565058 w 1008497"/>
              <a:gd name="connsiteY208" fmla="*/ 933727 h 1007842"/>
              <a:gd name="connsiteX209" fmla="*/ 565933 w 1008497"/>
              <a:gd name="connsiteY209" fmla="*/ 933727 h 1007842"/>
              <a:gd name="connsiteX210" fmla="*/ 550188 w 1008497"/>
              <a:gd name="connsiteY210" fmla="*/ 947220 h 1007842"/>
              <a:gd name="connsiteX211" fmla="*/ 540566 w 1008497"/>
              <a:gd name="connsiteY211" fmla="*/ 951437 h 1007842"/>
              <a:gd name="connsiteX212" fmla="*/ 533568 w 1008497"/>
              <a:gd name="connsiteY212" fmla="*/ 944690 h 1007842"/>
              <a:gd name="connsiteX213" fmla="*/ 536192 w 1008497"/>
              <a:gd name="connsiteY213" fmla="*/ 939630 h 1007842"/>
              <a:gd name="connsiteX214" fmla="*/ 541440 w 1008497"/>
              <a:gd name="connsiteY214" fmla="*/ 943003 h 1007842"/>
              <a:gd name="connsiteX215" fmla="*/ 543190 w 1008497"/>
              <a:gd name="connsiteY215" fmla="*/ 942160 h 1007842"/>
              <a:gd name="connsiteX216" fmla="*/ 543190 w 1008497"/>
              <a:gd name="connsiteY216" fmla="*/ 937943 h 1007842"/>
              <a:gd name="connsiteX217" fmla="*/ 535317 w 1008497"/>
              <a:gd name="connsiteY217" fmla="*/ 937100 h 1007842"/>
              <a:gd name="connsiteX218" fmla="*/ 529194 w 1008497"/>
              <a:gd name="connsiteY218" fmla="*/ 942160 h 1007842"/>
              <a:gd name="connsiteX219" fmla="*/ 528319 w 1008497"/>
              <a:gd name="connsiteY219" fmla="*/ 944690 h 1007842"/>
              <a:gd name="connsiteX220" fmla="*/ 523071 w 1008497"/>
              <a:gd name="connsiteY220" fmla="*/ 942160 h 1007842"/>
              <a:gd name="connsiteX221" fmla="*/ 529194 w 1008497"/>
              <a:gd name="connsiteY221" fmla="*/ 935413 h 1007842"/>
              <a:gd name="connsiteX222" fmla="*/ 536192 w 1008497"/>
              <a:gd name="connsiteY222" fmla="*/ 926136 h 1007842"/>
              <a:gd name="connsiteX223" fmla="*/ 464954 w 1008497"/>
              <a:gd name="connsiteY223" fmla="*/ 923252 h 1007842"/>
              <a:gd name="connsiteX224" fmla="*/ 470994 w 1008497"/>
              <a:gd name="connsiteY224" fmla="*/ 933593 h 1007842"/>
              <a:gd name="connsiteX225" fmla="*/ 477033 w 1008497"/>
              <a:gd name="connsiteY225" fmla="*/ 939626 h 1007842"/>
              <a:gd name="connsiteX226" fmla="*/ 472719 w 1008497"/>
              <a:gd name="connsiteY226" fmla="*/ 942211 h 1007842"/>
              <a:gd name="connsiteX227" fmla="*/ 466680 w 1008497"/>
              <a:gd name="connsiteY227" fmla="*/ 934455 h 1007842"/>
              <a:gd name="connsiteX228" fmla="*/ 458915 w 1008497"/>
              <a:gd name="connsiteY228" fmla="*/ 937040 h 1007842"/>
              <a:gd name="connsiteX229" fmla="*/ 458052 w 1008497"/>
              <a:gd name="connsiteY229" fmla="*/ 940487 h 1007842"/>
              <a:gd name="connsiteX230" fmla="*/ 463229 w 1008497"/>
              <a:gd name="connsiteY230" fmla="*/ 937040 h 1007842"/>
              <a:gd name="connsiteX231" fmla="*/ 468405 w 1008497"/>
              <a:gd name="connsiteY231" fmla="*/ 940487 h 1007842"/>
              <a:gd name="connsiteX232" fmla="*/ 466680 w 1008497"/>
              <a:gd name="connsiteY232" fmla="*/ 946520 h 1007842"/>
              <a:gd name="connsiteX233" fmla="*/ 458915 w 1008497"/>
              <a:gd name="connsiteY233" fmla="*/ 948243 h 1007842"/>
              <a:gd name="connsiteX234" fmla="*/ 454601 w 1008497"/>
              <a:gd name="connsiteY234" fmla="*/ 946520 h 1007842"/>
              <a:gd name="connsiteX235" fmla="*/ 439934 w 1008497"/>
              <a:gd name="connsiteY235" fmla="*/ 937902 h 1007842"/>
              <a:gd name="connsiteX236" fmla="*/ 438209 w 1008497"/>
              <a:gd name="connsiteY236" fmla="*/ 933593 h 1007842"/>
              <a:gd name="connsiteX237" fmla="*/ 464954 w 1008497"/>
              <a:gd name="connsiteY237" fmla="*/ 923252 h 1007842"/>
              <a:gd name="connsiteX238" fmla="*/ 322946 w 1008497"/>
              <a:gd name="connsiteY238" fmla="*/ 920926 h 1007842"/>
              <a:gd name="connsiteX239" fmla="*/ 327808 w 1008497"/>
              <a:gd name="connsiteY239" fmla="*/ 924498 h 1007842"/>
              <a:gd name="connsiteX240" fmla="*/ 321326 w 1008497"/>
              <a:gd name="connsiteY240" fmla="*/ 929260 h 1007842"/>
              <a:gd name="connsiteX241" fmla="*/ 319474 w 1008497"/>
              <a:gd name="connsiteY241" fmla="*/ 930054 h 1007842"/>
              <a:gd name="connsiteX242" fmla="*/ 316696 w 1008497"/>
              <a:gd name="connsiteY242" fmla="*/ 922117 h 1007842"/>
              <a:gd name="connsiteX243" fmla="*/ 322946 w 1008497"/>
              <a:gd name="connsiteY243" fmla="*/ 920926 h 1007842"/>
              <a:gd name="connsiteX244" fmla="*/ 680914 w 1008497"/>
              <a:gd name="connsiteY244" fmla="*/ 920674 h 1007842"/>
              <a:gd name="connsiteX245" fmla="*/ 673657 w 1008497"/>
              <a:gd name="connsiteY245" fmla="*/ 923272 h 1007842"/>
              <a:gd name="connsiteX246" fmla="*/ 663678 w 1008497"/>
              <a:gd name="connsiteY246" fmla="*/ 928467 h 1007842"/>
              <a:gd name="connsiteX247" fmla="*/ 669121 w 1008497"/>
              <a:gd name="connsiteY247" fmla="*/ 921540 h 1007842"/>
              <a:gd name="connsiteX248" fmla="*/ 680914 w 1008497"/>
              <a:gd name="connsiteY248" fmla="*/ 920674 h 1007842"/>
              <a:gd name="connsiteX249" fmla="*/ 598212 w 1008497"/>
              <a:gd name="connsiteY249" fmla="*/ 918250 h 1007842"/>
              <a:gd name="connsiteX250" fmla="*/ 608795 w 1008497"/>
              <a:gd name="connsiteY250" fmla="*/ 920039 h 1007842"/>
              <a:gd name="connsiteX251" fmla="*/ 600857 w 1008497"/>
              <a:gd name="connsiteY251" fmla="*/ 928987 h 1007842"/>
              <a:gd name="connsiteX252" fmla="*/ 584101 w 1008497"/>
              <a:gd name="connsiteY252" fmla="*/ 939724 h 1007842"/>
              <a:gd name="connsiteX253" fmla="*/ 582337 w 1008497"/>
              <a:gd name="connsiteY253" fmla="*/ 949567 h 1007842"/>
              <a:gd name="connsiteX254" fmla="*/ 593802 w 1008497"/>
              <a:gd name="connsiteY254" fmla="*/ 949567 h 1007842"/>
              <a:gd name="connsiteX255" fmla="*/ 597330 w 1008497"/>
              <a:gd name="connsiteY255" fmla="*/ 958514 h 1007842"/>
              <a:gd name="connsiteX256" fmla="*/ 589392 w 1008497"/>
              <a:gd name="connsiteY256" fmla="*/ 965672 h 1007842"/>
              <a:gd name="connsiteX257" fmla="*/ 575281 w 1008497"/>
              <a:gd name="connsiteY257" fmla="*/ 961199 h 1007842"/>
              <a:gd name="connsiteX258" fmla="*/ 570872 w 1008497"/>
              <a:gd name="connsiteY258" fmla="*/ 940619 h 1007842"/>
              <a:gd name="connsiteX259" fmla="*/ 587628 w 1008497"/>
              <a:gd name="connsiteY259" fmla="*/ 921829 h 1007842"/>
              <a:gd name="connsiteX260" fmla="*/ 598212 w 1008497"/>
              <a:gd name="connsiteY260" fmla="*/ 918250 h 1007842"/>
              <a:gd name="connsiteX261" fmla="*/ 392643 w 1008497"/>
              <a:gd name="connsiteY261" fmla="*/ 917355 h 1007842"/>
              <a:gd name="connsiteX262" fmla="*/ 424212 w 1008497"/>
              <a:gd name="connsiteY262" fmla="*/ 937213 h 1007842"/>
              <a:gd name="connsiteX263" fmla="*/ 423310 w 1008497"/>
              <a:gd name="connsiteY263" fmla="*/ 957933 h 1007842"/>
              <a:gd name="connsiteX264" fmla="*/ 409780 w 1008497"/>
              <a:gd name="connsiteY264" fmla="*/ 966567 h 1007842"/>
              <a:gd name="connsiteX265" fmla="*/ 401663 w 1008497"/>
              <a:gd name="connsiteY265" fmla="*/ 959660 h 1007842"/>
              <a:gd name="connsiteX266" fmla="*/ 409780 w 1008497"/>
              <a:gd name="connsiteY266" fmla="*/ 950163 h 1007842"/>
              <a:gd name="connsiteX267" fmla="*/ 415192 w 1008497"/>
              <a:gd name="connsiteY267" fmla="*/ 949300 h 1007842"/>
              <a:gd name="connsiteX268" fmla="*/ 407976 w 1008497"/>
              <a:gd name="connsiteY268" fmla="*/ 933759 h 1007842"/>
              <a:gd name="connsiteX269" fmla="*/ 393545 w 1008497"/>
              <a:gd name="connsiteY269" fmla="*/ 925125 h 1007842"/>
              <a:gd name="connsiteX270" fmla="*/ 392643 w 1008497"/>
              <a:gd name="connsiteY270" fmla="*/ 917355 h 1007842"/>
              <a:gd name="connsiteX271" fmla="*/ 694053 w 1008497"/>
              <a:gd name="connsiteY271" fmla="*/ 917312 h 1007842"/>
              <a:gd name="connsiteX272" fmla="*/ 703229 w 1008497"/>
              <a:gd name="connsiteY272" fmla="*/ 919549 h 1007842"/>
              <a:gd name="connsiteX273" fmla="*/ 704113 w 1008497"/>
              <a:gd name="connsiteY273" fmla="*/ 930286 h 1007842"/>
              <a:gd name="connsiteX274" fmla="*/ 697922 w 1008497"/>
              <a:gd name="connsiteY274" fmla="*/ 933865 h 1007842"/>
              <a:gd name="connsiteX275" fmla="*/ 693500 w 1008497"/>
              <a:gd name="connsiteY275" fmla="*/ 933865 h 1007842"/>
              <a:gd name="connsiteX276" fmla="*/ 695269 w 1008497"/>
              <a:gd name="connsiteY276" fmla="*/ 941918 h 1007842"/>
              <a:gd name="connsiteX277" fmla="*/ 712958 w 1008497"/>
              <a:gd name="connsiteY277" fmla="*/ 950865 h 1007842"/>
              <a:gd name="connsiteX278" fmla="*/ 730647 w 1008497"/>
              <a:gd name="connsiteY278" fmla="*/ 940128 h 1007842"/>
              <a:gd name="connsiteX279" fmla="*/ 742145 w 1008497"/>
              <a:gd name="connsiteY279" fmla="*/ 940128 h 1007842"/>
              <a:gd name="connsiteX280" fmla="*/ 738607 w 1008497"/>
              <a:gd name="connsiteY280" fmla="*/ 946392 h 1007842"/>
              <a:gd name="connsiteX281" fmla="*/ 703229 w 1008497"/>
              <a:gd name="connsiteY281" fmla="*/ 957129 h 1007842"/>
              <a:gd name="connsiteX282" fmla="*/ 682002 w 1008497"/>
              <a:gd name="connsiteY282" fmla="*/ 941918 h 1007842"/>
              <a:gd name="connsiteX283" fmla="*/ 685540 w 1008497"/>
              <a:gd name="connsiteY283" fmla="*/ 923128 h 1007842"/>
              <a:gd name="connsiteX284" fmla="*/ 694053 w 1008497"/>
              <a:gd name="connsiteY284" fmla="*/ 917312 h 1007842"/>
              <a:gd name="connsiteX285" fmla="*/ 315108 w 1008497"/>
              <a:gd name="connsiteY285" fmla="*/ 914285 h 1007842"/>
              <a:gd name="connsiteX286" fmla="*/ 325426 w 1008497"/>
              <a:gd name="connsiteY286" fmla="*/ 914285 h 1007842"/>
              <a:gd name="connsiteX287" fmla="*/ 331446 w 1008497"/>
              <a:gd name="connsiteY287" fmla="*/ 917672 h 1007842"/>
              <a:gd name="connsiteX288" fmla="*/ 335745 w 1008497"/>
              <a:gd name="connsiteY288" fmla="*/ 924445 h 1007842"/>
              <a:gd name="connsiteX289" fmla="*/ 332305 w 1008497"/>
              <a:gd name="connsiteY289" fmla="*/ 923599 h 1007842"/>
              <a:gd name="connsiteX290" fmla="*/ 324567 w 1008497"/>
              <a:gd name="connsiteY290" fmla="*/ 916825 h 1007842"/>
              <a:gd name="connsiteX291" fmla="*/ 315108 w 1008497"/>
              <a:gd name="connsiteY291" fmla="*/ 914285 h 1007842"/>
              <a:gd name="connsiteX292" fmla="*/ 501022 w 1008497"/>
              <a:gd name="connsiteY292" fmla="*/ 911005 h 1007842"/>
              <a:gd name="connsiteX293" fmla="*/ 507195 w 1008497"/>
              <a:gd name="connsiteY293" fmla="*/ 918761 h 1007842"/>
              <a:gd name="connsiteX294" fmla="*/ 511605 w 1008497"/>
              <a:gd name="connsiteY294" fmla="*/ 937720 h 1007842"/>
              <a:gd name="connsiteX295" fmla="*/ 507195 w 1008497"/>
              <a:gd name="connsiteY295" fmla="*/ 940305 h 1007842"/>
              <a:gd name="connsiteX296" fmla="*/ 503668 w 1008497"/>
              <a:gd name="connsiteY296" fmla="*/ 927379 h 1007842"/>
              <a:gd name="connsiteX297" fmla="*/ 498376 w 1008497"/>
              <a:gd name="connsiteY297" fmla="*/ 926517 h 1007842"/>
              <a:gd name="connsiteX298" fmla="*/ 493966 w 1008497"/>
              <a:gd name="connsiteY298" fmla="*/ 931688 h 1007842"/>
              <a:gd name="connsiteX299" fmla="*/ 501904 w 1008497"/>
              <a:gd name="connsiteY299" fmla="*/ 930826 h 1007842"/>
              <a:gd name="connsiteX300" fmla="*/ 503668 w 1008497"/>
              <a:gd name="connsiteY300" fmla="*/ 936858 h 1007842"/>
              <a:gd name="connsiteX301" fmla="*/ 495730 w 1008497"/>
              <a:gd name="connsiteY301" fmla="*/ 940305 h 1007842"/>
              <a:gd name="connsiteX302" fmla="*/ 486911 w 1008497"/>
              <a:gd name="connsiteY302" fmla="*/ 934273 h 1007842"/>
              <a:gd name="connsiteX303" fmla="*/ 491320 w 1008497"/>
              <a:gd name="connsiteY303" fmla="*/ 919623 h 1007842"/>
              <a:gd name="connsiteX304" fmla="*/ 501022 w 1008497"/>
              <a:gd name="connsiteY304" fmla="*/ 911005 h 1007842"/>
              <a:gd name="connsiteX305" fmla="*/ 298540 w 1008497"/>
              <a:gd name="connsiteY305" fmla="*/ 911005 h 1007842"/>
              <a:gd name="connsiteX306" fmla="*/ 312492 w 1008497"/>
              <a:gd name="connsiteY306" fmla="*/ 920672 h 1007842"/>
              <a:gd name="connsiteX307" fmla="*/ 312492 w 1008497"/>
              <a:gd name="connsiteY307" fmla="*/ 941763 h 1007842"/>
              <a:gd name="connsiteX308" fmla="*/ 293308 w 1008497"/>
              <a:gd name="connsiteY308" fmla="*/ 957581 h 1007842"/>
              <a:gd name="connsiteX309" fmla="*/ 256684 w 1008497"/>
              <a:gd name="connsiteY309" fmla="*/ 944399 h 1007842"/>
              <a:gd name="connsiteX310" fmla="*/ 253196 w 1008497"/>
              <a:gd name="connsiteY310" fmla="*/ 938247 h 1007842"/>
              <a:gd name="connsiteX311" fmla="*/ 265404 w 1008497"/>
              <a:gd name="connsiteY311" fmla="*/ 937369 h 1007842"/>
              <a:gd name="connsiteX312" fmla="*/ 267148 w 1008497"/>
              <a:gd name="connsiteY312" fmla="*/ 940005 h 1007842"/>
              <a:gd name="connsiteX313" fmla="*/ 294180 w 1008497"/>
              <a:gd name="connsiteY313" fmla="*/ 944399 h 1007842"/>
              <a:gd name="connsiteX314" fmla="*/ 301156 w 1008497"/>
              <a:gd name="connsiteY314" fmla="*/ 933854 h 1007842"/>
              <a:gd name="connsiteX315" fmla="*/ 293308 w 1008497"/>
              <a:gd name="connsiteY315" fmla="*/ 930338 h 1007842"/>
              <a:gd name="connsiteX316" fmla="*/ 290692 w 1008497"/>
              <a:gd name="connsiteY316" fmla="*/ 915399 h 1007842"/>
              <a:gd name="connsiteX317" fmla="*/ 298540 w 1008497"/>
              <a:gd name="connsiteY317" fmla="*/ 911005 h 1007842"/>
              <a:gd name="connsiteX318" fmla="*/ 460960 w 1008497"/>
              <a:gd name="connsiteY318" fmla="*/ 908964 h 1007842"/>
              <a:gd name="connsiteX319" fmla="*/ 466555 w 1008497"/>
              <a:gd name="connsiteY319" fmla="*/ 912366 h 1007842"/>
              <a:gd name="connsiteX320" fmla="*/ 464651 w 1008497"/>
              <a:gd name="connsiteY320" fmla="*/ 918716 h 1007842"/>
              <a:gd name="connsiteX321" fmla="*/ 456078 w 1008497"/>
              <a:gd name="connsiteY321" fmla="*/ 915994 h 1007842"/>
              <a:gd name="connsiteX322" fmla="*/ 453221 w 1008497"/>
              <a:gd name="connsiteY322" fmla="*/ 909644 h 1007842"/>
              <a:gd name="connsiteX323" fmla="*/ 460960 w 1008497"/>
              <a:gd name="connsiteY323" fmla="*/ 908964 h 1007842"/>
              <a:gd name="connsiteX324" fmla="*/ 541620 w 1008497"/>
              <a:gd name="connsiteY324" fmla="*/ 908749 h 1007842"/>
              <a:gd name="connsiteX325" fmla="*/ 550810 w 1008497"/>
              <a:gd name="connsiteY325" fmla="*/ 914263 h 1007842"/>
              <a:gd name="connsiteX326" fmla="*/ 545797 w 1008497"/>
              <a:gd name="connsiteY326" fmla="*/ 923454 h 1007842"/>
              <a:gd name="connsiteX327" fmla="*/ 537442 w 1008497"/>
              <a:gd name="connsiteY327" fmla="*/ 918859 h 1007842"/>
              <a:gd name="connsiteX328" fmla="*/ 541620 w 1008497"/>
              <a:gd name="connsiteY328" fmla="*/ 908749 h 1007842"/>
              <a:gd name="connsiteX329" fmla="*/ 674529 w 1008497"/>
              <a:gd name="connsiteY329" fmla="*/ 907455 h 1007842"/>
              <a:gd name="connsiteX330" fmla="*/ 688835 w 1008497"/>
              <a:gd name="connsiteY330" fmla="*/ 912416 h 1007842"/>
              <a:gd name="connsiteX331" fmla="*/ 689758 w 1008497"/>
              <a:gd name="connsiteY331" fmla="*/ 914179 h 1007842"/>
              <a:gd name="connsiteX332" fmla="*/ 670376 w 1008497"/>
              <a:gd name="connsiteY332" fmla="*/ 916825 h 1007842"/>
              <a:gd name="connsiteX333" fmla="*/ 652840 w 1008497"/>
              <a:gd name="connsiteY333" fmla="*/ 929172 h 1007842"/>
              <a:gd name="connsiteX334" fmla="*/ 650071 w 1008497"/>
              <a:gd name="connsiteY334" fmla="*/ 927408 h 1007842"/>
              <a:gd name="connsiteX335" fmla="*/ 660223 w 1008497"/>
              <a:gd name="connsiteY335" fmla="*/ 909770 h 1007842"/>
              <a:gd name="connsiteX336" fmla="*/ 674529 w 1008497"/>
              <a:gd name="connsiteY336" fmla="*/ 907455 h 1007842"/>
              <a:gd name="connsiteX337" fmla="*/ 327631 w 1008497"/>
              <a:gd name="connsiteY337" fmla="*/ 903265 h 1007842"/>
              <a:gd name="connsiteX338" fmla="*/ 340860 w 1008497"/>
              <a:gd name="connsiteY338" fmla="*/ 911990 h 1007842"/>
              <a:gd name="connsiteX339" fmla="*/ 345270 w 1008497"/>
              <a:gd name="connsiteY339" fmla="*/ 925018 h 1007842"/>
              <a:gd name="connsiteX340" fmla="*/ 340860 w 1008497"/>
              <a:gd name="connsiteY340" fmla="*/ 925018 h 1007842"/>
              <a:gd name="connsiteX341" fmla="*/ 332041 w 1008497"/>
              <a:gd name="connsiteY341" fmla="*/ 912920 h 1007842"/>
              <a:gd name="connsiteX342" fmla="*/ 312638 w 1008497"/>
              <a:gd name="connsiteY342" fmla="*/ 910129 h 1007842"/>
              <a:gd name="connsiteX343" fmla="*/ 305583 w 1008497"/>
              <a:gd name="connsiteY343" fmla="*/ 908267 h 1007842"/>
              <a:gd name="connsiteX344" fmla="*/ 311756 w 1008497"/>
              <a:gd name="connsiteY344" fmla="*/ 903614 h 1007842"/>
              <a:gd name="connsiteX345" fmla="*/ 327631 w 1008497"/>
              <a:gd name="connsiteY345" fmla="*/ 903265 h 1007842"/>
              <a:gd name="connsiteX346" fmla="*/ 272965 w 1008497"/>
              <a:gd name="connsiteY346" fmla="*/ 894689 h 1007842"/>
              <a:gd name="connsiteX347" fmla="*/ 262894 w 1008497"/>
              <a:gd name="connsiteY347" fmla="*/ 906276 h 1007842"/>
              <a:gd name="connsiteX348" fmla="*/ 262894 w 1008497"/>
              <a:gd name="connsiteY348" fmla="*/ 902764 h 1007842"/>
              <a:gd name="connsiteX349" fmla="*/ 275001 w 1008497"/>
              <a:gd name="connsiteY349" fmla="*/ 893057 h 1007842"/>
              <a:gd name="connsiteX350" fmla="*/ 272965 w 1008497"/>
              <a:gd name="connsiteY350" fmla="*/ 894689 h 1007842"/>
              <a:gd name="connsiteX351" fmla="*/ 274343 w 1008497"/>
              <a:gd name="connsiteY351" fmla="*/ 893104 h 1007842"/>
              <a:gd name="connsiteX352" fmla="*/ 528524 w 1008497"/>
              <a:gd name="connsiteY352" fmla="*/ 888416 h 1007842"/>
              <a:gd name="connsiteX353" fmla="*/ 534183 w 1008497"/>
              <a:gd name="connsiteY353" fmla="*/ 889203 h 1007842"/>
              <a:gd name="connsiteX354" fmla="*/ 533312 w 1008497"/>
              <a:gd name="connsiteY354" fmla="*/ 909894 h 1007842"/>
              <a:gd name="connsiteX355" fmla="*/ 525477 w 1008497"/>
              <a:gd name="connsiteY355" fmla="*/ 934183 h 1007842"/>
              <a:gd name="connsiteX356" fmla="*/ 516772 w 1008497"/>
              <a:gd name="connsiteY356" fmla="*/ 939580 h 1007842"/>
              <a:gd name="connsiteX357" fmla="*/ 516772 w 1008497"/>
              <a:gd name="connsiteY357" fmla="*/ 926986 h 1007842"/>
              <a:gd name="connsiteX358" fmla="*/ 514160 w 1008497"/>
              <a:gd name="connsiteY358" fmla="*/ 918890 h 1007842"/>
              <a:gd name="connsiteX359" fmla="*/ 521995 w 1008497"/>
              <a:gd name="connsiteY359" fmla="*/ 910793 h 1007842"/>
              <a:gd name="connsiteX360" fmla="*/ 517643 w 1008497"/>
              <a:gd name="connsiteY360" fmla="*/ 905396 h 1007842"/>
              <a:gd name="connsiteX361" fmla="*/ 515901 w 1008497"/>
              <a:gd name="connsiteY361" fmla="*/ 906296 h 1007842"/>
              <a:gd name="connsiteX362" fmla="*/ 518513 w 1008497"/>
              <a:gd name="connsiteY362" fmla="*/ 911693 h 1007842"/>
              <a:gd name="connsiteX363" fmla="*/ 513290 w 1008497"/>
              <a:gd name="connsiteY363" fmla="*/ 914392 h 1007842"/>
              <a:gd name="connsiteX364" fmla="*/ 508937 w 1008497"/>
              <a:gd name="connsiteY364" fmla="*/ 909894 h 1007842"/>
              <a:gd name="connsiteX365" fmla="*/ 522866 w 1008497"/>
              <a:gd name="connsiteY365" fmla="*/ 891003 h 1007842"/>
              <a:gd name="connsiteX366" fmla="*/ 528524 w 1008497"/>
              <a:gd name="connsiteY366" fmla="*/ 888416 h 1007842"/>
              <a:gd name="connsiteX367" fmla="*/ 496083 w 1008497"/>
              <a:gd name="connsiteY367" fmla="*/ 886465 h 1007842"/>
              <a:gd name="connsiteX368" fmla="*/ 510194 w 1008497"/>
              <a:gd name="connsiteY368" fmla="*/ 890764 h 1007842"/>
              <a:gd name="connsiteX369" fmla="*/ 511958 w 1008497"/>
              <a:gd name="connsiteY369" fmla="*/ 894204 h 1007842"/>
              <a:gd name="connsiteX370" fmla="*/ 504903 w 1008497"/>
              <a:gd name="connsiteY370" fmla="*/ 903663 h 1007842"/>
              <a:gd name="connsiteX371" fmla="*/ 500493 w 1008497"/>
              <a:gd name="connsiteY371" fmla="*/ 902803 h 1007842"/>
              <a:gd name="connsiteX372" fmla="*/ 497847 w 1008497"/>
              <a:gd name="connsiteY372" fmla="*/ 905382 h 1007842"/>
              <a:gd name="connsiteX373" fmla="*/ 488146 w 1008497"/>
              <a:gd name="connsiteY373" fmla="*/ 892484 h 1007842"/>
              <a:gd name="connsiteX374" fmla="*/ 496083 w 1008497"/>
              <a:gd name="connsiteY374" fmla="*/ 886465 h 1007842"/>
              <a:gd name="connsiteX375" fmla="*/ 471011 w 1008497"/>
              <a:gd name="connsiteY375" fmla="*/ 884018 h 1007842"/>
              <a:gd name="connsiteX376" fmla="*/ 481522 w 1008497"/>
              <a:gd name="connsiteY376" fmla="*/ 892216 h 1007842"/>
              <a:gd name="connsiteX377" fmla="*/ 488529 w 1008497"/>
              <a:gd name="connsiteY377" fmla="*/ 898592 h 1007842"/>
              <a:gd name="connsiteX378" fmla="*/ 492908 w 1008497"/>
              <a:gd name="connsiteY378" fmla="*/ 908611 h 1007842"/>
              <a:gd name="connsiteX379" fmla="*/ 486777 w 1008497"/>
              <a:gd name="connsiteY379" fmla="*/ 915898 h 1007842"/>
              <a:gd name="connsiteX380" fmla="*/ 481522 w 1008497"/>
              <a:gd name="connsiteY380" fmla="*/ 912255 h 1007842"/>
              <a:gd name="connsiteX381" fmla="*/ 484149 w 1008497"/>
              <a:gd name="connsiteY381" fmla="*/ 905879 h 1007842"/>
              <a:gd name="connsiteX382" fmla="*/ 478894 w 1008497"/>
              <a:gd name="connsiteY382" fmla="*/ 905879 h 1007842"/>
              <a:gd name="connsiteX383" fmla="*/ 478018 w 1008497"/>
              <a:gd name="connsiteY383" fmla="*/ 915898 h 1007842"/>
              <a:gd name="connsiteX384" fmla="*/ 483273 w 1008497"/>
              <a:gd name="connsiteY384" fmla="*/ 924096 h 1007842"/>
              <a:gd name="connsiteX385" fmla="*/ 483273 w 1008497"/>
              <a:gd name="connsiteY385" fmla="*/ 938669 h 1007842"/>
              <a:gd name="connsiteX386" fmla="*/ 481522 w 1008497"/>
              <a:gd name="connsiteY386" fmla="*/ 938669 h 1007842"/>
              <a:gd name="connsiteX387" fmla="*/ 470136 w 1008497"/>
              <a:gd name="connsiteY387" fmla="*/ 914076 h 1007842"/>
              <a:gd name="connsiteX388" fmla="*/ 471887 w 1008497"/>
              <a:gd name="connsiteY388" fmla="*/ 895859 h 1007842"/>
              <a:gd name="connsiteX389" fmla="*/ 471011 w 1008497"/>
              <a:gd name="connsiteY389" fmla="*/ 884018 h 1007842"/>
              <a:gd name="connsiteX390" fmla="*/ 663904 w 1008497"/>
              <a:gd name="connsiteY390" fmla="*/ 880137 h 1007842"/>
              <a:gd name="connsiteX391" fmla="*/ 699235 w 1008497"/>
              <a:gd name="connsiteY391" fmla="*/ 894248 h 1007842"/>
              <a:gd name="connsiteX392" fmla="*/ 731033 w 1008497"/>
              <a:gd name="connsiteY392" fmla="*/ 909241 h 1007842"/>
              <a:gd name="connsiteX393" fmla="*/ 723083 w 1008497"/>
              <a:gd name="connsiteY393" fmla="*/ 904832 h 1007842"/>
              <a:gd name="connsiteX394" fmla="*/ 697469 w 1008497"/>
              <a:gd name="connsiteY394" fmla="*/ 898658 h 1007842"/>
              <a:gd name="connsiteX395" fmla="*/ 684220 w 1008497"/>
              <a:gd name="connsiteY395" fmla="*/ 888075 h 1007842"/>
              <a:gd name="connsiteX396" fmla="*/ 679803 w 1008497"/>
              <a:gd name="connsiteY396" fmla="*/ 887193 h 1007842"/>
              <a:gd name="connsiteX397" fmla="*/ 663021 w 1008497"/>
              <a:gd name="connsiteY397" fmla="*/ 887193 h 1007842"/>
              <a:gd name="connsiteX398" fmla="*/ 639173 w 1008497"/>
              <a:gd name="connsiteY398" fmla="*/ 904832 h 1007842"/>
              <a:gd name="connsiteX399" fmla="*/ 635640 w 1008497"/>
              <a:gd name="connsiteY399" fmla="*/ 924234 h 1007842"/>
              <a:gd name="connsiteX400" fmla="*/ 619741 w 1008497"/>
              <a:gd name="connsiteY400" fmla="*/ 944519 h 1007842"/>
              <a:gd name="connsiteX401" fmla="*/ 618857 w 1008497"/>
              <a:gd name="connsiteY401" fmla="*/ 958630 h 1007842"/>
              <a:gd name="connsiteX402" fmla="*/ 617091 w 1008497"/>
              <a:gd name="connsiteY402" fmla="*/ 955984 h 1007842"/>
              <a:gd name="connsiteX403" fmla="*/ 617974 w 1008497"/>
              <a:gd name="connsiteY403" fmla="*/ 953338 h 1007842"/>
              <a:gd name="connsiteX404" fmla="*/ 615324 w 1008497"/>
              <a:gd name="connsiteY404" fmla="*/ 950693 h 1007842"/>
              <a:gd name="connsiteX405" fmla="*/ 630340 w 1008497"/>
              <a:gd name="connsiteY405" fmla="*/ 921588 h 1007842"/>
              <a:gd name="connsiteX406" fmla="*/ 632107 w 1008497"/>
              <a:gd name="connsiteY406" fmla="*/ 908359 h 1007842"/>
              <a:gd name="connsiteX407" fmla="*/ 663904 w 1008497"/>
              <a:gd name="connsiteY407" fmla="*/ 880137 h 1007842"/>
              <a:gd name="connsiteX408" fmla="*/ 332039 w 1008497"/>
              <a:gd name="connsiteY408" fmla="*/ 878395 h 1007842"/>
              <a:gd name="connsiteX409" fmla="*/ 341273 w 1008497"/>
              <a:gd name="connsiteY409" fmla="*/ 879052 h 1007842"/>
              <a:gd name="connsiteX410" fmla="*/ 360647 w 1008497"/>
              <a:gd name="connsiteY410" fmla="*/ 897494 h 1007842"/>
              <a:gd name="connsiteX411" fmla="*/ 365931 w 1008497"/>
              <a:gd name="connsiteY411" fmla="*/ 919449 h 1007842"/>
              <a:gd name="connsiteX412" fmla="*/ 378260 w 1008497"/>
              <a:gd name="connsiteY412" fmla="*/ 932622 h 1007842"/>
              <a:gd name="connsiteX413" fmla="*/ 375618 w 1008497"/>
              <a:gd name="connsiteY413" fmla="*/ 955455 h 1007842"/>
              <a:gd name="connsiteX414" fmla="*/ 378260 w 1008497"/>
              <a:gd name="connsiteY414" fmla="*/ 944039 h 1007842"/>
              <a:gd name="connsiteX415" fmla="*/ 373857 w 1008497"/>
              <a:gd name="connsiteY415" fmla="*/ 929109 h 1007842"/>
              <a:gd name="connsiteX416" fmla="*/ 363289 w 1008497"/>
              <a:gd name="connsiteY416" fmla="*/ 919449 h 1007842"/>
              <a:gd name="connsiteX417" fmla="*/ 360647 w 1008497"/>
              <a:gd name="connsiteY417" fmla="*/ 902764 h 1007842"/>
              <a:gd name="connsiteX418" fmla="*/ 349419 w 1008497"/>
              <a:gd name="connsiteY418" fmla="*/ 886846 h 1007842"/>
              <a:gd name="connsiteX419" fmla="*/ 331585 w 1008497"/>
              <a:gd name="connsiteY419" fmla="*/ 878174 h 1007842"/>
              <a:gd name="connsiteX420" fmla="*/ 332039 w 1008497"/>
              <a:gd name="connsiteY420" fmla="*/ 878395 h 1007842"/>
              <a:gd name="connsiteX421" fmla="*/ 331092 w 1008497"/>
              <a:gd name="connsiteY421" fmla="*/ 878327 h 1007842"/>
              <a:gd name="connsiteX422" fmla="*/ 737637 w 1008497"/>
              <a:gd name="connsiteY422" fmla="*/ 877911 h 1007842"/>
              <a:gd name="connsiteX423" fmla="*/ 750083 w 1008497"/>
              <a:gd name="connsiteY423" fmla="*/ 880476 h 1007842"/>
              <a:gd name="connsiteX424" fmla="*/ 740304 w 1008497"/>
              <a:gd name="connsiteY424" fmla="*/ 880476 h 1007842"/>
              <a:gd name="connsiteX425" fmla="*/ 728747 w 1008497"/>
              <a:gd name="connsiteY425" fmla="*/ 883895 h 1007842"/>
              <a:gd name="connsiteX426" fmla="*/ 729636 w 1008497"/>
              <a:gd name="connsiteY426" fmla="*/ 880476 h 1007842"/>
              <a:gd name="connsiteX427" fmla="*/ 737637 w 1008497"/>
              <a:gd name="connsiteY427" fmla="*/ 877911 h 1007842"/>
              <a:gd name="connsiteX428" fmla="*/ 319697 w 1008497"/>
              <a:gd name="connsiteY428" fmla="*/ 877516 h 1007842"/>
              <a:gd name="connsiteX429" fmla="*/ 331092 w 1008497"/>
              <a:gd name="connsiteY429" fmla="*/ 878327 h 1007842"/>
              <a:gd name="connsiteX430" fmla="*/ 306046 w 1008497"/>
              <a:gd name="connsiteY430" fmla="*/ 886078 h 1007842"/>
              <a:gd name="connsiteX431" fmla="*/ 299001 w 1008497"/>
              <a:gd name="connsiteY431" fmla="*/ 891347 h 1007842"/>
              <a:gd name="connsiteX432" fmla="*/ 275001 w 1008497"/>
              <a:gd name="connsiteY432" fmla="*/ 893057 h 1007842"/>
              <a:gd name="connsiteX433" fmla="*/ 279186 w 1008497"/>
              <a:gd name="connsiteY433" fmla="*/ 889701 h 1007842"/>
              <a:gd name="connsiteX434" fmla="*/ 300762 w 1008497"/>
              <a:gd name="connsiteY434" fmla="*/ 887834 h 1007842"/>
              <a:gd name="connsiteX435" fmla="*/ 319697 w 1008497"/>
              <a:gd name="connsiteY435" fmla="*/ 877516 h 1007842"/>
              <a:gd name="connsiteX436" fmla="*/ 619707 w 1008497"/>
              <a:gd name="connsiteY436" fmla="*/ 876080 h 1007842"/>
              <a:gd name="connsiteX437" fmla="*/ 621495 w 1008497"/>
              <a:gd name="connsiteY437" fmla="*/ 877851 h 1007842"/>
              <a:gd name="connsiteX438" fmla="*/ 607189 w 1008497"/>
              <a:gd name="connsiteY438" fmla="*/ 892901 h 1007842"/>
              <a:gd name="connsiteX439" fmla="*/ 590201 w 1008497"/>
              <a:gd name="connsiteY439" fmla="*/ 908837 h 1007842"/>
              <a:gd name="connsiteX440" fmla="*/ 584837 w 1008497"/>
              <a:gd name="connsiteY440" fmla="*/ 908837 h 1007842"/>
              <a:gd name="connsiteX441" fmla="*/ 582154 w 1008497"/>
              <a:gd name="connsiteY441" fmla="*/ 915035 h 1007842"/>
              <a:gd name="connsiteX442" fmla="*/ 570531 w 1008497"/>
              <a:gd name="connsiteY442" fmla="*/ 921232 h 1007842"/>
              <a:gd name="connsiteX443" fmla="*/ 565166 w 1008497"/>
              <a:gd name="connsiteY443" fmla="*/ 915920 h 1007842"/>
              <a:gd name="connsiteX444" fmla="*/ 567849 w 1008497"/>
              <a:gd name="connsiteY444" fmla="*/ 911493 h 1007842"/>
              <a:gd name="connsiteX445" fmla="*/ 575001 w 1008497"/>
              <a:gd name="connsiteY445" fmla="*/ 911493 h 1007842"/>
              <a:gd name="connsiteX446" fmla="*/ 575896 w 1008497"/>
              <a:gd name="connsiteY446" fmla="*/ 903525 h 1007842"/>
              <a:gd name="connsiteX447" fmla="*/ 565166 w 1008497"/>
              <a:gd name="connsiteY447" fmla="*/ 899099 h 1007842"/>
              <a:gd name="connsiteX448" fmla="*/ 552649 w 1008497"/>
              <a:gd name="connsiteY448" fmla="*/ 907952 h 1007842"/>
              <a:gd name="connsiteX449" fmla="*/ 548178 w 1008497"/>
              <a:gd name="connsiteY449" fmla="*/ 907952 h 1007842"/>
              <a:gd name="connsiteX450" fmla="*/ 546390 w 1008497"/>
              <a:gd name="connsiteY450" fmla="*/ 901755 h 1007842"/>
              <a:gd name="connsiteX451" fmla="*/ 554437 w 1008497"/>
              <a:gd name="connsiteY451" fmla="*/ 887589 h 1007842"/>
              <a:gd name="connsiteX452" fmla="*/ 549072 w 1008497"/>
              <a:gd name="connsiteY452" fmla="*/ 891131 h 1007842"/>
              <a:gd name="connsiteX453" fmla="*/ 543708 w 1008497"/>
              <a:gd name="connsiteY453" fmla="*/ 887589 h 1007842"/>
              <a:gd name="connsiteX454" fmla="*/ 552649 w 1008497"/>
              <a:gd name="connsiteY454" fmla="*/ 879621 h 1007842"/>
              <a:gd name="connsiteX455" fmla="*/ 563378 w 1008497"/>
              <a:gd name="connsiteY455" fmla="*/ 885819 h 1007842"/>
              <a:gd name="connsiteX456" fmla="*/ 567849 w 1008497"/>
              <a:gd name="connsiteY456" fmla="*/ 890245 h 1007842"/>
              <a:gd name="connsiteX457" fmla="*/ 591095 w 1008497"/>
              <a:gd name="connsiteY457" fmla="*/ 899984 h 1007842"/>
              <a:gd name="connsiteX458" fmla="*/ 598248 w 1008497"/>
              <a:gd name="connsiteY458" fmla="*/ 895557 h 1007842"/>
              <a:gd name="connsiteX459" fmla="*/ 598248 w 1008497"/>
              <a:gd name="connsiteY459" fmla="*/ 887589 h 1007842"/>
              <a:gd name="connsiteX460" fmla="*/ 589307 w 1008497"/>
              <a:gd name="connsiteY460" fmla="*/ 889360 h 1007842"/>
              <a:gd name="connsiteX461" fmla="*/ 586625 w 1008497"/>
              <a:gd name="connsiteY461" fmla="*/ 883163 h 1007842"/>
              <a:gd name="connsiteX462" fmla="*/ 596460 w 1008497"/>
              <a:gd name="connsiteY462" fmla="*/ 877851 h 1007842"/>
              <a:gd name="connsiteX463" fmla="*/ 619707 w 1008497"/>
              <a:gd name="connsiteY463" fmla="*/ 876080 h 1007842"/>
              <a:gd name="connsiteX464" fmla="*/ 247022 w 1008497"/>
              <a:gd name="connsiteY464" fmla="*/ 873897 h 1007842"/>
              <a:gd name="connsiteX465" fmla="*/ 261133 w 1008497"/>
              <a:gd name="connsiteY465" fmla="*/ 875882 h 1007842"/>
              <a:gd name="connsiteX466" fmla="*/ 252313 w 1008497"/>
              <a:gd name="connsiteY466" fmla="*/ 876874 h 1007842"/>
              <a:gd name="connsiteX467" fmla="*/ 247904 w 1008497"/>
              <a:gd name="connsiteY467" fmla="*/ 877866 h 1007842"/>
              <a:gd name="connsiteX468" fmla="*/ 247022 w 1008497"/>
              <a:gd name="connsiteY468" fmla="*/ 873897 h 1007842"/>
              <a:gd name="connsiteX469" fmla="*/ 383371 w 1008497"/>
              <a:gd name="connsiteY469" fmla="*/ 869049 h 1007842"/>
              <a:gd name="connsiteX470" fmla="*/ 393232 w 1008497"/>
              <a:gd name="connsiteY470" fmla="*/ 872678 h 1007842"/>
              <a:gd name="connsiteX471" fmla="*/ 403990 w 1008497"/>
              <a:gd name="connsiteY471" fmla="*/ 879028 h 1007842"/>
              <a:gd name="connsiteX472" fmla="*/ 417437 w 1008497"/>
              <a:gd name="connsiteY472" fmla="*/ 876306 h 1007842"/>
              <a:gd name="connsiteX473" fmla="*/ 421023 w 1008497"/>
              <a:gd name="connsiteY473" fmla="*/ 884471 h 1007842"/>
              <a:gd name="connsiteX474" fmla="*/ 415644 w 1008497"/>
              <a:gd name="connsiteY474" fmla="*/ 888099 h 1007842"/>
              <a:gd name="connsiteX475" fmla="*/ 407576 w 1008497"/>
              <a:gd name="connsiteY475" fmla="*/ 885378 h 1007842"/>
              <a:gd name="connsiteX476" fmla="*/ 408472 w 1008497"/>
              <a:gd name="connsiteY476" fmla="*/ 895356 h 1007842"/>
              <a:gd name="connsiteX477" fmla="*/ 421023 w 1008497"/>
              <a:gd name="connsiteY477" fmla="*/ 897171 h 1007842"/>
              <a:gd name="connsiteX478" fmla="*/ 435366 w 1008497"/>
              <a:gd name="connsiteY478" fmla="*/ 887192 h 1007842"/>
              <a:gd name="connsiteX479" fmla="*/ 443434 w 1008497"/>
              <a:gd name="connsiteY479" fmla="*/ 888099 h 1007842"/>
              <a:gd name="connsiteX480" fmla="*/ 451503 w 1008497"/>
              <a:gd name="connsiteY480" fmla="*/ 881749 h 1007842"/>
              <a:gd name="connsiteX481" fmla="*/ 458674 w 1008497"/>
              <a:gd name="connsiteY481" fmla="*/ 884471 h 1007842"/>
              <a:gd name="connsiteX482" fmla="*/ 455985 w 1008497"/>
              <a:gd name="connsiteY482" fmla="*/ 891728 h 1007842"/>
              <a:gd name="connsiteX483" fmla="*/ 451503 w 1008497"/>
              <a:gd name="connsiteY483" fmla="*/ 892635 h 1007842"/>
              <a:gd name="connsiteX484" fmla="*/ 457778 w 1008497"/>
              <a:gd name="connsiteY484" fmla="*/ 904428 h 1007842"/>
              <a:gd name="connsiteX485" fmla="*/ 449710 w 1008497"/>
              <a:gd name="connsiteY485" fmla="*/ 903521 h 1007842"/>
              <a:gd name="connsiteX486" fmla="*/ 442538 w 1008497"/>
              <a:gd name="connsiteY486" fmla="*/ 896264 h 1007842"/>
              <a:gd name="connsiteX487" fmla="*/ 429987 w 1008497"/>
              <a:gd name="connsiteY487" fmla="*/ 899892 h 1007842"/>
              <a:gd name="connsiteX488" fmla="*/ 427298 w 1008497"/>
              <a:gd name="connsiteY488" fmla="*/ 912592 h 1007842"/>
              <a:gd name="connsiteX489" fmla="*/ 438952 w 1008497"/>
              <a:gd name="connsiteY489" fmla="*/ 914406 h 1007842"/>
              <a:gd name="connsiteX490" fmla="*/ 437159 w 1008497"/>
              <a:gd name="connsiteY490" fmla="*/ 920756 h 1007842"/>
              <a:gd name="connsiteX491" fmla="*/ 422816 w 1008497"/>
              <a:gd name="connsiteY491" fmla="*/ 918035 h 1007842"/>
              <a:gd name="connsiteX492" fmla="*/ 418333 w 1008497"/>
              <a:gd name="connsiteY492" fmla="*/ 907149 h 1007842"/>
              <a:gd name="connsiteX493" fmla="*/ 400404 w 1008497"/>
              <a:gd name="connsiteY493" fmla="*/ 898985 h 1007842"/>
              <a:gd name="connsiteX494" fmla="*/ 391439 w 1008497"/>
              <a:gd name="connsiteY494" fmla="*/ 880842 h 1007842"/>
              <a:gd name="connsiteX495" fmla="*/ 383371 w 1008497"/>
              <a:gd name="connsiteY495" fmla="*/ 869049 h 1007842"/>
              <a:gd name="connsiteX496" fmla="*/ 677779 w 1008497"/>
              <a:gd name="connsiteY496" fmla="*/ 866955 h 1007842"/>
              <a:gd name="connsiteX497" fmla="*/ 707026 w 1008497"/>
              <a:gd name="connsiteY497" fmla="*/ 883044 h 1007842"/>
              <a:gd name="connsiteX498" fmla="*/ 741590 w 1008497"/>
              <a:gd name="connsiteY498" fmla="*/ 898238 h 1007842"/>
              <a:gd name="connsiteX499" fmla="*/ 746908 w 1008497"/>
              <a:gd name="connsiteY499" fmla="*/ 912539 h 1007842"/>
              <a:gd name="connsiteX500" fmla="*/ 738045 w 1008497"/>
              <a:gd name="connsiteY500" fmla="*/ 912539 h 1007842"/>
              <a:gd name="connsiteX501" fmla="*/ 715002 w 1008497"/>
              <a:gd name="connsiteY501" fmla="*/ 891982 h 1007842"/>
              <a:gd name="connsiteX502" fmla="*/ 691959 w 1008497"/>
              <a:gd name="connsiteY502" fmla="*/ 882150 h 1007842"/>
              <a:gd name="connsiteX503" fmla="*/ 681324 w 1008497"/>
              <a:gd name="connsiteY503" fmla="*/ 877681 h 1007842"/>
              <a:gd name="connsiteX504" fmla="*/ 646759 w 1008497"/>
              <a:gd name="connsiteY504" fmla="*/ 883044 h 1007842"/>
              <a:gd name="connsiteX505" fmla="*/ 636124 w 1008497"/>
              <a:gd name="connsiteY505" fmla="*/ 892875 h 1007842"/>
              <a:gd name="connsiteX506" fmla="*/ 627261 w 1008497"/>
              <a:gd name="connsiteY506" fmla="*/ 918796 h 1007842"/>
              <a:gd name="connsiteX507" fmla="*/ 616626 w 1008497"/>
              <a:gd name="connsiteY507" fmla="*/ 933096 h 1007842"/>
              <a:gd name="connsiteX508" fmla="*/ 615740 w 1008497"/>
              <a:gd name="connsiteY508" fmla="*/ 964379 h 1007842"/>
              <a:gd name="connsiteX509" fmla="*/ 610422 w 1008497"/>
              <a:gd name="connsiteY509" fmla="*/ 969742 h 1007842"/>
              <a:gd name="connsiteX510" fmla="*/ 603332 w 1008497"/>
              <a:gd name="connsiteY510" fmla="*/ 952760 h 1007842"/>
              <a:gd name="connsiteX511" fmla="*/ 611309 w 1008497"/>
              <a:gd name="connsiteY511" fmla="*/ 924158 h 1007842"/>
              <a:gd name="connsiteX512" fmla="*/ 621058 w 1008497"/>
              <a:gd name="connsiteY512" fmla="*/ 914327 h 1007842"/>
              <a:gd name="connsiteX513" fmla="*/ 625489 w 1008497"/>
              <a:gd name="connsiteY513" fmla="*/ 893769 h 1007842"/>
              <a:gd name="connsiteX514" fmla="*/ 635238 w 1008497"/>
              <a:gd name="connsiteY514" fmla="*/ 878575 h 1007842"/>
              <a:gd name="connsiteX515" fmla="*/ 677779 w 1008497"/>
              <a:gd name="connsiteY515" fmla="*/ 866955 h 1007842"/>
              <a:gd name="connsiteX516" fmla="*/ 795855 w 1008497"/>
              <a:gd name="connsiteY516" fmla="*/ 864967 h 1007842"/>
              <a:gd name="connsiteX517" fmla="*/ 799295 w 1008497"/>
              <a:gd name="connsiteY517" fmla="*/ 880389 h 1007842"/>
              <a:gd name="connsiteX518" fmla="*/ 785537 w 1008497"/>
              <a:gd name="connsiteY518" fmla="*/ 890367 h 1007842"/>
              <a:gd name="connsiteX519" fmla="*/ 779518 w 1008497"/>
              <a:gd name="connsiteY519" fmla="*/ 885831 h 1007842"/>
              <a:gd name="connsiteX520" fmla="*/ 779518 w 1008497"/>
              <a:gd name="connsiteY520" fmla="*/ 879481 h 1007842"/>
              <a:gd name="connsiteX521" fmla="*/ 783817 w 1008497"/>
              <a:gd name="connsiteY521" fmla="*/ 878574 h 1007842"/>
              <a:gd name="connsiteX522" fmla="*/ 788116 w 1008497"/>
              <a:gd name="connsiteY522" fmla="*/ 881296 h 1007842"/>
              <a:gd name="connsiteX523" fmla="*/ 795855 w 1008497"/>
              <a:gd name="connsiteY523" fmla="*/ 864967 h 1007842"/>
              <a:gd name="connsiteX524" fmla="*/ 751187 w 1008497"/>
              <a:gd name="connsiteY524" fmla="*/ 864302 h 1007842"/>
              <a:gd name="connsiteX525" fmla="*/ 763577 w 1008497"/>
              <a:gd name="connsiteY525" fmla="*/ 870920 h 1007842"/>
              <a:gd name="connsiteX526" fmla="*/ 768042 w 1008497"/>
              <a:gd name="connsiteY526" fmla="*/ 888263 h 1007842"/>
              <a:gd name="connsiteX527" fmla="*/ 760005 w 1008497"/>
              <a:gd name="connsiteY527" fmla="*/ 897391 h 1007842"/>
              <a:gd name="connsiteX528" fmla="*/ 753754 w 1008497"/>
              <a:gd name="connsiteY528" fmla="*/ 897391 h 1007842"/>
              <a:gd name="connsiteX529" fmla="*/ 749290 w 1008497"/>
              <a:gd name="connsiteY529" fmla="*/ 890089 h 1007842"/>
              <a:gd name="connsiteX530" fmla="*/ 754647 w 1008497"/>
              <a:gd name="connsiteY530" fmla="*/ 877310 h 1007842"/>
              <a:gd name="connsiteX531" fmla="*/ 742146 w 1008497"/>
              <a:gd name="connsiteY531" fmla="*/ 873659 h 1007842"/>
              <a:gd name="connsiteX532" fmla="*/ 723394 w 1008497"/>
              <a:gd name="connsiteY532" fmla="*/ 880961 h 1007842"/>
              <a:gd name="connsiteX533" fmla="*/ 713571 w 1008497"/>
              <a:gd name="connsiteY533" fmla="*/ 879135 h 1007842"/>
              <a:gd name="connsiteX534" fmla="*/ 736788 w 1008497"/>
              <a:gd name="connsiteY534" fmla="*/ 864531 h 1007842"/>
              <a:gd name="connsiteX535" fmla="*/ 751187 w 1008497"/>
              <a:gd name="connsiteY535" fmla="*/ 864302 h 1007842"/>
              <a:gd name="connsiteX536" fmla="*/ 318890 w 1008497"/>
              <a:gd name="connsiteY536" fmla="*/ 861986 h 1007842"/>
              <a:gd name="connsiteX537" fmla="*/ 340181 w 1008497"/>
              <a:gd name="connsiteY537" fmla="*/ 861986 h 1007842"/>
              <a:gd name="connsiteX538" fmla="*/ 355262 w 1008497"/>
              <a:gd name="connsiteY538" fmla="*/ 870001 h 1007842"/>
              <a:gd name="connsiteX539" fmla="*/ 379214 w 1008497"/>
              <a:gd name="connsiteY539" fmla="*/ 900280 h 1007842"/>
              <a:gd name="connsiteX540" fmla="*/ 381876 w 1008497"/>
              <a:gd name="connsiteY540" fmla="*/ 913638 h 1007842"/>
              <a:gd name="connsiteX541" fmla="*/ 395183 w 1008497"/>
              <a:gd name="connsiteY541" fmla="*/ 938573 h 1007842"/>
              <a:gd name="connsiteX542" fmla="*/ 388973 w 1008497"/>
              <a:gd name="connsiteY542" fmla="*/ 965289 h 1007842"/>
              <a:gd name="connsiteX543" fmla="*/ 385424 w 1008497"/>
              <a:gd name="connsiteY543" fmla="*/ 969742 h 1007842"/>
              <a:gd name="connsiteX544" fmla="*/ 378327 w 1008497"/>
              <a:gd name="connsiteY544" fmla="*/ 963508 h 1007842"/>
              <a:gd name="connsiteX545" fmla="*/ 383650 w 1008497"/>
              <a:gd name="connsiteY545" fmla="*/ 951931 h 1007842"/>
              <a:gd name="connsiteX546" fmla="*/ 374779 w 1008497"/>
              <a:gd name="connsiteY546" fmla="*/ 919872 h 1007842"/>
              <a:gd name="connsiteX547" fmla="*/ 367682 w 1008497"/>
              <a:gd name="connsiteY547" fmla="*/ 902061 h 1007842"/>
              <a:gd name="connsiteX548" fmla="*/ 341068 w 1008497"/>
              <a:gd name="connsiteY548" fmla="*/ 874454 h 1007842"/>
              <a:gd name="connsiteX549" fmla="*/ 301147 w 1008497"/>
              <a:gd name="connsiteY549" fmla="*/ 883359 h 1007842"/>
              <a:gd name="connsiteX550" fmla="*/ 294937 w 1008497"/>
              <a:gd name="connsiteY550" fmla="*/ 885140 h 1007842"/>
              <a:gd name="connsiteX551" fmla="*/ 264775 w 1008497"/>
              <a:gd name="connsiteY551" fmla="*/ 893155 h 1007842"/>
              <a:gd name="connsiteX552" fmla="*/ 256791 w 1008497"/>
              <a:gd name="connsiteY552" fmla="*/ 909185 h 1007842"/>
              <a:gd name="connsiteX553" fmla="*/ 247032 w 1008497"/>
              <a:gd name="connsiteY553" fmla="*/ 909185 h 1007842"/>
              <a:gd name="connsiteX554" fmla="*/ 250581 w 1008497"/>
              <a:gd name="connsiteY554" fmla="*/ 894936 h 1007842"/>
              <a:gd name="connsiteX555" fmla="*/ 289614 w 1008497"/>
              <a:gd name="connsiteY555" fmla="*/ 872673 h 1007842"/>
              <a:gd name="connsiteX556" fmla="*/ 299373 w 1008497"/>
              <a:gd name="connsiteY556" fmla="*/ 869111 h 1007842"/>
              <a:gd name="connsiteX557" fmla="*/ 318890 w 1008497"/>
              <a:gd name="connsiteY557" fmla="*/ 861986 h 1007842"/>
              <a:gd name="connsiteX558" fmla="*/ 200069 w 1008497"/>
              <a:gd name="connsiteY558" fmla="*/ 860674 h 1007842"/>
              <a:gd name="connsiteX559" fmla="*/ 202925 w 1008497"/>
              <a:gd name="connsiteY559" fmla="*/ 863813 h 1007842"/>
              <a:gd name="connsiteX560" fmla="*/ 207495 w 1008497"/>
              <a:gd name="connsiteY560" fmla="*/ 876801 h 1007842"/>
              <a:gd name="connsiteX561" fmla="*/ 212979 w 1008497"/>
              <a:gd name="connsiteY561" fmla="*/ 876801 h 1007842"/>
              <a:gd name="connsiteX562" fmla="*/ 216635 w 1008497"/>
              <a:gd name="connsiteY562" fmla="*/ 874203 h 1007842"/>
              <a:gd name="connsiteX563" fmla="*/ 221205 w 1008497"/>
              <a:gd name="connsiteY563" fmla="*/ 878533 h 1007842"/>
              <a:gd name="connsiteX564" fmla="*/ 218463 w 1008497"/>
              <a:gd name="connsiteY564" fmla="*/ 885460 h 1007842"/>
              <a:gd name="connsiteX565" fmla="*/ 202011 w 1008497"/>
              <a:gd name="connsiteY565" fmla="*/ 881131 h 1007842"/>
              <a:gd name="connsiteX566" fmla="*/ 196527 w 1008497"/>
              <a:gd name="connsiteY566" fmla="*/ 862081 h 1007842"/>
              <a:gd name="connsiteX567" fmla="*/ 200069 w 1008497"/>
              <a:gd name="connsiteY567" fmla="*/ 860674 h 1007842"/>
              <a:gd name="connsiteX568" fmla="*/ 250077 w 1008497"/>
              <a:gd name="connsiteY568" fmla="*/ 857921 h 1007842"/>
              <a:gd name="connsiteX569" fmla="*/ 278596 w 1008497"/>
              <a:gd name="connsiteY569" fmla="*/ 868607 h 1007842"/>
              <a:gd name="connsiteX570" fmla="*/ 273249 w 1008497"/>
              <a:gd name="connsiteY570" fmla="*/ 871279 h 1007842"/>
              <a:gd name="connsiteX571" fmla="*/ 267010 w 1008497"/>
              <a:gd name="connsiteY571" fmla="*/ 873950 h 1007842"/>
              <a:gd name="connsiteX572" fmla="*/ 242056 w 1008497"/>
              <a:gd name="connsiteY572" fmla="*/ 872169 h 1007842"/>
              <a:gd name="connsiteX573" fmla="*/ 240273 w 1008497"/>
              <a:gd name="connsiteY573" fmla="*/ 877512 h 1007842"/>
              <a:gd name="connsiteX574" fmla="*/ 248294 w 1008497"/>
              <a:gd name="connsiteY574" fmla="*/ 883746 h 1007842"/>
              <a:gd name="connsiteX575" fmla="*/ 242056 w 1008497"/>
              <a:gd name="connsiteY575" fmla="*/ 893542 h 1007842"/>
              <a:gd name="connsiteX576" fmla="*/ 231361 w 1008497"/>
              <a:gd name="connsiteY576" fmla="*/ 888199 h 1007842"/>
              <a:gd name="connsiteX577" fmla="*/ 229578 w 1008497"/>
              <a:gd name="connsiteY577" fmla="*/ 873060 h 1007842"/>
              <a:gd name="connsiteX578" fmla="*/ 250077 w 1008497"/>
              <a:gd name="connsiteY578" fmla="*/ 857921 h 1007842"/>
              <a:gd name="connsiteX579" fmla="*/ 788650 w 1008497"/>
              <a:gd name="connsiteY579" fmla="*/ 854013 h 1007842"/>
              <a:gd name="connsiteX580" fmla="*/ 794533 w 1008497"/>
              <a:gd name="connsiteY580" fmla="*/ 860998 h 1007842"/>
              <a:gd name="connsiteX581" fmla="*/ 786969 w 1008497"/>
              <a:gd name="connsiteY581" fmla="*/ 869729 h 1007842"/>
              <a:gd name="connsiteX582" fmla="*/ 781086 w 1008497"/>
              <a:gd name="connsiteY582" fmla="*/ 859252 h 1007842"/>
              <a:gd name="connsiteX583" fmla="*/ 788650 w 1008497"/>
              <a:gd name="connsiteY583" fmla="*/ 854013 h 1007842"/>
              <a:gd name="connsiteX584" fmla="*/ 207402 w 1008497"/>
              <a:gd name="connsiteY584" fmla="*/ 850680 h 1007842"/>
              <a:gd name="connsiteX585" fmla="*/ 215095 w 1008497"/>
              <a:gd name="connsiteY585" fmla="*/ 854913 h 1007842"/>
              <a:gd name="connsiteX586" fmla="*/ 213385 w 1008497"/>
              <a:gd name="connsiteY586" fmla="*/ 862533 h 1007842"/>
              <a:gd name="connsiteX587" fmla="*/ 209966 w 1008497"/>
              <a:gd name="connsiteY587" fmla="*/ 862533 h 1007842"/>
              <a:gd name="connsiteX588" fmla="*/ 203983 w 1008497"/>
              <a:gd name="connsiteY588" fmla="*/ 855760 h 1007842"/>
              <a:gd name="connsiteX589" fmla="*/ 207402 w 1008497"/>
              <a:gd name="connsiteY589" fmla="*/ 850680 h 1007842"/>
              <a:gd name="connsiteX590" fmla="*/ 769473 w 1008497"/>
              <a:gd name="connsiteY590" fmla="*/ 828658 h 1007842"/>
              <a:gd name="connsiteX591" fmla="*/ 785121 w 1008497"/>
              <a:gd name="connsiteY591" fmla="*/ 831345 h 1007842"/>
              <a:gd name="connsiteX592" fmla="*/ 790337 w 1008497"/>
              <a:gd name="connsiteY592" fmla="*/ 830449 h 1007842"/>
              <a:gd name="connsiteX593" fmla="*/ 790337 w 1008497"/>
              <a:gd name="connsiteY593" fmla="*/ 836718 h 1007842"/>
              <a:gd name="connsiteX594" fmla="*/ 779905 w 1008497"/>
              <a:gd name="connsiteY594" fmla="*/ 838509 h 1007842"/>
              <a:gd name="connsiteX595" fmla="*/ 776428 w 1008497"/>
              <a:gd name="connsiteY595" fmla="*/ 843882 h 1007842"/>
              <a:gd name="connsiteX596" fmla="*/ 777297 w 1008497"/>
              <a:gd name="connsiteY596" fmla="*/ 844777 h 1007842"/>
              <a:gd name="connsiteX597" fmla="*/ 782513 w 1008497"/>
              <a:gd name="connsiteY597" fmla="*/ 842091 h 1007842"/>
              <a:gd name="connsiteX598" fmla="*/ 788598 w 1008497"/>
              <a:gd name="connsiteY598" fmla="*/ 847464 h 1007842"/>
              <a:gd name="connsiteX599" fmla="*/ 776428 w 1008497"/>
              <a:gd name="connsiteY599" fmla="*/ 855524 h 1007842"/>
              <a:gd name="connsiteX600" fmla="*/ 761649 w 1008497"/>
              <a:gd name="connsiteY600" fmla="*/ 860001 h 1007842"/>
              <a:gd name="connsiteX601" fmla="*/ 757302 w 1008497"/>
              <a:gd name="connsiteY601" fmla="*/ 854628 h 1007842"/>
              <a:gd name="connsiteX602" fmla="*/ 769473 w 1008497"/>
              <a:gd name="connsiteY602" fmla="*/ 828658 h 1007842"/>
              <a:gd name="connsiteX603" fmla="*/ 802425 w 1008497"/>
              <a:gd name="connsiteY603" fmla="*/ 828455 h 1007842"/>
              <a:gd name="connsiteX604" fmla="*/ 805872 w 1008497"/>
              <a:gd name="connsiteY604" fmla="*/ 839238 h 1007842"/>
              <a:gd name="connsiteX605" fmla="*/ 800702 w 1008497"/>
              <a:gd name="connsiteY605" fmla="*/ 849123 h 1007842"/>
              <a:gd name="connsiteX606" fmla="*/ 806734 w 1008497"/>
              <a:gd name="connsiteY606" fmla="*/ 857210 h 1007842"/>
              <a:gd name="connsiteX607" fmla="*/ 811043 w 1008497"/>
              <a:gd name="connsiteY607" fmla="*/ 852717 h 1007842"/>
              <a:gd name="connsiteX608" fmla="*/ 805011 w 1008497"/>
              <a:gd name="connsiteY608" fmla="*/ 852717 h 1007842"/>
              <a:gd name="connsiteX609" fmla="*/ 805872 w 1008497"/>
              <a:gd name="connsiteY609" fmla="*/ 844630 h 1007842"/>
              <a:gd name="connsiteX610" fmla="*/ 819661 w 1008497"/>
              <a:gd name="connsiteY610" fmla="*/ 845528 h 1007842"/>
              <a:gd name="connsiteX611" fmla="*/ 820523 w 1008497"/>
              <a:gd name="connsiteY611" fmla="*/ 855413 h 1007842"/>
              <a:gd name="connsiteX612" fmla="*/ 813628 w 1008497"/>
              <a:gd name="connsiteY612" fmla="*/ 867993 h 1007842"/>
              <a:gd name="connsiteX613" fmla="*/ 804149 w 1008497"/>
              <a:gd name="connsiteY613" fmla="*/ 876080 h 1007842"/>
              <a:gd name="connsiteX614" fmla="*/ 795531 w 1008497"/>
              <a:gd name="connsiteY614" fmla="*/ 852717 h 1007842"/>
              <a:gd name="connsiteX615" fmla="*/ 793808 w 1008497"/>
              <a:gd name="connsiteY615" fmla="*/ 837441 h 1007842"/>
              <a:gd name="connsiteX616" fmla="*/ 802425 w 1008497"/>
              <a:gd name="connsiteY616" fmla="*/ 828455 h 1007842"/>
              <a:gd name="connsiteX617" fmla="*/ 201537 w 1008497"/>
              <a:gd name="connsiteY617" fmla="*/ 822105 h 1007842"/>
              <a:gd name="connsiteX618" fmla="*/ 208745 w 1008497"/>
              <a:gd name="connsiteY618" fmla="*/ 837156 h 1007842"/>
              <a:gd name="connsiteX619" fmla="*/ 205141 w 1008497"/>
              <a:gd name="connsiteY619" fmla="*/ 848665 h 1007842"/>
              <a:gd name="connsiteX620" fmla="*/ 192527 w 1008497"/>
              <a:gd name="connsiteY620" fmla="*/ 861945 h 1007842"/>
              <a:gd name="connsiteX621" fmla="*/ 188022 w 1008497"/>
              <a:gd name="connsiteY621" fmla="*/ 868142 h 1007842"/>
              <a:gd name="connsiteX622" fmla="*/ 183517 w 1008497"/>
              <a:gd name="connsiteY622" fmla="*/ 853092 h 1007842"/>
              <a:gd name="connsiteX623" fmla="*/ 179012 w 1008497"/>
              <a:gd name="connsiteY623" fmla="*/ 849550 h 1007842"/>
              <a:gd name="connsiteX624" fmla="*/ 177210 w 1008497"/>
              <a:gd name="connsiteY624" fmla="*/ 839812 h 1007842"/>
              <a:gd name="connsiteX625" fmla="*/ 185319 w 1008497"/>
              <a:gd name="connsiteY625" fmla="*/ 838926 h 1007842"/>
              <a:gd name="connsiteX626" fmla="*/ 193428 w 1008497"/>
              <a:gd name="connsiteY626" fmla="*/ 838041 h 1007842"/>
              <a:gd name="connsiteX627" fmla="*/ 193428 w 1008497"/>
              <a:gd name="connsiteY627" fmla="*/ 843353 h 1007842"/>
              <a:gd name="connsiteX628" fmla="*/ 187121 w 1008497"/>
              <a:gd name="connsiteY628" fmla="*/ 847780 h 1007842"/>
              <a:gd name="connsiteX629" fmla="*/ 193428 w 1008497"/>
              <a:gd name="connsiteY629" fmla="*/ 847780 h 1007842"/>
              <a:gd name="connsiteX630" fmla="*/ 198834 w 1008497"/>
              <a:gd name="connsiteY630" fmla="*/ 839812 h 1007842"/>
              <a:gd name="connsiteX631" fmla="*/ 197032 w 1008497"/>
              <a:gd name="connsiteY631" fmla="*/ 832729 h 1007842"/>
              <a:gd name="connsiteX632" fmla="*/ 201537 w 1008497"/>
              <a:gd name="connsiteY632" fmla="*/ 822105 h 1007842"/>
              <a:gd name="connsiteX633" fmla="*/ 757794 w 1008497"/>
              <a:gd name="connsiteY633" fmla="*/ 820884 h 1007842"/>
              <a:gd name="connsiteX634" fmla="*/ 765958 w 1008497"/>
              <a:gd name="connsiteY634" fmla="*/ 826746 h 1007842"/>
              <a:gd name="connsiteX635" fmla="*/ 755072 w 1008497"/>
              <a:gd name="connsiteY635" fmla="*/ 831630 h 1007842"/>
              <a:gd name="connsiteX636" fmla="*/ 757794 w 1008497"/>
              <a:gd name="connsiteY636" fmla="*/ 820884 h 1007842"/>
              <a:gd name="connsiteX637" fmla="*/ 226089 w 1008497"/>
              <a:gd name="connsiteY637" fmla="*/ 819799 h 1007842"/>
              <a:gd name="connsiteX638" fmla="*/ 233392 w 1008497"/>
              <a:gd name="connsiteY638" fmla="*/ 824146 h 1007842"/>
              <a:gd name="connsiteX639" fmla="*/ 237956 w 1008497"/>
              <a:gd name="connsiteY639" fmla="*/ 842402 h 1007842"/>
              <a:gd name="connsiteX640" fmla="*/ 245258 w 1008497"/>
              <a:gd name="connsiteY640" fmla="*/ 851095 h 1007842"/>
              <a:gd name="connsiteX641" fmla="*/ 228828 w 1008497"/>
              <a:gd name="connsiteY641" fmla="*/ 853703 h 1007842"/>
              <a:gd name="connsiteX642" fmla="*/ 218787 w 1008497"/>
              <a:gd name="connsiteY642" fmla="*/ 851095 h 1007842"/>
              <a:gd name="connsiteX643" fmla="*/ 209659 w 1008497"/>
              <a:gd name="connsiteY643" fmla="*/ 845879 h 1007842"/>
              <a:gd name="connsiteX644" fmla="*/ 213310 w 1008497"/>
              <a:gd name="connsiteY644" fmla="*/ 831101 h 1007842"/>
              <a:gd name="connsiteX645" fmla="*/ 221525 w 1008497"/>
              <a:gd name="connsiteY645" fmla="*/ 831970 h 1007842"/>
              <a:gd name="connsiteX646" fmla="*/ 220612 w 1008497"/>
              <a:gd name="connsiteY646" fmla="*/ 835447 h 1007842"/>
              <a:gd name="connsiteX647" fmla="*/ 216048 w 1008497"/>
              <a:gd name="connsiteY647" fmla="*/ 838925 h 1007842"/>
              <a:gd name="connsiteX648" fmla="*/ 222438 w 1008497"/>
              <a:gd name="connsiteY648" fmla="*/ 838925 h 1007842"/>
              <a:gd name="connsiteX649" fmla="*/ 225176 w 1008497"/>
              <a:gd name="connsiteY649" fmla="*/ 830231 h 1007842"/>
              <a:gd name="connsiteX650" fmla="*/ 220612 w 1008497"/>
              <a:gd name="connsiteY650" fmla="*/ 825885 h 1007842"/>
              <a:gd name="connsiteX651" fmla="*/ 209659 w 1008497"/>
              <a:gd name="connsiteY651" fmla="*/ 823277 h 1007842"/>
              <a:gd name="connsiteX652" fmla="*/ 216961 w 1008497"/>
              <a:gd name="connsiteY652" fmla="*/ 822407 h 1007842"/>
              <a:gd name="connsiteX653" fmla="*/ 219700 w 1008497"/>
              <a:gd name="connsiteY653" fmla="*/ 824146 h 1007842"/>
              <a:gd name="connsiteX654" fmla="*/ 226089 w 1008497"/>
              <a:gd name="connsiteY654" fmla="*/ 819799 h 1007842"/>
              <a:gd name="connsiteX655" fmla="*/ 823285 w 1008497"/>
              <a:gd name="connsiteY655" fmla="*/ 813487 h 1007842"/>
              <a:gd name="connsiteX656" fmla="*/ 832104 w 1008497"/>
              <a:gd name="connsiteY656" fmla="*/ 817116 h 1007842"/>
              <a:gd name="connsiteX657" fmla="*/ 835632 w 1008497"/>
              <a:gd name="connsiteY657" fmla="*/ 842516 h 1007842"/>
              <a:gd name="connsiteX658" fmla="*/ 808292 w 1008497"/>
              <a:gd name="connsiteY658" fmla="*/ 835259 h 1007842"/>
              <a:gd name="connsiteX659" fmla="*/ 806528 w 1008497"/>
              <a:gd name="connsiteY659" fmla="*/ 825280 h 1007842"/>
              <a:gd name="connsiteX660" fmla="*/ 814465 w 1008497"/>
              <a:gd name="connsiteY660" fmla="*/ 818930 h 1007842"/>
              <a:gd name="connsiteX661" fmla="*/ 820639 w 1008497"/>
              <a:gd name="connsiteY661" fmla="*/ 824373 h 1007842"/>
              <a:gd name="connsiteX662" fmla="*/ 818875 w 1008497"/>
              <a:gd name="connsiteY662" fmla="*/ 832537 h 1007842"/>
              <a:gd name="connsiteX663" fmla="*/ 824167 w 1008497"/>
              <a:gd name="connsiteY663" fmla="*/ 827094 h 1007842"/>
              <a:gd name="connsiteX664" fmla="*/ 820639 w 1008497"/>
              <a:gd name="connsiteY664" fmla="*/ 816209 h 1007842"/>
              <a:gd name="connsiteX665" fmla="*/ 823285 w 1008497"/>
              <a:gd name="connsiteY665" fmla="*/ 813487 h 1007842"/>
              <a:gd name="connsiteX666" fmla="*/ 238908 w 1008497"/>
              <a:gd name="connsiteY666" fmla="*/ 812933 h 1007842"/>
              <a:gd name="connsiteX667" fmla="*/ 245258 w 1008497"/>
              <a:gd name="connsiteY667" fmla="*/ 825545 h 1007842"/>
              <a:gd name="connsiteX668" fmla="*/ 239815 w 1008497"/>
              <a:gd name="connsiteY668" fmla="*/ 828455 h 1007842"/>
              <a:gd name="connsiteX669" fmla="*/ 237094 w 1008497"/>
              <a:gd name="connsiteY669" fmla="*/ 824575 h 1007842"/>
              <a:gd name="connsiteX670" fmla="*/ 232558 w 1008497"/>
              <a:gd name="connsiteY670" fmla="*/ 815844 h 1007842"/>
              <a:gd name="connsiteX671" fmla="*/ 238908 w 1008497"/>
              <a:gd name="connsiteY671" fmla="*/ 812933 h 1007842"/>
              <a:gd name="connsiteX672" fmla="*/ 177896 w 1008497"/>
              <a:gd name="connsiteY672" fmla="*/ 807092 h 1007842"/>
              <a:gd name="connsiteX673" fmla="*/ 185619 w 1008497"/>
              <a:gd name="connsiteY673" fmla="*/ 808815 h 1007842"/>
              <a:gd name="connsiteX674" fmla="*/ 187336 w 1008497"/>
              <a:gd name="connsiteY674" fmla="*/ 818295 h 1007842"/>
              <a:gd name="connsiteX675" fmla="*/ 180471 w 1008497"/>
              <a:gd name="connsiteY675" fmla="*/ 820018 h 1007842"/>
              <a:gd name="connsiteX676" fmla="*/ 177896 w 1008497"/>
              <a:gd name="connsiteY676" fmla="*/ 817433 h 1007842"/>
              <a:gd name="connsiteX677" fmla="*/ 177896 w 1008497"/>
              <a:gd name="connsiteY677" fmla="*/ 822604 h 1007842"/>
              <a:gd name="connsiteX678" fmla="*/ 185619 w 1008497"/>
              <a:gd name="connsiteY678" fmla="*/ 824327 h 1007842"/>
              <a:gd name="connsiteX679" fmla="*/ 195059 w 1008497"/>
              <a:gd name="connsiteY679" fmla="*/ 820018 h 1007842"/>
              <a:gd name="connsiteX680" fmla="*/ 188194 w 1008497"/>
              <a:gd name="connsiteY680" fmla="*/ 833807 h 1007842"/>
              <a:gd name="connsiteX681" fmla="*/ 165883 w 1008497"/>
              <a:gd name="connsiteY681" fmla="*/ 832945 h 1007842"/>
              <a:gd name="connsiteX682" fmla="*/ 177896 w 1008497"/>
              <a:gd name="connsiteY682" fmla="*/ 807092 h 1007842"/>
              <a:gd name="connsiteX683" fmla="*/ 731117 w 1008497"/>
              <a:gd name="connsiteY683" fmla="*/ 806429 h 1007842"/>
              <a:gd name="connsiteX684" fmla="*/ 740859 w 1008497"/>
              <a:gd name="connsiteY684" fmla="*/ 810001 h 1007842"/>
              <a:gd name="connsiteX685" fmla="*/ 740859 w 1008497"/>
              <a:gd name="connsiteY685" fmla="*/ 813573 h 1007842"/>
              <a:gd name="connsiteX686" fmla="*/ 733774 w 1008497"/>
              <a:gd name="connsiteY686" fmla="*/ 815359 h 1007842"/>
              <a:gd name="connsiteX687" fmla="*/ 732002 w 1008497"/>
              <a:gd name="connsiteY687" fmla="*/ 818931 h 1007842"/>
              <a:gd name="connsiteX688" fmla="*/ 735545 w 1008497"/>
              <a:gd name="connsiteY688" fmla="*/ 822503 h 1007842"/>
              <a:gd name="connsiteX689" fmla="*/ 752372 w 1008497"/>
              <a:gd name="connsiteY689" fmla="*/ 824288 h 1007842"/>
              <a:gd name="connsiteX690" fmla="*/ 744401 w 1008497"/>
              <a:gd name="connsiteY690" fmla="*/ 828753 h 1007842"/>
              <a:gd name="connsiteX691" fmla="*/ 731117 w 1008497"/>
              <a:gd name="connsiteY691" fmla="*/ 835897 h 1007842"/>
              <a:gd name="connsiteX692" fmla="*/ 729345 w 1008497"/>
              <a:gd name="connsiteY692" fmla="*/ 848399 h 1007842"/>
              <a:gd name="connsiteX693" fmla="*/ 733774 w 1008497"/>
              <a:gd name="connsiteY693" fmla="*/ 850185 h 1007842"/>
              <a:gd name="connsiteX694" fmla="*/ 739087 w 1008497"/>
              <a:gd name="connsiteY694" fmla="*/ 843934 h 1007842"/>
              <a:gd name="connsiteX695" fmla="*/ 744401 w 1008497"/>
              <a:gd name="connsiteY695" fmla="*/ 847506 h 1007842"/>
              <a:gd name="connsiteX696" fmla="*/ 741744 w 1008497"/>
              <a:gd name="connsiteY696" fmla="*/ 855542 h 1007842"/>
              <a:gd name="connsiteX697" fmla="*/ 732888 w 1008497"/>
              <a:gd name="connsiteY697" fmla="*/ 859114 h 1007842"/>
              <a:gd name="connsiteX698" fmla="*/ 723146 w 1008497"/>
              <a:gd name="connsiteY698" fmla="*/ 857328 h 1007842"/>
              <a:gd name="connsiteX699" fmla="*/ 705433 w 1008497"/>
              <a:gd name="connsiteY699" fmla="*/ 860900 h 1007842"/>
              <a:gd name="connsiteX700" fmla="*/ 695690 w 1008497"/>
              <a:gd name="connsiteY700" fmla="*/ 856435 h 1007842"/>
              <a:gd name="connsiteX701" fmla="*/ 681520 w 1008497"/>
              <a:gd name="connsiteY701" fmla="*/ 858221 h 1007842"/>
              <a:gd name="connsiteX702" fmla="*/ 669121 w 1008497"/>
              <a:gd name="connsiteY702" fmla="*/ 858221 h 1007842"/>
              <a:gd name="connsiteX703" fmla="*/ 669121 w 1008497"/>
              <a:gd name="connsiteY703" fmla="*/ 856435 h 1007842"/>
              <a:gd name="connsiteX704" fmla="*/ 684177 w 1008497"/>
              <a:gd name="connsiteY704" fmla="*/ 851078 h 1007842"/>
              <a:gd name="connsiteX705" fmla="*/ 693919 w 1008497"/>
              <a:gd name="connsiteY705" fmla="*/ 847506 h 1007842"/>
              <a:gd name="connsiteX706" fmla="*/ 700119 w 1008497"/>
              <a:gd name="connsiteY706" fmla="*/ 835004 h 1007842"/>
              <a:gd name="connsiteX707" fmla="*/ 709861 w 1008497"/>
              <a:gd name="connsiteY707" fmla="*/ 834111 h 1007842"/>
              <a:gd name="connsiteX708" fmla="*/ 711632 w 1008497"/>
              <a:gd name="connsiteY708" fmla="*/ 841255 h 1007842"/>
              <a:gd name="connsiteX709" fmla="*/ 706318 w 1008497"/>
              <a:gd name="connsiteY709" fmla="*/ 843934 h 1007842"/>
              <a:gd name="connsiteX710" fmla="*/ 701004 w 1008497"/>
              <a:gd name="connsiteY710" fmla="*/ 845720 h 1007842"/>
              <a:gd name="connsiteX711" fmla="*/ 707204 w 1008497"/>
              <a:gd name="connsiteY711" fmla="*/ 852863 h 1007842"/>
              <a:gd name="connsiteX712" fmla="*/ 718717 w 1008497"/>
              <a:gd name="connsiteY712" fmla="*/ 851078 h 1007842"/>
              <a:gd name="connsiteX713" fmla="*/ 726688 w 1008497"/>
              <a:gd name="connsiteY713" fmla="*/ 829646 h 1007842"/>
              <a:gd name="connsiteX714" fmla="*/ 726688 w 1008497"/>
              <a:gd name="connsiteY714" fmla="*/ 810001 h 1007842"/>
              <a:gd name="connsiteX715" fmla="*/ 731117 w 1008497"/>
              <a:gd name="connsiteY715" fmla="*/ 806429 h 1007842"/>
              <a:gd name="connsiteX716" fmla="*/ 844674 w 1008497"/>
              <a:gd name="connsiteY716" fmla="*/ 804128 h 1007842"/>
              <a:gd name="connsiteX717" fmla="*/ 855457 w 1008497"/>
              <a:gd name="connsiteY717" fmla="*/ 808564 h 1007842"/>
              <a:gd name="connsiteX718" fmla="*/ 868037 w 1008497"/>
              <a:gd name="connsiteY718" fmla="*/ 812113 h 1007842"/>
              <a:gd name="connsiteX719" fmla="*/ 868037 w 1008497"/>
              <a:gd name="connsiteY719" fmla="*/ 815661 h 1007842"/>
              <a:gd name="connsiteX720" fmla="*/ 856356 w 1008497"/>
              <a:gd name="connsiteY720" fmla="*/ 822758 h 1007842"/>
              <a:gd name="connsiteX721" fmla="*/ 850065 w 1008497"/>
              <a:gd name="connsiteY721" fmla="*/ 829855 h 1007842"/>
              <a:gd name="connsiteX722" fmla="*/ 843775 w 1008497"/>
              <a:gd name="connsiteY722" fmla="*/ 831629 h 1007842"/>
              <a:gd name="connsiteX723" fmla="*/ 838384 w 1008497"/>
              <a:gd name="connsiteY723" fmla="*/ 818322 h 1007842"/>
              <a:gd name="connsiteX724" fmla="*/ 841080 w 1008497"/>
              <a:gd name="connsiteY724" fmla="*/ 814774 h 1007842"/>
              <a:gd name="connsiteX725" fmla="*/ 846471 w 1008497"/>
              <a:gd name="connsiteY725" fmla="*/ 818322 h 1007842"/>
              <a:gd name="connsiteX726" fmla="*/ 847370 w 1008497"/>
              <a:gd name="connsiteY726" fmla="*/ 823645 h 1007842"/>
              <a:gd name="connsiteX727" fmla="*/ 850065 w 1008497"/>
              <a:gd name="connsiteY727" fmla="*/ 819209 h 1007842"/>
              <a:gd name="connsiteX728" fmla="*/ 845572 w 1008497"/>
              <a:gd name="connsiteY728" fmla="*/ 812113 h 1007842"/>
              <a:gd name="connsiteX729" fmla="*/ 835688 w 1008497"/>
              <a:gd name="connsiteY729" fmla="*/ 814774 h 1007842"/>
              <a:gd name="connsiteX730" fmla="*/ 824006 w 1008497"/>
              <a:gd name="connsiteY730" fmla="*/ 808564 h 1007842"/>
              <a:gd name="connsiteX731" fmla="*/ 823108 w 1008497"/>
              <a:gd name="connsiteY731" fmla="*/ 805903 h 1007842"/>
              <a:gd name="connsiteX732" fmla="*/ 844674 w 1008497"/>
              <a:gd name="connsiteY732" fmla="*/ 804128 h 1007842"/>
              <a:gd name="connsiteX733" fmla="*/ 262053 w 1008497"/>
              <a:gd name="connsiteY733" fmla="*/ 802510 h 1007842"/>
              <a:gd name="connsiteX734" fmla="*/ 272660 w 1008497"/>
              <a:gd name="connsiteY734" fmla="*/ 807770 h 1007842"/>
              <a:gd name="connsiteX735" fmla="*/ 270008 w 1008497"/>
              <a:gd name="connsiteY735" fmla="*/ 820044 h 1007842"/>
              <a:gd name="connsiteX736" fmla="*/ 281500 w 1008497"/>
              <a:gd name="connsiteY736" fmla="*/ 844590 h 1007842"/>
              <a:gd name="connsiteX737" fmla="*/ 293875 w 1008497"/>
              <a:gd name="connsiteY737" fmla="*/ 845467 h 1007842"/>
              <a:gd name="connsiteX738" fmla="*/ 297411 w 1008497"/>
              <a:gd name="connsiteY738" fmla="*/ 837577 h 1007842"/>
              <a:gd name="connsiteX739" fmla="*/ 290339 w 1008497"/>
              <a:gd name="connsiteY739" fmla="*/ 836700 h 1007842"/>
              <a:gd name="connsiteX740" fmla="*/ 288571 w 1008497"/>
              <a:gd name="connsiteY740" fmla="*/ 828810 h 1007842"/>
              <a:gd name="connsiteX741" fmla="*/ 295643 w 1008497"/>
              <a:gd name="connsiteY741" fmla="*/ 826180 h 1007842"/>
              <a:gd name="connsiteX742" fmla="*/ 304482 w 1008497"/>
              <a:gd name="connsiteY742" fmla="*/ 834070 h 1007842"/>
              <a:gd name="connsiteX743" fmla="*/ 307134 w 1008497"/>
              <a:gd name="connsiteY743" fmla="*/ 841084 h 1007842"/>
              <a:gd name="connsiteX744" fmla="*/ 323045 w 1008497"/>
              <a:gd name="connsiteY744" fmla="*/ 847220 h 1007842"/>
              <a:gd name="connsiteX745" fmla="*/ 308902 w 1008497"/>
              <a:gd name="connsiteY745" fmla="*/ 848974 h 1007842"/>
              <a:gd name="connsiteX746" fmla="*/ 287687 w 1008497"/>
              <a:gd name="connsiteY746" fmla="*/ 855110 h 1007842"/>
              <a:gd name="connsiteX747" fmla="*/ 272660 w 1008497"/>
              <a:gd name="connsiteY747" fmla="*/ 845467 h 1007842"/>
              <a:gd name="connsiteX748" fmla="*/ 262053 w 1008497"/>
              <a:gd name="connsiteY748" fmla="*/ 849850 h 1007842"/>
              <a:gd name="connsiteX749" fmla="*/ 250562 w 1008497"/>
              <a:gd name="connsiteY749" fmla="*/ 839330 h 1007842"/>
              <a:gd name="connsiteX750" fmla="*/ 254097 w 1008497"/>
              <a:gd name="connsiteY750" fmla="*/ 832317 h 1007842"/>
              <a:gd name="connsiteX751" fmla="*/ 259401 w 1008497"/>
              <a:gd name="connsiteY751" fmla="*/ 833194 h 1007842"/>
              <a:gd name="connsiteX752" fmla="*/ 262053 w 1008497"/>
              <a:gd name="connsiteY752" fmla="*/ 842837 h 1007842"/>
              <a:gd name="connsiteX753" fmla="*/ 269124 w 1008497"/>
              <a:gd name="connsiteY753" fmla="*/ 838454 h 1007842"/>
              <a:gd name="connsiteX754" fmla="*/ 270008 w 1008497"/>
              <a:gd name="connsiteY754" fmla="*/ 828810 h 1007842"/>
              <a:gd name="connsiteX755" fmla="*/ 247910 w 1008497"/>
              <a:gd name="connsiteY755" fmla="*/ 820044 h 1007842"/>
              <a:gd name="connsiteX756" fmla="*/ 246142 w 1008497"/>
              <a:gd name="connsiteY756" fmla="*/ 813907 h 1007842"/>
              <a:gd name="connsiteX757" fmla="*/ 259401 w 1008497"/>
              <a:gd name="connsiteY757" fmla="*/ 815660 h 1007842"/>
              <a:gd name="connsiteX758" fmla="*/ 264705 w 1008497"/>
              <a:gd name="connsiteY758" fmla="*/ 812154 h 1007842"/>
              <a:gd name="connsiteX759" fmla="*/ 260285 w 1008497"/>
              <a:gd name="connsiteY759" fmla="*/ 805140 h 1007842"/>
              <a:gd name="connsiteX760" fmla="*/ 262053 w 1008497"/>
              <a:gd name="connsiteY760" fmla="*/ 802510 h 1007842"/>
              <a:gd name="connsiteX761" fmla="*/ 803625 w 1008497"/>
              <a:gd name="connsiteY761" fmla="*/ 796705 h 1007842"/>
              <a:gd name="connsiteX762" fmla="*/ 816614 w 1008497"/>
              <a:gd name="connsiteY762" fmla="*/ 802103 h 1007842"/>
              <a:gd name="connsiteX763" fmla="*/ 818346 w 1008497"/>
              <a:gd name="connsiteY763" fmla="*/ 808399 h 1007842"/>
              <a:gd name="connsiteX764" fmla="*/ 814016 w 1008497"/>
              <a:gd name="connsiteY764" fmla="*/ 815596 h 1007842"/>
              <a:gd name="connsiteX765" fmla="*/ 805357 w 1008497"/>
              <a:gd name="connsiteY765" fmla="*/ 814696 h 1007842"/>
              <a:gd name="connsiteX766" fmla="*/ 803625 w 1008497"/>
              <a:gd name="connsiteY766" fmla="*/ 806600 h 1007842"/>
              <a:gd name="connsiteX767" fmla="*/ 799296 w 1008497"/>
              <a:gd name="connsiteY767" fmla="*/ 811098 h 1007842"/>
              <a:gd name="connsiteX768" fmla="*/ 806223 w 1008497"/>
              <a:gd name="connsiteY768" fmla="*/ 820094 h 1007842"/>
              <a:gd name="connsiteX769" fmla="*/ 798430 w 1008497"/>
              <a:gd name="connsiteY769" fmla="*/ 823692 h 1007842"/>
              <a:gd name="connsiteX770" fmla="*/ 790637 w 1008497"/>
              <a:gd name="connsiteY770" fmla="*/ 812897 h 1007842"/>
              <a:gd name="connsiteX771" fmla="*/ 789771 w 1008497"/>
              <a:gd name="connsiteY771" fmla="*/ 797605 h 1007842"/>
              <a:gd name="connsiteX772" fmla="*/ 803625 w 1008497"/>
              <a:gd name="connsiteY772" fmla="*/ 796705 h 1007842"/>
              <a:gd name="connsiteX773" fmla="*/ 854391 w 1008497"/>
              <a:gd name="connsiteY773" fmla="*/ 795118 h 1007842"/>
              <a:gd name="connsiteX774" fmla="*/ 862796 w 1008497"/>
              <a:gd name="connsiteY774" fmla="*/ 796970 h 1007842"/>
              <a:gd name="connsiteX775" fmla="*/ 855325 w 1008497"/>
              <a:gd name="connsiteY775" fmla="*/ 805304 h 1007842"/>
              <a:gd name="connsiteX776" fmla="*/ 846921 w 1008497"/>
              <a:gd name="connsiteY776" fmla="*/ 802526 h 1007842"/>
              <a:gd name="connsiteX777" fmla="*/ 854391 w 1008497"/>
              <a:gd name="connsiteY777" fmla="*/ 795118 h 1007842"/>
              <a:gd name="connsiteX778" fmla="*/ 773433 w 1008497"/>
              <a:gd name="connsiteY778" fmla="*/ 794949 h 1007842"/>
              <a:gd name="connsiteX779" fmla="*/ 781481 w 1008497"/>
              <a:gd name="connsiteY779" fmla="*/ 797286 h 1007842"/>
              <a:gd name="connsiteX780" fmla="*/ 783244 w 1008497"/>
              <a:gd name="connsiteY780" fmla="*/ 807082 h 1007842"/>
              <a:gd name="connsiteX781" fmla="*/ 773543 w 1008497"/>
              <a:gd name="connsiteY781" fmla="*/ 808863 h 1007842"/>
              <a:gd name="connsiteX782" fmla="*/ 772661 w 1008497"/>
              <a:gd name="connsiteY782" fmla="*/ 807973 h 1007842"/>
              <a:gd name="connsiteX783" fmla="*/ 773543 w 1008497"/>
              <a:gd name="connsiteY783" fmla="*/ 811535 h 1007842"/>
              <a:gd name="connsiteX784" fmla="*/ 782363 w 1008497"/>
              <a:gd name="connsiteY784" fmla="*/ 811535 h 1007842"/>
              <a:gd name="connsiteX785" fmla="*/ 785890 w 1008497"/>
              <a:gd name="connsiteY785" fmla="*/ 810644 h 1007842"/>
              <a:gd name="connsiteX786" fmla="*/ 792946 w 1008497"/>
              <a:gd name="connsiteY786" fmla="*/ 824893 h 1007842"/>
              <a:gd name="connsiteX787" fmla="*/ 785890 w 1008497"/>
              <a:gd name="connsiteY787" fmla="*/ 827565 h 1007842"/>
              <a:gd name="connsiteX788" fmla="*/ 774425 w 1008497"/>
              <a:gd name="connsiteY788" fmla="*/ 825784 h 1007842"/>
              <a:gd name="connsiteX789" fmla="*/ 749731 w 1008497"/>
              <a:gd name="connsiteY789" fmla="*/ 805301 h 1007842"/>
              <a:gd name="connsiteX790" fmla="*/ 745321 w 1008497"/>
              <a:gd name="connsiteY790" fmla="*/ 801739 h 1007842"/>
              <a:gd name="connsiteX791" fmla="*/ 764724 w 1008497"/>
              <a:gd name="connsiteY791" fmla="*/ 797286 h 1007842"/>
              <a:gd name="connsiteX792" fmla="*/ 773433 w 1008497"/>
              <a:gd name="connsiteY792" fmla="*/ 794949 h 1007842"/>
              <a:gd name="connsiteX793" fmla="*/ 162758 w 1008497"/>
              <a:gd name="connsiteY793" fmla="*/ 791924 h 1007842"/>
              <a:gd name="connsiteX794" fmla="*/ 173167 w 1008497"/>
              <a:gd name="connsiteY794" fmla="*/ 795524 h 1007842"/>
              <a:gd name="connsiteX795" fmla="*/ 178583 w 1008497"/>
              <a:gd name="connsiteY795" fmla="*/ 800840 h 1007842"/>
              <a:gd name="connsiteX796" fmla="*/ 171361 w 1008497"/>
              <a:gd name="connsiteY796" fmla="*/ 806156 h 1007842"/>
              <a:gd name="connsiteX797" fmla="*/ 164140 w 1008497"/>
              <a:gd name="connsiteY797" fmla="*/ 800840 h 1007842"/>
              <a:gd name="connsiteX798" fmla="*/ 154210 w 1008497"/>
              <a:gd name="connsiteY798" fmla="*/ 804384 h 1007842"/>
              <a:gd name="connsiteX799" fmla="*/ 154210 w 1008497"/>
              <a:gd name="connsiteY799" fmla="*/ 809700 h 1007842"/>
              <a:gd name="connsiteX800" fmla="*/ 156918 w 1008497"/>
              <a:gd name="connsiteY800" fmla="*/ 808814 h 1007842"/>
              <a:gd name="connsiteX801" fmla="*/ 160529 w 1008497"/>
              <a:gd name="connsiteY801" fmla="*/ 804384 h 1007842"/>
              <a:gd name="connsiteX802" fmla="*/ 166848 w 1008497"/>
              <a:gd name="connsiteY802" fmla="*/ 808814 h 1007842"/>
              <a:gd name="connsiteX803" fmla="*/ 162335 w 1008497"/>
              <a:gd name="connsiteY803" fmla="*/ 818561 h 1007842"/>
              <a:gd name="connsiteX804" fmla="*/ 153308 w 1008497"/>
              <a:gd name="connsiteY804" fmla="*/ 819447 h 1007842"/>
              <a:gd name="connsiteX805" fmla="*/ 140670 w 1008497"/>
              <a:gd name="connsiteY805" fmla="*/ 812359 h 1007842"/>
              <a:gd name="connsiteX806" fmla="*/ 132546 w 1008497"/>
              <a:gd name="connsiteY806" fmla="*/ 806156 h 1007842"/>
              <a:gd name="connsiteX807" fmla="*/ 132546 w 1008497"/>
              <a:gd name="connsiteY807" fmla="*/ 804384 h 1007842"/>
              <a:gd name="connsiteX808" fmla="*/ 162758 w 1008497"/>
              <a:gd name="connsiteY808" fmla="*/ 791924 h 1007842"/>
              <a:gd name="connsiteX809" fmla="*/ 874511 w 1008497"/>
              <a:gd name="connsiteY809" fmla="*/ 785593 h 1007842"/>
              <a:gd name="connsiteX810" fmla="*/ 883269 w 1008497"/>
              <a:gd name="connsiteY810" fmla="*/ 787425 h 1007842"/>
              <a:gd name="connsiteX811" fmla="*/ 884145 w 1008497"/>
              <a:gd name="connsiteY811" fmla="*/ 796583 h 1007842"/>
              <a:gd name="connsiteX812" fmla="*/ 868379 w 1008497"/>
              <a:gd name="connsiteY812" fmla="*/ 809405 h 1007842"/>
              <a:gd name="connsiteX813" fmla="*/ 859621 w 1008497"/>
              <a:gd name="connsiteY813" fmla="*/ 807573 h 1007842"/>
              <a:gd name="connsiteX814" fmla="*/ 864876 w 1008497"/>
              <a:gd name="connsiteY814" fmla="*/ 801163 h 1007842"/>
              <a:gd name="connsiteX815" fmla="*/ 876262 w 1008497"/>
              <a:gd name="connsiteY815" fmla="*/ 794752 h 1007842"/>
              <a:gd name="connsiteX816" fmla="*/ 872759 w 1008497"/>
              <a:gd name="connsiteY816" fmla="*/ 790172 h 1007842"/>
              <a:gd name="connsiteX817" fmla="*/ 874511 w 1008497"/>
              <a:gd name="connsiteY817" fmla="*/ 785593 h 1007842"/>
              <a:gd name="connsiteX818" fmla="*/ 227920 w 1008497"/>
              <a:gd name="connsiteY818" fmla="*/ 785593 h 1007842"/>
              <a:gd name="connsiteX819" fmla="*/ 242737 w 1008497"/>
              <a:gd name="connsiteY819" fmla="*/ 788251 h 1007842"/>
              <a:gd name="connsiteX820" fmla="*/ 253196 w 1008497"/>
              <a:gd name="connsiteY820" fmla="*/ 795340 h 1007842"/>
              <a:gd name="connsiteX821" fmla="*/ 247095 w 1008497"/>
              <a:gd name="connsiteY821" fmla="*/ 797998 h 1007842"/>
              <a:gd name="connsiteX822" fmla="*/ 208746 w 1008497"/>
              <a:gd name="connsiteY822" fmla="*/ 816605 h 1007842"/>
              <a:gd name="connsiteX823" fmla="*/ 216590 w 1008497"/>
              <a:gd name="connsiteY823" fmla="*/ 806858 h 1007842"/>
              <a:gd name="connsiteX824" fmla="*/ 227049 w 1008497"/>
              <a:gd name="connsiteY824" fmla="*/ 804200 h 1007842"/>
              <a:gd name="connsiteX825" fmla="*/ 227920 w 1008497"/>
              <a:gd name="connsiteY825" fmla="*/ 796226 h 1007842"/>
              <a:gd name="connsiteX826" fmla="*/ 225306 w 1008497"/>
              <a:gd name="connsiteY826" fmla="*/ 793568 h 1007842"/>
              <a:gd name="connsiteX827" fmla="*/ 223563 w 1008497"/>
              <a:gd name="connsiteY827" fmla="*/ 801542 h 1007842"/>
              <a:gd name="connsiteX828" fmla="*/ 219205 w 1008497"/>
              <a:gd name="connsiteY828" fmla="*/ 803314 h 1007842"/>
              <a:gd name="connsiteX829" fmla="*/ 219205 w 1008497"/>
              <a:gd name="connsiteY829" fmla="*/ 787365 h 1007842"/>
              <a:gd name="connsiteX830" fmla="*/ 227920 w 1008497"/>
              <a:gd name="connsiteY830" fmla="*/ 785593 h 1007842"/>
              <a:gd name="connsiteX831" fmla="*/ 148023 w 1008497"/>
              <a:gd name="connsiteY831" fmla="*/ 783284 h 1007842"/>
              <a:gd name="connsiteX832" fmla="*/ 151595 w 1008497"/>
              <a:gd name="connsiteY832" fmla="*/ 789345 h 1007842"/>
              <a:gd name="connsiteX833" fmla="*/ 147130 w 1008497"/>
              <a:gd name="connsiteY833" fmla="*/ 791943 h 1007842"/>
              <a:gd name="connsiteX834" fmla="*/ 137308 w 1008497"/>
              <a:gd name="connsiteY834" fmla="*/ 785016 h 1007842"/>
              <a:gd name="connsiteX835" fmla="*/ 138201 w 1008497"/>
              <a:gd name="connsiteY835" fmla="*/ 784150 h 1007842"/>
              <a:gd name="connsiteX836" fmla="*/ 148023 w 1008497"/>
              <a:gd name="connsiteY836" fmla="*/ 783284 h 1007842"/>
              <a:gd name="connsiteX837" fmla="*/ 202214 w 1008497"/>
              <a:gd name="connsiteY837" fmla="*/ 782656 h 1007842"/>
              <a:gd name="connsiteX838" fmla="*/ 214831 w 1008497"/>
              <a:gd name="connsiteY838" fmla="*/ 784481 h 1007842"/>
              <a:gd name="connsiteX839" fmla="*/ 215757 w 1008497"/>
              <a:gd name="connsiteY839" fmla="*/ 785394 h 1007842"/>
              <a:gd name="connsiteX840" fmla="*/ 202793 w 1008497"/>
              <a:gd name="connsiteY840" fmla="*/ 815517 h 1007842"/>
              <a:gd name="connsiteX841" fmla="*/ 192606 w 1008497"/>
              <a:gd name="connsiteY841" fmla="*/ 812778 h 1007842"/>
              <a:gd name="connsiteX842" fmla="*/ 189828 w 1008497"/>
              <a:gd name="connsiteY842" fmla="*/ 801825 h 1007842"/>
              <a:gd name="connsiteX843" fmla="*/ 198162 w 1008497"/>
              <a:gd name="connsiteY843" fmla="*/ 799086 h 1007842"/>
              <a:gd name="connsiteX844" fmla="*/ 201866 w 1008497"/>
              <a:gd name="connsiteY844" fmla="*/ 803650 h 1007842"/>
              <a:gd name="connsiteX845" fmla="*/ 201866 w 1008497"/>
              <a:gd name="connsiteY845" fmla="*/ 797261 h 1007842"/>
              <a:gd name="connsiteX846" fmla="*/ 190754 w 1008497"/>
              <a:gd name="connsiteY846" fmla="*/ 795435 h 1007842"/>
              <a:gd name="connsiteX847" fmla="*/ 183346 w 1008497"/>
              <a:gd name="connsiteY847" fmla="*/ 797261 h 1007842"/>
              <a:gd name="connsiteX848" fmla="*/ 188902 w 1008497"/>
              <a:gd name="connsiteY848" fmla="*/ 783569 h 1007842"/>
              <a:gd name="connsiteX849" fmla="*/ 202214 w 1008497"/>
              <a:gd name="connsiteY849" fmla="*/ 782656 h 1007842"/>
              <a:gd name="connsiteX850" fmla="*/ 776957 w 1008497"/>
              <a:gd name="connsiteY850" fmla="*/ 775870 h 1007842"/>
              <a:gd name="connsiteX851" fmla="*/ 782967 w 1008497"/>
              <a:gd name="connsiteY851" fmla="*/ 779304 h 1007842"/>
              <a:gd name="connsiteX852" fmla="*/ 786596 w 1008497"/>
              <a:gd name="connsiteY852" fmla="*/ 793042 h 1007842"/>
              <a:gd name="connsiteX853" fmla="*/ 780246 w 1008497"/>
              <a:gd name="connsiteY853" fmla="*/ 791210 h 1007842"/>
              <a:gd name="connsiteX854" fmla="*/ 769360 w 1008497"/>
              <a:gd name="connsiteY854" fmla="*/ 791210 h 1007842"/>
              <a:gd name="connsiteX855" fmla="*/ 770267 w 1008497"/>
              <a:gd name="connsiteY855" fmla="*/ 779304 h 1007842"/>
              <a:gd name="connsiteX856" fmla="*/ 776957 w 1008497"/>
              <a:gd name="connsiteY856" fmla="*/ 775870 h 1007842"/>
              <a:gd name="connsiteX857" fmla="*/ 122688 w 1008497"/>
              <a:gd name="connsiteY857" fmla="*/ 775274 h 1007842"/>
              <a:gd name="connsiteX858" fmla="*/ 127066 w 1008497"/>
              <a:gd name="connsiteY858" fmla="*/ 778109 h 1007842"/>
              <a:gd name="connsiteX859" fmla="*/ 123379 w 1008497"/>
              <a:gd name="connsiteY859" fmla="*/ 784459 h 1007842"/>
              <a:gd name="connsiteX860" fmla="*/ 131675 w 1008497"/>
              <a:gd name="connsiteY860" fmla="*/ 792623 h 1007842"/>
              <a:gd name="connsiteX861" fmla="*/ 143658 w 1008497"/>
              <a:gd name="connsiteY861" fmla="*/ 796252 h 1007842"/>
              <a:gd name="connsiteX862" fmla="*/ 138127 w 1008497"/>
              <a:gd name="connsiteY862" fmla="*/ 799880 h 1007842"/>
              <a:gd name="connsiteX863" fmla="*/ 122457 w 1008497"/>
              <a:gd name="connsiteY863" fmla="*/ 793530 h 1007842"/>
              <a:gd name="connsiteX864" fmla="*/ 116926 w 1008497"/>
              <a:gd name="connsiteY864" fmla="*/ 777202 h 1007842"/>
              <a:gd name="connsiteX865" fmla="*/ 122688 w 1008497"/>
              <a:gd name="connsiteY865" fmla="*/ 775274 h 1007842"/>
              <a:gd name="connsiteX866" fmla="*/ 221173 w 1008497"/>
              <a:gd name="connsiteY866" fmla="*/ 766769 h 1007842"/>
              <a:gd name="connsiteX867" fmla="*/ 224521 w 1008497"/>
              <a:gd name="connsiteY867" fmla="*/ 767677 h 1007842"/>
              <a:gd name="connsiteX868" fmla="*/ 230772 w 1008497"/>
              <a:gd name="connsiteY868" fmla="*/ 771305 h 1007842"/>
              <a:gd name="connsiteX869" fmla="*/ 232558 w 1008497"/>
              <a:gd name="connsiteY869" fmla="*/ 782191 h 1007842"/>
              <a:gd name="connsiteX870" fmla="*/ 227200 w 1008497"/>
              <a:gd name="connsiteY870" fmla="*/ 782191 h 1007842"/>
              <a:gd name="connsiteX871" fmla="*/ 218271 w 1008497"/>
              <a:gd name="connsiteY871" fmla="*/ 779469 h 1007842"/>
              <a:gd name="connsiteX872" fmla="*/ 219164 w 1008497"/>
              <a:gd name="connsiteY872" fmla="*/ 768584 h 1007842"/>
              <a:gd name="connsiteX873" fmla="*/ 221173 w 1008497"/>
              <a:gd name="connsiteY873" fmla="*/ 766769 h 1007842"/>
              <a:gd name="connsiteX874" fmla="*/ 823575 w 1008497"/>
              <a:gd name="connsiteY874" fmla="*/ 765810 h 1007842"/>
              <a:gd name="connsiteX875" fmla="*/ 826937 w 1008497"/>
              <a:gd name="connsiteY875" fmla="*/ 768374 h 1007842"/>
              <a:gd name="connsiteX876" fmla="*/ 819373 w 1008497"/>
              <a:gd name="connsiteY876" fmla="*/ 776067 h 1007842"/>
              <a:gd name="connsiteX877" fmla="*/ 815171 w 1008497"/>
              <a:gd name="connsiteY877" fmla="*/ 770939 h 1007842"/>
              <a:gd name="connsiteX878" fmla="*/ 823575 w 1008497"/>
              <a:gd name="connsiteY878" fmla="*/ 765810 h 1007842"/>
              <a:gd name="connsiteX879" fmla="*/ 853103 w 1008497"/>
              <a:gd name="connsiteY879" fmla="*/ 764426 h 1007842"/>
              <a:gd name="connsiteX880" fmla="*/ 854858 w 1008497"/>
              <a:gd name="connsiteY880" fmla="*/ 769718 h 1007842"/>
              <a:gd name="connsiteX881" fmla="*/ 852226 w 1008497"/>
              <a:gd name="connsiteY881" fmla="*/ 782065 h 1007842"/>
              <a:gd name="connsiteX882" fmla="*/ 847840 w 1008497"/>
              <a:gd name="connsiteY882" fmla="*/ 796176 h 1007842"/>
              <a:gd name="connsiteX883" fmla="*/ 834680 w 1008497"/>
              <a:gd name="connsiteY883" fmla="*/ 799703 h 1007842"/>
              <a:gd name="connsiteX884" fmla="*/ 832048 w 1008497"/>
              <a:gd name="connsiteY884" fmla="*/ 790884 h 1007842"/>
              <a:gd name="connsiteX885" fmla="*/ 835558 w 1008497"/>
              <a:gd name="connsiteY885" fmla="*/ 787356 h 1007842"/>
              <a:gd name="connsiteX886" fmla="*/ 839067 w 1008497"/>
              <a:gd name="connsiteY886" fmla="*/ 786474 h 1007842"/>
              <a:gd name="connsiteX887" fmla="*/ 835558 w 1008497"/>
              <a:gd name="connsiteY887" fmla="*/ 784710 h 1007842"/>
              <a:gd name="connsiteX888" fmla="*/ 828539 w 1008497"/>
              <a:gd name="connsiteY888" fmla="*/ 790884 h 1007842"/>
              <a:gd name="connsiteX889" fmla="*/ 826785 w 1008497"/>
              <a:gd name="connsiteY889" fmla="*/ 801467 h 1007842"/>
              <a:gd name="connsiteX890" fmla="*/ 821521 w 1008497"/>
              <a:gd name="connsiteY890" fmla="*/ 781183 h 1007842"/>
              <a:gd name="connsiteX891" fmla="*/ 844330 w 1008497"/>
              <a:gd name="connsiteY891" fmla="*/ 771481 h 1007842"/>
              <a:gd name="connsiteX892" fmla="*/ 853103 w 1008497"/>
              <a:gd name="connsiteY892" fmla="*/ 764426 h 1007842"/>
              <a:gd name="connsiteX893" fmla="*/ 793083 w 1008497"/>
              <a:gd name="connsiteY893" fmla="*/ 753843 h 1007842"/>
              <a:gd name="connsiteX894" fmla="*/ 795775 w 1008497"/>
              <a:gd name="connsiteY894" fmla="*/ 758317 h 1007842"/>
              <a:gd name="connsiteX895" fmla="*/ 821796 w 1008497"/>
              <a:gd name="connsiteY895" fmla="*/ 803055 h 1007842"/>
              <a:gd name="connsiteX896" fmla="*/ 818207 w 1008497"/>
              <a:gd name="connsiteY896" fmla="*/ 797687 h 1007842"/>
              <a:gd name="connsiteX897" fmla="*/ 806543 w 1008497"/>
              <a:gd name="connsiteY897" fmla="*/ 792318 h 1007842"/>
              <a:gd name="connsiteX898" fmla="*/ 806543 w 1008497"/>
              <a:gd name="connsiteY898" fmla="*/ 782476 h 1007842"/>
              <a:gd name="connsiteX899" fmla="*/ 799364 w 1008497"/>
              <a:gd name="connsiteY899" fmla="*/ 778897 h 1007842"/>
              <a:gd name="connsiteX900" fmla="*/ 793083 w 1008497"/>
              <a:gd name="connsiteY900" fmla="*/ 783370 h 1007842"/>
              <a:gd name="connsiteX901" fmla="*/ 794878 w 1008497"/>
              <a:gd name="connsiteY901" fmla="*/ 786949 h 1007842"/>
              <a:gd name="connsiteX902" fmla="*/ 802056 w 1008497"/>
              <a:gd name="connsiteY902" fmla="*/ 782476 h 1007842"/>
              <a:gd name="connsiteX903" fmla="*/ 802954 w 1008497"/>
              <a:gd name="connsiteY903" fmla="*/ 791423 h 1007842"/>
              <a:gd name="connsiteX904" fmla="*/ 790392 w 1008497"/>
              <a:gd name="connsiteY904" fmla="*/ 793213 h 1007842"/>
              <a:gd name="connsiteX905" fmla="*/ 785905 w 1008497"/>
              <a:gd name="connsiteY905" fmla="*/ 781581 h 1007842"/>
              <a:gd name="connsiteX906" fmla="*/ 788597 w 1008497"/>
              <a:gd name="connsiteY906" fmla="*/ 774423 h 1007842"/>
              <a:gd name="connsiteX907" fmla="*/ 791289 w 1008497"/>
              <a:gd name="connsiteY907" fmla="*/ 755633 h 1007842"/>
              <a:gd name="connsiteX908" fmla="*/ 793083 w 1008497"/>
              <a:gd name="connsiteY908" fmla="*/ 753843 h 1007842"/>
              <a:gd name="connsiteX909" fmla="*/ 154537 w 1008497"/>
              <a:gd name="connsiteY909" fmla="*/ 753765 h 1007842"/>
              <a:gd name="connsiteX910" fmla="*/ 157783 w 1008497"/>
              <a:gd name="connsiteY910" fmla="*/ 757796 h 1007842"/>
              <a:gd name="connsiteX911" fmla="*/ 174798 w 1008497"/>
              <a:gd name="connsiteY911" fmla="*/ 764768 h 1007842"/>
              <a:gd name="connsiteX912" fmla="*/ 179275 w 1008497"/>
              <a:gd name="connsiteY912" fmla="*/ 773484 h 1007842"/>
              <a:gd name="connsiteX913" fmla="*/ 177484 w 1008497"/>
              <a:gd name="connsiteY913" fmla="*/ 792659 h 1007842"/>
              <a:gd name="connsiteX914" fmla="*/ 170320 w 1008497"/>
              <a:gd name="connsiteY914" fmla="*/ 790044 h 1007842"/>
              <a:gd name="connsiteX915" fmla="*/ 168529 w 1008497"/>
              <a:gd name="connsiteY915" fmla="*/ 781328 h 1007842"/>
              <a:gd name="connsiteX916" fmla="*/ 164947 w 1008497"/>
              <a:gd name="connsiteY916" fmla="*/ 775227 h 1007842"/>
              <a:gd name="connsiteX917" fmla="*/ 158679 w 1008497"/>
              <a:gd name="connsiteY917" fmla="*/ 776099 h 1007842"/>
              <a:gd name="connsiteX918" fmla="*/ 157783 w 1008497"/>
              <a:gd name="connsiteY918" fmla="*/ 776970 h 1007842"/>
              <a:gd name="connsiteX919" fmla="*/ 164052 w 1008497"/>
              <a:gd name="connsiteY919" fmla="*/ 781328 h 1007842"/>
              <a:gd name="connsiteX920" fmla="*/ 162261 w 1008497"/>
              <a:gd name="connsiteY920" fmla="*/ 787429 h 1007842"/>
              <a:gd name="connsiteX921" fmla="*/ 154201 w 1008497"/>
              <a:gd name="connsiteY921" fmla="*/ 786558 h 1007842"/>
              <a:gd name="connsiteX922" fmla="*/ 150619 w 1008497"/>
              <a:gd name="connsiteY922" fmla="*/ 774356 h 1007842"/>
              <a:gd name="connsiteX923" fmla="*/ 146141 w 1008497"/>
              <a:gd name="connsiteY923" fmla="*/ 765640 h 1007842"/>
              <a:gd name="connsiteX924" fmla="*/ 150619 w 1008497"/>
              <a:gd name="connsiteY924" fmla="*/ 754310 h 1007842"/>
              <a:gd name="connsiteX925" fmla="*/ 154537 w 1008497"/>
              <a:gd name="connsiteY925" fmla="*/ 753765 h 1007842"/>
              <a:gd name="connsiteX926" fmla="*/ 176678 w 1008497"/>
              <a:gd name="connsiteY926" fmla="*/ 752255 h 1007842"/>
              <a:gd name="connsiteX927" fmla="*/ 188108 w 1008497"/>
              <a:gd name="connsiteY927" fmla="*/ 761568 h 1007842"/>
              <a:gd name="connsiteX928" fmla="*/ 182393 w 1008497"/>
              <a:gd name="connsiteY928" fmla="*/ 764955 h 1007842"/>
              <a:gd name="connsiteX929" fmla="*/ 173821 w 1008497"/>
              <a:gd name="connsiteY929" fmla="*/ 756488 h 1007842"/>
              <a:gd name="connsiteX930" fmla="*/ 176678 w 1008497"/>
              <a:gd name="connsiteY930" fmla="*/ 752255 h 1007842"/>
              <a:gd name="connsiteX931" fmla="*/ 208292 w 1008497"/>
              <a:gd name="connsiteY931" fmla="*/ 744318 h 1007842"/>
              <a:gd name="connsiteX932" fmla="*/ 213735 w 1008497"/>
              <a:gd name="connsiteY932" fmla="*/ 758909 h 1007842"/>
              <a:gd name="connsiteX933" fmla="*/ 214642 w 1008497"/>
              <a:gd name="connsiteY933" fmla="*/ 776237 h 1007842"/>
              <a:gd name="connsiteX934" fmla="*/ 208292 w 1008497"/>
              <a:gd name="connsiteY934" fmla="*/ 779884 h 1007842"/>
              <a:gd name="connsiteX935" fmla="*/ 199221 w 1008497"/>
              <a:gd name="connsiteY935" fmla="*/ 777149 h 1007842"/>
              <a:gd name="connsiteX936" fmla="*/ 203757 w 1008497"/>
              <a:gd name="connsiteY936" fmla="*/ 768941 h 1007842"/>
              <a:gd name="connsiteX937" fmla="*/ 195592 w 1008497"/>
              <a:gd name="connsiteY937" fmla="*/ 772589 h 1007842"/>
              <a:gd name="connsiteX938" fmla="*/ 193778 w 1008497"/>
              <a:gd name="connsiteY938" fmla="*/ 778973 h 1007842"/>
              <a:gd name="connsiteX939" fmla="*/ 181985 w 1008497"/>
              <a:gd name="connsiteY939" fmla="*/ 787180 h 1007842"/>
              <a:gd name="connsiteX940" fmla="*/ 181078 w 1008497"/>
              <a:gd name="connsiteY940" fmla="*/ 781708 h 1007842"/>
              <a:gd name="connsiteX941" fmla="*/ 201035 w 1008497"/>
              <a:gd name="connsiteY941" fmla="*/ 755262 h 1007842"/>
              <a:gd name="connsiteX942" fmla="*/ 208292 w 1008497"/>
              <a:gd name="connsiteY942" fmla="*/ 744318 h 1007842"/>
              <a:gd name="connsiteX943" fmla="*/ 875042 w 1008497"/>
              <a:gd name="connsiteY943" fmla="*/ 741333 h 1007842"/>
              <a:gd name="connsiteX944" fmla="*/ 877764 w 1008497"/>
              <a:gd name="connsiteY944" fmla="*/ 741333 h 1007842"/>
              <a:gd name="connsiteX945" fmla="*/ 878671 w 1008497"/>
              <a:gd name="connsiteY945" fmla="*/ 759113 h 1007842"/>
              <a:gd name="connsiteX946" fmla="*/ 875949 w 1008497"/>
              <a:gd name="connsiteY946" fmla="*/ 760002 h 1007842"/>
              <a:gd name="connsiteX947" fmla="*/ 875042 w 1008497"/>
              <a:gd name="connsiteY947" fmla="*/ 741333 h 1007842"/>
              <a:gd name="connsiteX948" fmla="*/ 904614 w 1008497"/>
              <a:gd name="connsiteY948" fmla="*/ 733262 h 1007842"/>
              <a:gd name="connsiteX949" fmla="*/ 909491 w 1008497"/>
              <a:gd name="connsiteY949" fmla="*/ 736271 h 1007842"/>
              <a:gd name="connsiteX950" fmla="*/ 914811 w 1008497"/>
              <a:gd name="connsiteY950" fmla="*/ 763020 h 1007842"/>
              <a:gd name="connsiteX951" fmla="*/ 885550 w 1008497"/>
              <a:gd name="connsiteY951" fmla="*/ 808492 h 1007842"/>
              <a:gd name="connsiteX952" fmla="*/ 760523 w 1008497"/>
              <a:gd name="connsiteY952" fmla="*/ 918159 h 1007842"/>
              <a:gd name="connsiteX953" fmla="*/ 731262 w 1008497"/>
              <a:gd name="connsiteY953" fmla="*/ 920834 h 1007842"/>
              <a:gd name="connsiteX954" fmla="*/ 723281 w 1008497"/>
              <a:gd name="connsiteY954" fmla="*/ 912810 h 1007842"/>
              <a:gd name="connsiteX955" fmla="*/ 722395 w 1008497"/>
              <a:gd name="connsiteY955" fmla="*/ 909243 h 1007842"/>
              <a:gd name="connsiteX956" fmla="*/ 729488 w 1008497"/>
              <a:gd name="connsiteY956" fmla="*/ 914593 h 1007842"/>
              <a:gd name="connsiteX957" fmla="*/ 751656 w 1008497"/>
              <a:gd name="connsiteY957" fmla="*/ 919051 h 1007842"/>
              <a:gd name="connsiteX958" fmla="*/ 834120 w 1008497"/>
              <a:gd name="connsiteY958" fmla="*/ 856638 h 1007842"/>
              <a:gd name="connsiteX959" fmla="*/ 885550 w 1008497"/>
              <a:gd name="connsiteY959" fmla="*/ 800467 h 1007842"/>
              <a:gd name="connsiteX960" fmla="*/ 910377 w 1008497"/>
              <a:gd name="connsiteY960" fmla="*/ 765694 h 1007842"/>
              <a:gd name="connsiteX961" fmla="*/ 909491 w 1008497"/>
              <a:gd name="connsiteY961" fmla="*/ 740729 h 1007842"/>
              <a:gd name="connsiteX962" fmla="*/ 899737 w 1008497"/>
              <a:gd name="connsiteY962" fmla="*/ 733597 h 1007842"/>
              <a:gd name="connsiteX963" fmla="*/ 904614 w 1008497"/>
              <a:gd name="connsiteY963" fmla="*/ 733262 h 1007842"/>
              <a:gd name="connsiteX964" fmla="*/ 870694 w 1008497"/>
              <a:gd name="connsiteY964" fmla="*/ 726855 h 1007842"/>
              <a:gd name="connsiteX965" fmla="*/ 874257 w 1008497"/>
              <a:gd name="connsiteY965" fmla="*/ 736459 h 1007842"/>
              <a:gd name="connsiteX966" fmla="*/ 869804 w 1008497"/>
              <a:gd name="connsiteY966" fmla="*/ 756541 h 1007842"/>
              <a:gd name="connsiteX967" fmla="*/ 876038 w 1008497"/>
              <a:gd name="connsiteY967" fmla="*/ 764399 h 1007842"/>
              <a:gd name="connsiteX968" fmla="*/ 878709 w 1008497"/>
              <a:gd name="connsiteY968" fmla="*/ 760907 h 1007842"/>
              <a:gd name="connsiteX969" fmla="*/ 889396 w 1008497"/>
              <a:gd name="connsiteY969" fmla="*/ 760034 h 1007842"/>
              <a:gd name="connsiteX970" fmla="*/ 892958 w 1008497"/>
              <a:gd name="connsiteY970" fmla="*/ 767018 h 1007842"/>
              <a:gd name="connsiteX971" fmla="*/ 885834 w 1008497"/>
              <a:gd name="connsiteY971" fmla="*/ 776623 h 1007842"/>
              <a:gd name="connsiteX972" fmla="*/ 867132 w 1008497"/>
              <a:gd name="connsiteY972" fmla="*/ 772257 h 1007842"/>
              <a:gd name="connsiteX973" fmla="*/ 859117 w 1008497"/>
              <a:gd name="connsiteY973" fmla="*/ 752176 h 1007842"/>
              <a:gd name="connsiteX974" fmla="*/ 864461 w 1008497"/>
              <a:gd name="connsiteY974" fmla="*/ 732094 h 1007842"/>
              <a:gd name="connsiteX975" fmla="*/ 870694 w 1008497"/>
              <a:gd name="connsiteY975" fmla="*/ 726855 h 1007842"/>
              <a:gd name="connsiteX976" fmla="*/ 124785 w 1008497"/>
              <a:gd name="connsiteY976" fmla="*/ 725267 h 1007842"/>
              <a:gd name="connsiteX977" fmla="*/ 130076 w 1008497"/>
              <a:gd name="connsiteY977" fmla="*/ 741010 h 1007842"/>
              <a:gd name="connsiteX978" fmla="*/ 126548 w 1008497"/>
              <a:gd name="connsiteY978" fmla="*/ 747492 h 1007842"/>
              <a:gd name="connsiteX979" fmla="*/ 124785 w 1008497"/>
              <a:gd name="connsiteY979" fmla="*/ 743788 h 1007842"/>
              <a:gd name="connsiteX980" fmla="*/ 125667 w 1008497"/>
              <a:gd name="connsiteY980" fmla="*/ 731749 h 1007842"/>
              <a:gd name="connsiteX981" fmla="*/ 123903 w 1008497"/>
              <a:gd name="connsiteY981" fmla="*/ 726193 h 1007842"/>
              <a:gd name="connsiteX982" fmla="*/ 124785 w 1008497"/>
              <a:gd name="connsiteY982" fmla="*/ 725267 h 1007842"/>
              <a:gd name="connsiteX983" fmla="*/ 902681 w 1008497"/>
              <a:gd name="connsiteY983" fmla="*/ 717297 h 1007842"/>
              <a:gd name="connsiteX984" fmla="*/ 910662 w 1008497"/>
              <a:gd name="connsiteY984" fmla="*/ 718407 h 1007842"/>
              <a:gd name="connsiteX985" fmla="*/ 922190 w 1008497"/>
              <a:gd name="connsiteY985" fmla="*/ 726401 h 1007842"/>
              <a:gd name="connsiteX986" fmla="*/ 931058 w 1008497"/>
              <a:gd name="connsiteY986" fmla="*/ 753937 h 1007842"/>
              <a:gd name="connsiteX987" fmla="*/ 930171 w 1008497"/>
              <a:gd name="connsiteY987" fmla="*/ 761042 h 1007842"/>
              <a:gd name="connsiteX988" fmla="*/ 927511 w 1008497"/>
              <a:gd name="connsiteY988" fmla="*/ 770813 h 1007842"/>
              <a:gd name="connsiteX989" fmla="*/ 903568 w 1008497"/>
              <a:gd name="connsiteY989" fmla="*/ 808119 h 1007842"/>
              <a:gd name="connsiteX990" fmla="*/ 866324 w 1008497"/>
              <a:gd name="connsiteY990" fmla="*/ 851643 h 1007842"/>
              <a:gd name="connsiteX991" fmla="*/ 859230 w 1008497"/>
              <a:gd name="connsiteY991" fmla="*/ 858749 h 1007842"/>
              <a:gd name="connsiteX992" fmla="*/ 820212 w 1008497"/>
              <a:gd name="connsiteY992" fmla="*/ 892502 h 1007842"/>
              <a:gd name="connsiteX993" fmla="*/ 813118 w 1008497"/>
              <a:gd name="connsiteY993" fmla="*/ 898720 h 1007842"/>
              <a:gd name="connsiteX994" fmla="*/ 760799 w 1008497"/>
              <a:gd name="connsiteY994" fmla="*/ 933361 h 1007842"/>
              <a:gd name="connsiteX995" fmla="*/ 712914 w 1008497"/>
              <a:gd name="connsiteY995" fmla="*/ 924479 h 1007842"/>
              <a:gd name="connsiteX996" fmla="*/ 705819 w 1008497"/>
              <a:gd name="connsiteY996" fmla="*/ 903161 h 1007842"/>
              <a:gd name="connsiteX997" fmla="*/ 714687 w 1008497"/>
              <a:gd name="connsiteY997" fmla="*/ 903161 h 1007842"/>
              <a:gd name="connsiteX998" fmla="*/ 723555 w 1008497"/>
              <a:gd name="connsiteY998" fmla="*/ 918261 h 1007842"/>
              <a:gd name="connsiteX999" fmla="*/ 754592 w 1008497"/>
              <a:gd name="connsiteY999" fmla="*/ 923591 h 1007842"/>
              <a:gd name="connsiteX1000" fmla="*/ 807797 w 1008497"/>
              <a:gd name="connsiteY1000" fmla="*/ 889838 h 1007842"/>
              <a:gd name="connsiteX1001" fmla="*/ 903568 w 1008497"/>
              <a:gd name="connsiteY1001" fmla="*/ 789466 h 1007842"/>
              <a:gd name="connsiteX1002" fmla="*/ 916870 w 1008497"/>
              <a:gd name="connsiteY1002" fmla="*/ 765484 h 1007842"/>
              <a:gd name="connsiteX1003" fmla="*/ 914209 w 1008497"/>
              <a:gd name="connsiteY1003" fmla="*/ 736172 h 1007842"/>
              <a:gd name="connsiteX1004" fmla="*/ 896474 w 1008497"/>
              <a:gd name="connsiteY1004" fmla="*/ 726401 h 1007842"/>
              <a:gd name="connsiteX1005" fmla="*/ 894700 w 1008497"/>
              <a:gd name="connsiteY1005" fmla="*/ 717519 h 1007842"/>
              <a:gd name="connsiteX1006" fmla="*/ 902681 w 1008497"/>
              <a:gd name="connsiteY1006" fmla="*/ 717297 h 1007842"/>
              <a:gd name="connsiteX1007" fmla="*/ 98581 w 1008497"/>
              <a:gd name="connsiteY1007" fmla="*/ 715042 h 1007842"/>
              <a:gd name="connsiteX1008" fmla="*/ 100353 w 1008497"/>
              <a:gd name="connsiteY1008" fmla="*/ 716817 h 1007842"/>
              <a:gd name="connsiteX1009" fmla="*/ 86176 w 1008497"/>
              <a:gd name="connsiteY1009" fmla="*/ 732789 h 1007842"/>
              <a:gd name="connsiteX1010" fmla="*/ 87948 w 1008497"/>
              <a:gd name="connsiteY1010" fmla="*/ 750536 h 1007842"/>
              <a:gd name="connsiteX1011" fmla="*/ 95037 w 1008497"/>
              <a:gd name="connsiteY1011" fmla="*/ 764733 h 1007842"/>
              <a:gd name="connsiteX1012" fmla="*/ 159718 w 1008497"/>
              <a:gd name="connsiteY1012" fmla="*/ 845481 h 1007842"/>
              <a:gd name="connsiteX1013" fmla="*/ 200476 w 1008497"/>
              <a:gd name="connsiteY1013" fmla="*/ 882749 h 1007842"/>
              <a:gd name="connsiteX1014" fmla="*/ 245665 w 1008497"/>
              <a:gd name="connsiteY1014" fmla="*/ 912918 h 1007842"/>
              <a:gd name="connsiteX1015" fmla="*/ 266044 w 1008497"/>
              <a:gd name="connsiteY1015" fmla="*/ 908482 h 1007842"/>
              <a:gd name="connsiteX1016" fmla="*/ 272246 w 1008497"/>
              <a:gd name="connsiteY1016" fmla="*/ 899608 h 1007842"/>
              <a:gd name="connsiteX1017" fmla="*/ 263385 w 1008497"/>
              <a:gd name="connsiteY1017" fmla="*/ 914693 h 1007842"/>
              <a:gd name="connsiteX1018" fmla="*/ 239462 w 1008497"/>
              <a:gd name="connsiteY1018" fmla="*/ 913806 h 1007842"/>
              <a:gd name="connsiteX1019" fmla="*/ 186299 w 1008497"/>
              <a:gd name="connsiteY1019" fmla="*/ 875650 h 1007842"/>
              <a:gd name="connsiteX1020" fmla="*/ 103011 w 1008497"/>
              <a:gd name="connsiteY1020" fmla="*/ 781593 h 1007842"/>
              <a:gd name="connsiteX1021" fmla="*/ 81746 w 1008497"/>
              <a:gd name="connsiteY1021" fmla="*/ 744325 h 1007842"/>
              <a:gd name="connsiteX1022" fmla="*/ 98581 w 1008497"/>
              <a:gd name="connsiteY1022" fmla="*/ 715042 h 1007842"/>
              <a:gd name="connsiteX1023" fmla="*/ 127525 w 1008497"/>
              <a:gd name="connsiteY1023" fmla="*/ 707991 h 1007842"/>
              <a:gd name="connsiteX1024" fmla="*/ 131955 w 1008497"/>
              <a:gd name="connsiteY1024" fmla="*/ 708879 h 1007842"/>
              <a:gd name="connsiteX1025" fmla="*/ 143474 w 1008497"/>
              <a:gd name="connsiteY1025" fmla="*/ 741702 h 1007842"/>
              <a:gd name="connsiteX1026" fmla="*/ 133727 w 1008497"/>
              <a:gd name="connsiteY1026" fmla="*/ 761219 h 1007842"/>
              <a:gd name="connsiteX1027" fmla="*/ 115120 w 1008497"/>
              <a:gd name="connsiteY1027" fmla="*/ 762994 h 1007842"/>
              <a:gd name="connsiteX1028" fmla="*/ 108032 w 1008497"/>
              <a:gd name="connsiteY1028" fmla="*/ 753235 h 1007842"/>
              <a:gd name="connsiteX1029" fmla="*/ 111576 w 1008497"/>
              <a:gd name="connsiteY1029" fmla="*/ 744364 h 1007842"/>
              <a:gd name="connsiteX1030" fmla="*/ 119551 w 1008497"/>
              <a:gd name="connsiteY1030" fmla="*/ 743477 h 1007842"/>
              <a:gd name="connsiteX1031" fmla="*/ 127525 w 1008497"/>
              <a:gd name="connsiteY1031" fmla="*/ 751461 h 1007842"/>
              <a:gd name="connsiteX1032" fmla="*/ 132841 w 1008497"/>
              <a:gd name="connsiteY1032" fmla="*/ 728395 h 1007842"/>
              <a:gd name="connsiteX1033" fmla="*/ 126639 w 1008497"/>
              <a:gd name="connsiteY1033" fmla="*/ 719524 h 1007842"/>
              <a:gd name="connsiteX1034" fmla="*/ 127525 w 1008497"/>
              <a:gd name="connsiteY1034" fmla="*/ 707991 h 1007842"/>
              <a:gd name="connsiteX1035" fmla="*/ 933078 w 1008497"/>
              <a:gd name="connsiteY1035" fmla="*/ 707805 h 1007842"/>
              <a:gd name="connsiteX1036" fmla="*/ 940150 w 1008497"/>
              <a:gd name="connsiteY1036" fmla="*/ 714287 h 1007842"/>
              <a:gd name="connsiteX1037" fmla="*/ 936109 w 1008497"/>
              <a:gd name="connsiteY1037" fmla="*/ 736512 h 1007842"/>
              <a:gd name="connsiteX1038" fmla="*/ 931058 w 1008497"/>
              <a:gd name="connsiteY1038" fmla="*/ 736512 h 1007842"/>
              <a:gd name="connsiteX1039" fmla="*/ 937119 w 1008497"/>
              <a:gd name="connsiteY1039" fmla="*/ 729104 h 1007842"/>
              <a:gd name="connsiteX1040" fmla="*/ 932068 w 1008497"/>
              <a:gd name="connsiteY1040" fmla="*/ 711509 h 1007842"/>
              <a:gd name="connsiteX1041" fmla="*/ 933078 w 1008497"/>
              <a:gd name="connsiteY1041" fmla="*/ 707805 h 1007842"/>
              <a:gd name="connsiteX1042" fmla="*/ 142388 w 1008497"/>
              <a:gd name="connsiteY1042" fmla="*/ 707099 h 1007842"/>
              <a:gd name="connsiteX1043" fmla="*/ 145245 w 1008497"/>
              <a:gd name="connsiteY1043" fmla="*/ 710627 h 1007842"/>
              <a:gd name="connsiteX1044" fmla="*/ 143340 w 1008497"/>
              <a:gd name="connsiteY1044" fmla="*/ 713272 h 1007842"/>
              <a:gd name="connsiteX1045" fmla="*/ 140483 w 1008497"/>
              <a:gd name="connsiteY1045" fmla="*/ 708863 h 1007842"/>
              <a:gd name="connsiteX1046" fmla="*/ 142388 w 1008497"/>
              <a:gd name="connsiteY1046" fmla="*/ 707099 h 1007842"/>
              <a:gd name="connsiteX1047" fmla="*/ 93884 w 1008497"/>
              <a:gd name="connsiteY1047" fmla="*/ 700837 h 1007842"/>
              <a:gd name="connsiteX1048" fmla="*/ 105234 w 1008497"/>
              <a:gd name="connsiteY1048" fmla="*/ 700948 h 1007842"/>
              <a:gd name="connsiteX1049" fmla="*/ 104344 w 1008497"/>
              <a:gd name="connsiteY1049" fmla="*/ 708951 h 1007842"/>
              <a:gd name="connsiteX1050" fmla="*/ 91880 w 1008497"/>
              <a:gd name="connsiteY1050" fmla="*/ 713397 h 1007842"/>
              <a:gd name="connsiteX1051" fmla="*/ 79417 w 1008497"/>
              <a:gd name="connsiteY1051" fmla="*/ 749856 h 1007842"/>
              <a:gd name="connsiteX1052" fmla="*/ 101673 w 1008497"/>
              <a:gd name="connsiteY1052" fmla="*/ 788093 h 1007842"/>
              <a:gd name="connsiteX1053" fmla="*/ 150637 w 1008497"/>
              <a:gd name="connsiteY1053" fmla="*/ 847672 h 1007842"/>
              <a:gd name="connsiteX1054" fmla="*/ 219185 w 1008497"/>
              <a:gd name="connsiteY1054" fmla="*/ 906362 h 1007842"/>
              <a:gd name="connsiteX1055" fmla="*/ 236990 w 1008497"/>
              <a:gd name="connsiteY1055" fmla="*/ 917922 h 1007842"/>
              <a:gd name="connsiteX1056" fmla="*/ 267258 w 1008497"/>
              <a:gd name="connsiteY1056" fmla="*/ 917922 h 1007842"/>
              <a:gd name="connsiteX1057" fmla="*/ 277941 w 1008497"/>
              <a:gd name="connsiteY1057" fmla="*/ 896580 h 1007842"/>
              <a:gd name="connsiteX1058" fmla="*/ 288624 w 1008497"/>
              <a:gd name="connsiteY1058" fmla="*/ 893023 h 1007842"/>
              <a:gd name="connsiteX1059" fmla="*/ 287734 w 1008497"/>
              <a:gd name="connsiteY1059" fmla="*/ 909029 h 1007842"/>
              <a:gd name="connsiteX1060" fmla="*/ 256575 w 1008497"/>
              <a:gd name="connsiteY1060" fmla="*/ 933928 h 1007842"/>
              <a:gd name="connsiteX1061" fmla="*/ 221856 w 1008497"/>
              <a:gd name="connsiteY1061" fmla="*/ 922368 h 1007842"/>
              <a:gd name="connsiteX1062" fmla="*/ 150637 w 1008497"/>
              <a:gd name="connsiteY1062" fmla="*/ 863678 h 1007842"/>
              <a:gd name="connsiteX1063" fmla="*/ 96332 w 1008497"/>
              <a:gd name="connsiteY1063" fmla="*/ 799653 h 1007842"/>
              <a:gd name="connsiteX1064" fmla="*/ 78527 w 1008497"/>
              <a:gd name="connsiteY1064" fmla="*/ 773865 h 1007842"/>
              <a:gd name="connsiteX1065" fmla="*/ 66954 w 1008497"/>
              <a:gd name="connsiteY1065" fmla="*/ 734739 h 1007842"/>
              <a:gd name="connsiteX1066" fmla="*/ 83868 w 1008497"/>
              <a:gd name="connsiteY1066" fmla="*/ 705394 h 1007842"/>
              <a:gd name="connsiteX1067" fmla="*/ 93884 w 1008497"/>
              <a:gd name="connsiteY1067" fmla="*/ 700837 h 1007842"/>
              <a:gd name="connsiteX1068" fmla="*/ 957139 w 1008497"/>
              <a:gd name="connsiteY1068" fmla="*/ 696692 h 1007842"/>
              <a:gd name="connsiteX1069" fmla="*/ 955325 w 1008497"/>
              <a:gd name="connsiteY1069" fmla="*/ 701454 h 1007842"/>
              <a:gd name="connsiteX1070" fmla="*/ 951696 w 1008497"/>
              <a:gd name="connsiteY1070" fmla="*/ 698597 h 1007842"/>
              <a:gd name="connsiteX1071" fmla="*/ 957139 w 1008497"/>
              <a:gd name="connsiteY1071" fmla="*/ 696692 h 1007842"/>
              <a:gd name="connsiteX1072" fmla="*/ 967570 w 1008497"/>
              <a:gd name="connsiteY1072" fmla="*/ 693009 h 1007842"/>
              <a:gd name="connsiteX1073" fmla="*/ 966715 w 1008497"/>
              <a:gd name="connsiteY1073" fmla="*/ 701899 h 1007842"/>
              <a:gd name="connsiteX1074" fmla="*/ 959877 w 1008497"/>
              <a:gd name="connsiteY1074" fmla="*/ 712567 h 1007842"/>
              <a:gd name="connsiteX1075" fmla="*/ 956458 w 1008497"/>
              <a:gd name="connsiteY1075" fmla="*/ 705455 h 1007842"/>
              <a:gd name="connsiteX1076" fmla="*/ 967570 w 1008497"/>
              <a:gd name="connsiteY1076" fmla="*/ 693009 h 1007842"/>
              <a:gd name="connsiteX1077" fmla="*/ 922467 w 1008497"/>
              <a:gd name="connsiteY1077" fmla="*/ 692333 h 1007842"/>
              <a:gd name="connsiteX1078" fmla="*/ 936521 w 1008497"/>
              <a:gd name="connsiteY1078" fmla="*/ 692333 h 1007842"/>
              <a:gd name="connsiteX1079" fmla="*/ 948614 w 1008497"/>
              <a:gd name="connsiteY1079" fmla="*/ 700382 h 1007842"/>
              <a:gd name="connsiteX1080" fmla="*/ 952972 w 1008497"/>
              <a:gd name="connsiteY1080" fmla="*/ 731685 h 1007842"/>
              <a:gd name="connsiteX1081" fmla="*/ 935540 w 1008497"/>
              <a:gd name="connsiteY1081" fmla="*/ 752255 h 1007842"/>
              <a:gd name="connsiteX1082" fmla="*/ 934669 w 1008497"/>
              <a:gd name="connsiteY1082" fmla="*/ 749572 h 1007842"/>
              <a:gd name="connsiteX1083" fmla="*/ 933797 w 1008497"/>
              <a:gd name="connsiteY1083" fmla="*/ 742417 h 1007842"/>
              <a:gd name="connsiteX1084" fmla="*/ 943385 w 1008497"/>
              <a:gd name="connsiteY1084" fmla="*/ 728107 h 1007842"/>
              <a:gd name="connsiteX1085" fmla="*/ 945128 w 1008497"/>
              <a:gd name="connsiteY1085" fmla="*/ 719164 h 1007842"/>
              <a:gd name="connsiteX1086" fmla="*/ 931182 w 1008497"/>
              <a:gd name="connsiteY1086" fmla="*/ 703065 h 1007842"/>
              <a:gd name="connsiteX1087" fmla="*/ 929439 w 1008497"/>
              <a:gd name="connsiteY1087" fmla="*/ 710220 h 1007842"/>
              <a:gd name="connsiteX1088" fmla="*/ 922467 w 1008497"/>
              <a:gd name="connsiteY1088" fmla="*/ 715586 h 1007842"/>
              <a:gd name="connsiteX1089" fmla="*/ 912879 w 1008497"/>
              <a:gd name="connsiteY1089" fmla="*/ 707537 h 1007842"/>
              <a:gd name="connsiteX1090" fmla="*/ 922467 w 1008497"/>
              <a:gd name="connsiteY1090" fmla="*/ 692333 h 1007842"/>
              <a:gd name="connsiteX1091" fmla="*/ 69656 w 1008497"/>
              <a:gd name="connsiteY1091" fmla="*/ 691930 h 1007842"/>
              <a:gd name="connsiteX1092" fmla="*/ 71365 w 1008497"/>
              <a:gd name="connsiteY1092" fmla="*/ 693744 h 1007842"/>
              <a:gd name="connsiteX1093" fmla="*/ 67091 w 1008497"/>
              <a:gd name="connsiteY1093" fmla="*/ 699187 h 1007842"/>
              <a:gd name="connsiteX1094" fmla="*/ 69656 w 1008497"/>
              <a:gd name="connsiteY1094" fmla="*/ 715516 h 1007842"/>
              <a:gd name="connsiteX1095" fmla="*/ 67946 w 1008497"/>
              <a:gd name="connsiteY1095" fmla="*/ 717330 h 1007842"/>
              <a:gd name="connsiteX1096" fmla="*/ 61108 w 1008497"/>
              <a:gd name="connsiteY1096" fmla="*/ 703723 h 1007842"/>
              <a:gd name="connsiteX1097" fmla="*/ 69656 w 1008497"/>
              <a:gd name="connsiteY1097" fmla="*/ 691930 h 1007842"/>
              <a:gd name="connsiteX1098" fmla="*/ 850647 w 1008497"/>
              <a:gd name="connsiteY1098" fmla="*/ 682405 h 1007842"/>
              <a:gd name="connsiteX1099" fmla="*/ 851544 w 1008497"/>
              <a:gd name="connsiteY1099" fmla="*/ 692943 h 1007842"/>
              <a:gd name="connsiteX1100" fmla="*/ 849750 w 1008497"/>
              <a:gd name="connsiteY1100" fmla="*/ 704360 h 1007842"/>
              <a:gd name="connsiteX1101" fmla="*/ 856928 w 1008497"/>
              <a:gd name="connsiteY1101" fmla="*/ 728949 h 1007842"/>
              <a:gd name="connsiteX1102" fmla="*/ 849750 w 1008497"/>
              <a:gd name="connsiteY1102" fmla="*/ 736853 h 1007842"/>
              <a:gd name="connsiteX1103" fmla="*/ 851544 w 1008497"/>
              <a:gd name="connsiteY1103" fmla="*/ 749148 h 1007842"/>
              <a:gd name="connsiteX1104" fmla="*/ 840777 w 1008497"/>
              <a:gd name="connsiteY1104" fmla="*/ 757051 h 1007842"/>
              <a:gd name="connsiteX1105" fmla="*/ 835393 w 1008497"/>
              <a:gd name="connsiteY1105" fmla="*/ 753539 h 1007842"/>
              <a:gd name="connsiteX1106" fmla="*/ 838983 w 1008497"/>
              <a:gd name="connsiteY1106" fmla="*/ 748269 h 1007842"/>
              <a:gd name="connsiteX1107" fmla="*/ 843469 w 1008497"/>
              <a:gd name="connsiteY1107" fmla="*/ 746513 h 1007842"/>
              <a:gd name="connsiteX1108" fmla="*/ 839880 w 1008497"/>
              <a:gd name="connsiteY1108" fmla="*/ 742122 h 1007842"/>
              <a:gd name="connsiteX1109" fmla="*/ 821037 w 1008497"/>
              <a:gd name="connsiteY1109" fmla="*/ 749148 h 1007842"/>
              <a:gd name="connsiteX1110" fmla="*/ 817448 w 1008497"/>
              <a:gd name="connsiteY1110" fmla="*/ 762321 h 1007842"/>
              <a:gd name="connsiteX1111" fmla="*/ 812064 w 1008497"/>
              <a:gd name="connsiteY1111" fmla="*/ 764955 h 1007842"/>
              <a:gd name="connsiteX1112" fmla="*/ 812962 w 1008497"/>
              <a:gd name="connsiteY1112" fmla="*/ 747391 h 1007842"/>
              <a:gd name="connsiteX1113" fmla="*/ 810270 w 1008497"/>
              <a:gd name="connsiteY1113" fmla="*/ 744757 h 1007842"/>
              <a:gd name="connsiteX1114" fmla="*/ 803989 w 1008497"/>
              <a:gd name="connsiteY1114" fmla="*/ 750904 h 1007842"/>
              <a:gd name="connsiteX1115" fmla="*/ 798605 w 1008497"/>
              <a:gd name="connsiteY1115" fmla="*/ 747391 h 1007842"/>
              <a:gd name="connsiteX1116" fmla="*/ 800400 w 1008497"/>
              <a:gd name="connsiteY1116" fmla="*/ 739488 h 1007842"/>
              <a:gd name="connsiteX1117" fmla="*/ 810270 w 1008497"/>
              <a:gd name="connsiteY1117" fmla="*/ 735975 h 1007842"/>
              <a:gd name="connsiteX1118" fmla="*/ 822832 w 1008497"/>
              <a:gd name="connsiteY1118" fmla="*/ 736853 h 1007842"/>
              <a:gd name="connsiteX1119" fmla="*/ 837188 w 1008497"/>
              <a:gd name="connsiteY1119" fmla="*/ 734218 h 1007842"/>
              <a:gd name="connsiteX1120" fmla="*/ 848853 w 1008497"/>
              <a:gd name="connsiteY1120" fmla="*/ 725437 h 1007842"/>
              <a:gd name="connsiteX1121" fmla="*/ 845263 w 1008497"/>
              <a:gd name="connsiteY1121" fmla="*/ 712264 h 1007842"/>
              <a:gd name="connsiteX1122" fmla="*/ 838085 w 1008497"/>
              <a:gd name="connsiteY1122" fmla="*/ 713142 h 1007842"/>
              <a:gd name="connsiteX1123" fmla="*/ 837188 w 1008497"/>
              <a:gd name="connsiteY1123" fmla="*/ 716655 h 1007842"/>
              <a:gd name="connsiteX1124" fmla="*/ 838983 w 1008497"/>
              <a:gd name="connsiteY1124" fmla="*/ 721046 h 1007842"/>
              <a:gd name="connsiteX1125" fmla="*/ 830907 w 1008497"/>
              <a:gd name="connsiteY1125" fmla="*/ 724558 h 1007842"/>
              <a:gd name="connsiteX1126" fmla="*/ 825523 w 1008497"/>
              <a:gd name="connsiteY1126" fmla="*/ 716655 h 1007842"/>
              <a:gd name="connsiteX1127" fmla="*/ 828215 w 1008497"/>
              <a:gd name="connsiteY1127" fmla="*/ 707873 h 1007842"/>
              <a:gd name="connsiteX1128" fmla="*/ 839880 w 1008497"/>
              <a:gd name="connsiteY1128" fmla="*/ 699969 h 1007842"/>
              <a:gd name="connsiteX1129" fmla="*/ 842572 w 1008497"/>
              <a:gd name="connsiteY1129" fmla="*/ 691187 h 1007842"/>
              <a:gd name="connsiteX1130" fmla="*/ 850647 w 1008497"/>
              <a:gd name="connsiteY1130" fmla="*/ 682405 h 1007842"/>
              <a:gd name="connsiteX1131" fmla="*/ 923121 w 1008497"/>
              <a:gd name="connsiteY1131" fmla="*/ 679230 h 1007842"/>
              <a:gd name="connsiteX1132" fmla="*/ 924708 w 1008497"/>
              <a:gd name="connsiteY1132" fmla="*/ 679230 h 1007842"/>
              <a:gd name="connsiteX1133" fmla="*/ 927883 w 1008497"/>
              <a:gd name="connsiteY1133" fmla="*/ 686487 h 1007842"/>
              <a:gd name="connsiteX1134" fmla="*/ 919946 w 1008497"/>
              <a:gd name="connsiteY1134" fmla="*/ 686487 h 1007842"/>
              <a:gd name="connsiteX1135" fmla="*/ 923121 w 1008497"/>
              <a:gd name="connsiteY1135" fmla="*/ 679230 h 1007842"/>
              <a:gd name="connsiteX1136" fmla="*/ 50512 w 1008497"/>
              <a:gd name="connsiteY1136" fmla="*/ 678260 h 1007842"/>
              <a:gd name="connsiteX1137" fmla="*/ 56346 w 1008497"/>
              <a:gd name="connsiteY1137" fmla="*/ 678701 h 1007842"/>
              <a:gd name="connsiteX1138" fmla="*/ 50631 w 1008497"/>
              <a:gd name="connsiteY1138" fmla="*/ 683992 h 1007842"/>
              <a:gd name="connsiteX1139" fmla="*/ 46821 w 1008497"/>
              <a:gd name="connsiteY1139" fmla="*/ 680465 h 1007842"/>
              <a:gd name="connsiteX1140" fmla="*/ 50512 w 1008497"/>
              <a:gd name="connsiteY1140" fmla="*/ 678260 h 1007842"/>
              <a:gd name="connsiteX1141" fmla="*/ 69705 w 1008497"/>
              <a:gd name="connsiteY1141" fmla="*/ 676055 h 1007842"/>
              <a:gd name="connsiteX1142" fmla="*/ 85879 w 1008497"/>
              <a:gd name="connsiteY1142" fmla="*/ 681395 h 1007842"/>
              <a:gd name="connsiteX1143" fmla="*/ 90372 w 1008497"/>
              <a:gd name="connsiteY1143" fmla="*/ 694744 h 1007842"/>
              <a:gd name="connsiteX1144" fmla="*/ 83184 w 1008497"/>
              <a:gd name="connsiteY1144" fmla="*/ 702754 h 1007842"/>
              <a:gd name="connsiteX1145" fmla="*/ 75995 w 1008497"/>
              <a:gd name="connsiteY1145" fmla="*/ 699194 h 1007842"/>
              <a:gd name="connsiteX1146" fmla="*/ 75995 w 1008497"/>
              <a:gd name="connsiteY1146" fmla="*/ 689404 h 1007842"/>
              <a:gd name="connsiteX1147" fmla="*/ 65212 w 1008497"/>
              <a:gd name="connsiteY1147" fmla="*/ 691184 h 1007842"/>
              <a:gd name="connsiteX1148" fmla="*/ 59820 w 1008497"/>
              <a:gd name="connsiteY1148" fmla="*/ 710763 h 1007842"/>
              <a:gd name="connsiteX1149" fmla="*/ 66111 w 1008497"/>
              <a:gd name="connsiteY1149" fmla="*/ 725003 h 1007842"/>
              <a:gd name="connsiteX1150" fmla="*/ 61618 w 1008497"/>
              <a:gd name="connsiteY1150" fmla="*/ 734792 h 1007842"/>
              <a:gd name="connsiteX1151" fmla="*/ 46342 w 1008497"/>
              <a:gd name="connsiteY1151" fmla="*/ 715213 h 1007842"/>
              <a:gd name="connsiteX1152" fmla="*/ 54429 w 1008497"/>
              <a:gd name="connsiteY1152" fmla="*/ 685845 h 1007842"/>
              <a:gd name="connsiteX1153" fmla="*/ 69705 w 1008497"/>
              <a:gd name="connsiteY1153" fmla="*/ 676055 h 1007842"/>
              <a:gd name="connsiteX1154" fmla="*/ 33426 w 1008497"/>
              <a:gd name="connsiteY1154" fmla="*/ 671292 h 1007842"/>
              <a:gd name="connsiteX1155" fmla="*/ 46820 w 1008497"/>
              <a:gd name="connsiteY1155" fmla="*/ 688693 h 1007842"/>
              <a:gd name="connsiteX1156" fmla="*/ 43248 w 1008497"/>
              <a:gd name="connsiteY1156" fmla="*/ 695104 h 1007842"/>
              <a:gd name="connsiteX1157" fmla="*/ 32533 w 1008497"/>
              <a:gd name="connsiteY1157" fmla="*/ 676787 h 1007842"/>
              <a:gd name="connsiteX1158" fmla="*/ 33426 w 1008497"/>
              <a:gd name="connsiteY1158" fmla="*/ 671292 h 1007842"/>
              <a:gd name="connsiteX1159" fmla="*/ 920973 w 1008497"/>
              <a:gd name="connsiteY1159" fmla="*/ 669705 h 1007842"/>
              <a:gd name="connsiteX1160" fmla="*/ 922840 w 1008497"/>
              <a:gd name="connsiteY1160" fmla="*/ 674284 h 1007842"/>
              <a:gd name="connsiteX1161" fmla="*/ 915370 w 1008497"/>
              <a:gd name="connsiteY1161" fmla="*/ 682527 h 1007842"/>
              <a:gd name="connsiteX1162" fmla="*/ 913502 w 1008497"/>
              <a:gd name="connsiteY1162" fmla="*/ 693517 h 1007842"/>
              <a:gd name="connsiteX1163" fmla="*/ 911634 w 1008497"/>
              <a:gd name="connsiteY1163" fmla="*/ 677948 h 1007842"/>
              <a:gd name="connsiteX1164" fmla="*/ 920973 w 1008497"/>
              <a:gd name="connsiteY1164" fmla="*/ 669705 h 1007842"/>
              <a:gd name="connsiteX1165" fmla="*/ 157416 w 1008497"/>
              <a:gd name="connsiteY1165" fmla="*/ 664943 h 1007842"/>
              <a:gd name="connsiteX1166" fmla="*/ 159180 w 1008497"/>
              <a:gd name="connsiteY1166" fmla="*/ 668478 h 1007842"/>
              <a:gd name="connsiteX1167" fmla="*/ 160062 w 1008497"/>
              <a:gd name="connsiteY1167" fmla="*/ 685270 h 1007842"/>
              <a:gd name="connsiteX1168" fmla="*/ 160944 w 1008497"/>
              <a:gd name="connsiteY1168" fmla="*/ 689688 h 1007842"/>
              <a:gd name="connsiteX1169" fmla="*/ 175055 w 1008497"/>
              <a:gd name="connsiteY1169" fmla="*/ 694107 h 1007842"/>
              <a:gd name="connsiteX1170" fmla="*/ 176819 w 1008497"/>
              <a:gd name="connsiteY1170" fmla="*/ 705596 h 1007842"/>
              <a:gd name="connsiteX1171" fmla="*/ 169763 w 1008497"/>
              <a:gd name="connsiteY1171" fmla="*/ 707364 h 1007842"/>
              <a:gd name="connsiteX1172" fmla="*/ 167117 w 1008497"/>
              <a:gd name="connsiteY1172" fmla="*/ 700294 h 1007842"/>
              <a:gd name="connsiteX1173" fmla="*/ 166236 w 1008497"/>
              <a:gd name="connsiteY1173" fmla="*/ 696759 h 1007842"/>
              <a:gd name="connsiteX1174" fmla="*/ 157416 w 1008497"/>
              <a:gd name="connsiteY1174" fmla="*/ 702945 h 1007842"/>
              <a:gd name="connsiteX1175" fmla="*/ 159180 w 1008497"/>
              <a:gd name="connsiteY1175" fmla="*/ 712666 h 1007842"/>
              <a:gd name="connsiteX1176" fmla="*/ 182110 w 1008497"/>
              <a:gd name="connsiteY1176" fmla="*/ 721504 h 1007842"/>
              <a:gd name="connsiteX1177" fmla="*/ 192694 w 1008497"/>
              <a:gd name="connsiteY1177" fmla="*/ 721504 h 1007842"/>
              <a:gd name="connsiteX1178" fmla="*/ 200631 w 1008497"/>
              <a:gd name="connsiteY1178" fmla="*/ 728574 h 1007842"/>
              <a:gd name="connsiteX1179" fmla="*/ 200631 w 1008497"/>
              <a:gd name="connsiteY1179" fmla="*/ 732993 h 1007842"/>
              <a:gd name="connsiteX1180" fmla="*/ 195339 w 1008497"/>
              <a:gd name="connsiteY1180" fmla="*/ 735644 h 1007842"/>
              <a:gd name="connsiteX1181" fmla="*/ 190048 w 1008497"/>
              <a:gd name="connsiteY1181" fmla="*/ 730342 h 1007842"/>
              <a:gd name="connsiteX1182" fmla="*/ 184756 w 1008497"/>
              <a:gd name="connsiteY1182" fmla="*/ 750668 h 1007842"/>
              <a:gd name="connsiteX1183" fmla="*/ 179465 w 1008497"/>
              <a:gd name="connsiteY1183" fmla="*/ 748017 h 1007842"/>
              <a:gd name="connsiteX1184" fmla="*/ 181228 w 1008497"/>
              <a:gd name="connsiteY1184" fmla="*/ 735644 h 1007842"/>
              <a:gd name="connsiteX1185" fmla="*/ 170645 w 1008497"/>
              <a:gd name="connsiteY1185" fmla="*/ 725039 h 1007842"/>
              <a:gd name="connsiteX1186" fmla="*/ 163590 w 1008497"/>
              <a:gd name="connsiteY1186" fmla="*/ 725923 h 1007842"/>
              <a:gd name="connsiteX1187" fmla="*/ 160944 w 1008497"/>
              <a:gd name="connsiteY1187" fmla="*/ 731225 h 1007842"/>
              <a:gd name="connsiteX1188" fmla="*/ 167999 w 1008497"/>
              <a:gd name="connsiteY1188" fmla="*/ 736528 h 1007842"/>
              <a:gd name="connsiteX1189" fmla="*/ 163590 w 1008497"/>
              <a:gd name="connsiteY1189" fmla="*/ 742714 h 1007842"/>
              <a:gd name="connsiteX1190" fmla="*/ 153888 w 1008497"/>
              <a:gd name="connsiteY1190" fmla="*/ 737412 h 1007842"/>
              <a:gd name="connsiteX1191" fmla="*/ 155652 w 1008497"/>
              <a:gd name="connsiteY1191" fmla="*/ 722388 h 1007842"/>
              <a:gd name="connsiteX1192" fmla="*/ 151243 w 1008497"/>
              <a:gd name="connsiteY1192" fmla="*/ 715318 h 1007842"/>
              <a:gd name="connsiteX1193" fmla="*/ 151243 w 1008497"/>
              <a:gd name="connsiteY1193" fmla="*/ 696759 h 1007842"/>
              <a:gd name="connsiteX1194" fmla="*/ 155652 w 1008497"/>
              <a:gd name="connsiteY1194" fmla="*/ 688805 h 1007842"/>
              <a:gd name="connsiteX1195" fmla="*/ 157416 w 1008497"/>
              <a:gd name="connsiteY1195" fmla="*/ 664943 h 1007842"/>
              <a:gd name="connsiteX1196" fmla="*/ 76694 w 1008497"/>
              <a:gd name="connsiteY1196" fmla="*/ 663355 h 1007842"/>
              <a:gd name="connsiteX1197" fmla="*/ 80735 w 1008497"/>
              <a:gd name="connsiteY1197" fmla="*/ 666819 h 1007842"/>
              <a:gd name="connsiteX1198" fmla="*/ 79725 w 1008497"/>
              <a:gd name="connsiteY1198" fmla="*/ 672880 h 1007842"/>
              <a:gd name="connsiteX1199" fmla="*/ 70633 w 1008497"/>
              <a:gd name="connsiteY1199" fmla="*/ 672014 h 1007842"/>
              <a:gd name="connsiteX1200" fmla="*/ 76694 w 1008497"/>
              <a:gd name="connsiteY1200" fmla="*/ 663355 h 1007842"/>
              <a:gd name="connsiteX1201" fmla="*/ 927883 w 1008497"/>
              <a:gd name="connsiteY1201" fmla="*/ 661314 h 1007842"/>
              <a:gd name="connsiteX1202" fmla="*/ 911915 w 1008497"/>
              <a:gd name="connsiteY1202" fmla="*/ 674014 h 1007842"/>
              <a:gd name="connsiteX1203" fmla="*/ 908366 w 1008497"/>
              <a:gd name="connsiteY1203" fmla="*/ 688528 h 1007842"/>
              <a:gd name="connsiteX1204" fmla="*/ 910141 w 1008497"/>
              <a:gd name="connsiteY1204" fmla="*/ 702135 h 1007842"/>
              <a:gd name="connsiteX1205" fmla="*/ 900382 w 1008497"/>
              <a:gd name="connsiteY1205" fmla="*/ 693971 h 1007842"/>
              <a:gd name="connsiteX1206" fmla="*/ 901269 w 1008497"/>
              <a:gd name="connsiteY1206" fmla="*/ 671292 h 1007842"/>
              <a:gd name="connsiteX1207" fmla="*/ 927883 w 1008497"/>
              <a:gd name="connsiteY1207" fmla="*/ 661314 h 1007842"/>
              <a:gd name="connsiteX1208" fmla="*/ 79453 w 1008497"/>
              <a:gd name="connsiteY1208" fmla="*/ 657005 h 1007842"/>
              <a:gd name="connsiteX1209" fmla="*/ 86508 w 1008497"/>
              <a:gd name="connsiteY1209" fmla="*/ 668798 h 1007842"/>
              <a:gd name="connsiteX1210" fmla="*/ 84744 w 1008497"/>
              <a:gd name="connsiteY1210" fmla="*/ 676055 h 1007842"/>
              <a:gd name="connsiteX1211" fmla="*/ 83862 w 1008497"/>
              <a:gd name="connsiteY1211" fmla="*/ 669705 h 1007842"/>
              <a:gd name="connsiteX1212" fmla="*/ 78571 w 1008497"/>
              <a:gd name="connsiteY1212" fmla="*/ 658819 h 1007842"/>
              <a:gd name="connsiteX1213" fmla="*/ 79453 w 1008497"/>
              <a:gd name="connsiteY1213" fmla="*/ 657005 h 1007842"/>
              <a:gd name="connsiteX1214" fmla="*/ 968046 w 1008497"/>
              <a:gd name="connsiteY1214" fmla="*/ 655417 h 1007842"/>
              <a:gd name="connsiteX1215" fmla="*/ 969846 w 1008497"/>
              <a:gd name="connsiteY1215" fmla="*/ 663513 h 1007842"/>
              <a:gd name="connsiteX1216" fmla="*/ 956352 w 1008497"/>
              <a:gd name="connsiteY1216" fmla="*/ 679705 h 1007842"/>
              <a:gd name="connsiteX1217" fmla="*/ 944658 w 1008497"/>
              <a:gd name="connsiteY1217" fmla="*/ 679705 h 1007842"/>
              <a:gd name="connsiteX1218" fmla="*/ 946457 w 1008497"/>
              <a:gd name="connsiteY1218" fmla="*/ 676107 h 1007842"/>
              <a:gd name="connsiteX1219" fmla="*/ 961749 w 1008497"/>
              <a:gd name="connsiteY1219" fmla="*/ 667111 h 1007842"/>
              <a:gd name="connsiteX1220" fmla="*/ 968046 w 1008497"/>
              <a:gd name="connsiteY1220" fmla="*/ 655417 h 1007842"/>
              <a:gd name="connsiteX1221" fmla="*/ 77899 w 1008497"/>
              <a:gd name="connsiteY1221" fmla="*/ 644503 h 1007842"/>
              <a:gd name="connsiteX1222" fmla="*/ 93468 w 1008497"/>
              <a:gd name="connsiteY1222" fmla="*/ 652540 h 1007842"/>
              <a:gd name="connsiteX1223" fmla="*/ 98047 w 1008497"/>
              <a:gd name="connsiteY1223" fmla="*/ 659683 h 1007842"/>
              <a:gd name="connsiteX1224" fmla="*/ 95300 w 1008497"/>
              <a:gd name="connsiteY1224" fmla="*/ 685579 h 1007842"/>
              <a:gd name="connsiteX1225" fmla="*/ 88889 w 1008497"/>
              <a:gd name="connsiteY1225" fmla="*/ 679328 h 1007842"/>
              <a:gd name="connsiteX1226" fmla="*/ 89805 w 1008497"/>
              <a:gd name="connsiteY1226" fmla="*/ 668613 h 1007842"/>
              <a:gd name="connsiteX1227" fmla="*/ 78815 w 1008497"/>
              <a:gd name="connsiteY1227" fmla="*/ 651647 h 1007842"/>
              <a:gd name="connsiteX1228" fmla="*/ 77899 w 1008497"/>
              <a:gd name="connsiteY1228" fmla="*/ 644503 h 1007842"/>
              <a:gd name="connsiteX1229" fmla="*/ 981360 w 1008497"/>
              <a:gd name="connsiteY1229" fmla="*/ 644305 h 1007842"/>
              <a:gd name="connsiteX1230" fmla="*/ 983113 w 1008497"/>
              <a:gd name="connsiteY1230" fmla="*/ 654109 h 1007842"/>
              <a:gd name="connsiteX1231" fmla="*/ 966457 w 1008497"/>
              <a:gd name="connsiteY1231" fmla="*/ 688867 h 1007842"/>
              <a:gd name="connsiteX1232" fmla="*/ 934896 w 1008497"/>
              <a:gd name="connsiteY1232" fmla="*/ 687084 h 1007842"/>
              <a:gd name="connsiteX1233" fmla="*/ 927883 w 1008497"/>
              <a:gd name="connsiteY1233" fmla="*/ 671933 h 1007842"/>
              <a:gd name="connsiteX1234" fmla="*/ 934896 w 1008497"/>
              <a:gd name="connsiteY1234" fmla="*/ 663021 h 1007842"/>
              <a:gd name="connsiteX1235" fmla="*/ 942787 w 1008497"/>
              <a:gd name="connsiteY1235" fmla="*/ 666586 h 1007842"/>
              <a:gd name="connsiteX1236" fmla="*/ 940157 w 1008497"/>
              <a:gd name="connsiteY1236" fmla="*/ 679063 h 1007842"/>
              <a:gd name="connsiteX1237" fmla="*/ 950677 w 1008497"/>
              <a:gd name="connsiteY1237" fmla="*/ 683519 h 1007842"/>
              <a:gd name="connsiteX1238" fmla="*/ 970840 w 1008497"/>
              <a:gd name="connsiteY1238" fmla="*/ 669260 h 1007842"/>
              <a:gd name="connsiteX1239" fmla="*/ 971717 w 1008497"/>
              <a:gd name="connsiteY1239" fmla="*/ 653217 h 1007842"/>
              <a:gd name="connsiteX1240" fmla="*/ 981360 w 1008497"/>
              <a:gd name="connsiteY1240" fmla="*/ 644305 h 1007842"/>
              <a:gd name="connsiteX1241" fmla="*/ 38185 w 1008497"/>
              <a:gd name="connsiteY1241" fmla="*/ 637955 h 1007842"/>
              <a:gd name="connsiteX1242" fmla="*/ 41741 w 1008497"/>
              <a:gd name="connsiteY1242" fmla="*/ 645956 h 1007842"/>
              <a:gd name="connsiteX1243" fmla="*/ 48853 w 1008497"/>
              <a:gd name="connsiteY1243" fmla="*/ 654846 h 1007842"/>
              <a:gd name="connsiteX1244" fmla="*/ 59521 w 1008497"/>
              <a:gd name="connsiteY1244" fmla="*/ 656624 h 1007842"/>
              <a:gd name="connsiteX1245" fmla="*/ 48853 w 1008497"/>
              <a:gd name="connsiteY1245" fmla="*/ 659291 h 1007842"/>
              <a:gd name="connsiteX1246" fmla="*/ 37296 w 1008497"/>
              <a:gd name="connsiteY1246" fmla="*/ 639733 h 1007842"/>
              <a:gd name="connsiteX1247" fmla="*/ 38185 w 1008497"/>
              <a:gd name="connsiteY1247" fmla="*/ 637955 h 1007842"/>
              <a:gd name="connsiteX1248" fmla="*/ 938759 w 1008497"/>
              <a:gd name="connsiteY1248" fmla="*/ 630017 h 1007842"/>
              <a:gd name="connsiteX1249" fmla="*/ 954870 w 1008497"/>
              <a:gd name="connsiteY1249" fmla="*/ 632675 h 1007842"/>
              <a:gd name="connsiteX1250" fmla="*/ 943234 w 1008497"/>
              <a:gd name="connsiteY1250" fmla="*/ 633561 h 1007842"/>
              <a:gd name="connsiteX1251" fmla="*/ 917277 w 1008497"/>
              <a:gd name="connsiteY1251" fmla="*/ 649510 h 1007842"/>
              <a:gd name="connsiteX1252" fmla="*/ 894900 w 1008497"/>
              <a:gd name="connsiteY1252" fmla="*/ 651282 h 1007842"/>
              <a:gd name="connsiteX1253" fmla="*/ 876998 w 1008497"/>
              <a:gd name="connsiteY1253" fmla="*/ 680522 h 1007842"/>
              <a:gd name="connsiteX1254" fmla="*/ 878789 w 1008497"/>
              <a:gd name="connsiteY1254" fmla="*/ 690268 h 1007842"/>
              <a:gd name="connsiteX1255" fmla="*/ 888634 w 1008497"/>
              <a:gd name="connsiteY1255" fmla="*/ 703559 h 1007842"/>
              <a:gd name="connsiteX1256" fmla="*/ 898480 w 1008497"/>
              <a:gd name="connsiteY1256" fmla="*/ 735457 h 1007842"/>
              <a:gd name="connsiteX1257" fmla="*/ 907431 w 1008497"/>
              <a:gd name="connsiteY1257" fmla="*/ 742545 h 1007842"/>
              <a:gd name="connsiteX1258" fmla="*/ 903851 w 1008497"/>
              <a:gd name="connsiteY1258" fmla="*/ 742545 h 1007842"/>
              <a:gd name="connsiteX1259" fmla="*/ 885949 w 1008497"/>
              <a:gd name="connsiteY1259" fmla="*/ 718622 h 1007842"/>
              <a:gd name="connsiteX1260" fmla="*/ 884159 w 1008497"/>
              <a:gd name="connsiteY1260" fmla="*/ 705331 h 1007842"/>
              <a:gd name="connsiteX1261" fmla="*/ 871628 w 1008497"/>
              <a:gd name="connsiteY1261" fmla="*/ 680522 h 1007842"/>
              <a:gd name="connsiteX1262" fmla="*/ 889529 w 1008497"/>
              <a:gd name="connsiteY1262" fmla="*/ 648624 h 1007842"/>
              <a:gd name="connsiteX1263" fmla="*/ 913696 w 1008497"/>
              <a:gd name="connsiteY1263" fmla="*/ 645080 h 1007842"/>
              <a:gd name="connsiteX1264" fmla="*/ 938759 w 1008497"/>
              <a:gd name="connsiteY1264" fmla="*/ 630017 h 1007842"/>
              <a:gd name="connsiteX1265" fmla="*/ 23586 w 1008497"/>
              <a:gd name="connsiteY1265" fmla="*/ 628430 h 1007842"/>
              <a:gd name="connsiteX1266" fmla="*/ 33375 w 1008497"/>
              <a:gd name="connsiteY1266" fmla="*/ 634627 h 1007842"/>
              <a:gd name="connsiteX1267" fmla="*/ 44945 w 1008497"/>
              <a:gd name="connsiteY1267" fmla="*/ 660302 h 1007842"/>
              <a:gd name="connsiteX1268" fmla="*/ 59184 w 1008497"/>
              <a:gd name="connsiteY1268" fmla="*/ 661187 h 1007842"/>
              <a:gd name="connsiteX1269" fmla="*/ 63634 w 1008497"/>
              <a:gd name="connsiteY1269" fmla="*/ 652334 h 1007842"/>
              <a:gd name="connsiteX1270" fmla="*/ 60964 w 1008497"/>
              <a:gd name="connsiteY1270" fmla="*/ 651449 h 1007842"/>
              <a:gd name="connsiteX1271" fmla="*/ 56514 w 1008497"/>
              <a:gd name="connsiteY1271" fmla="*/ 645251 h 1007842"/>
              <a:gd name="connsiteX1272" fmla="*/ 63634 w 1008497"/>
              <a:gd name="connsiteY1272" fmla="*/ 639054 h 1007842"/>
              <a:gd name="connsiteX1273" fmla="*/ 71643 w 1008497"/>
              <a:gd name="connsiteY1273" fmla="*/ 640825 h 1007842"/>
              <a:gd name="connsiteX1274" fmla="*/ 72533 w 1008497"/>
              <a:gd name="connsiteY1274" fmla="*/ 662958 h 1007842"/>
              <a:gd name="connsiteX1275" fmla="*/ 50284 w 1008497"/>
              <a:gd name="connsiteY1275" fmla="*/ 674467 h 1007842"/>
              <a:gd name="connsiteX1276" fmla="*/ 34265 w 1008497"/>
              <a:gd name="connsiteY1276" fmla="*/ 667385 h 1007842"/>
              <a:gd name="connsiteX1277" fmla="*/ 23586 w 1008497"/>
              <a:gd name="connsiteY1277" fmla="*/ 628430 h 1007842"/>
              <a:gd name="connsiteX1278" fmla="*/ 940843 w 1008497"/>
              <a:gd name="connsiteY1278" fmla="*/ 619097 h 1007842"/>
              <a:gd name="connsiteX1279" fmla="*/ 965085 w 1008497"/>
              <a:gd name="connsiteY1279" fmla="*/ 621766 h 1007842"/>
              <a:gd name="connsiteX1280" fmla="*/ 965983 w 1008497"/>
              <a:gd name="connsiteY1280" fmla="*/ 623546 h 1007842"/>
              <a:gd name="connsiteX1281" fmla="*/ 960596 w 1008497"/>
              <a:gd name="connsiteY1281" fmla="*/ 628885 h 1007842"/>
              <a:gd name="connsiteX1282" fmla="*/ 940843 w 1008497"/>
              <a:gd name="connsiteY1282" fmla="*/ 626215 h 1007842"/>
              <a:gd name="connsiteX1283" fmla="*/ 914806 w 1008497"/>
              <a:gd name="connsiteY1283" fmla="*/ 639562 h 1007842"/>
              <a:gd name="connsiteX1284" fmla="*/ 906725 w 1008497"/>
              <a:gd name="connsiteY1284" fmla="*/ 640452 h 1007842"/>
              <a:gd name="connsiteX1285" fmla="*/ 877096 w 1008497"/>
              <a:gd name="connsiteY1285" fmla="*/ 653799 h 1007842"/>
              <a:gd name="connsiteX1286" fmla="*/ 875301 w 1008497"/>
              <a:gd name="connsiteY1286" fmla="*/ 654689 h 1007842"/>
              <a:gd name="connsiteX1287" fmla="*/ 868118 w 1008497"/>
              <a:gd name="connsiteY1287" fmla="*/ 682273 h 1007842"/>
              <a:gd name="connsiteX1288" fmla="*/ 882483 w 1008497"/>
              <a:gd name="connsiteY1288" fmla="*/ 709857 h 1007842"/>
              <a:gd name="connsiteX1289" fmla="*/ 883381 w 1008497"/>
              <a:gd name="connsiteY1289" fmla="*/ 718755 h 1007842"/>
              <a:gd name="connsiteX1290" fmla="*/ 898645 w 1008497"/>
              <a:gd name="connsiteY1290" fmla="*/ 743670 h 1007842"/>
              <a:gd name="connsiteX1291" fmla="*/ 910317 w 1008497"/>
              <a:gd name="connsiteY1291" fmla="*/ 751678 h 1007842"/>
              <a:gd name="connsiteX1292" fmla="*/ 907623 w 1008497"/>
              <a:gd name="connsiteY1292" fmla="*/ 757017 h 1007842"/>
              <a:gd name="connsiteX1293" fmla="*/ 879790 w 1008497"/>
              <a:gd name="connsiteY1293" fmla="*/ 737441 h 1007842"/>
              <a:gd name="connsiteX1294" fmla="*/ 871709 w 1008497"/>
              <a:gd name="connsiteY1294" fmla="*/ 709857 h 1007842"/>
              <a:gd name="connsiteX1295" fmla="*/ 863629 w 1008497"/>
              <a:gd name="connsiteY1295" fmla="*/ 660028 h 1007842"/>
              <a:gd name="connsiteX1296" fmla="*/ 869914 w 1008497"/>
              <a:gd name="connsiteY1296" fmla="*/ 646681 h 1007842"/>
              <a:gd name="connsiteX1297" fmla="*/ 895951 w 1008497"/>
              <a:gd name="connsiteY1297" fmla="*/ 632444 h 1007842"/>
              <a:gd name="connsiteX1298" fmla="*/ 909419 w 1008497"/>
              <a:gd name="connsiteY1298" fmla="*/ 632444 h 1007842"/>
              <a:gd name="connsiteX1299" fmla="*/ 940843 w 1008497"/>
              <a:gd name="connsiteY1299" fmla="*/ 619097 h 1007842"/>
              <a:gd name="connsiteX1300" fmla="*/ 62974 w 1008497"/>
              <a:gd name="connsiteY1300" fmla="*/ 610947 h 1007842"/>
              <a:gd name="connsiteX1301" fmla="*/ 72523 w 1008497"/>
              <a:gd name="connsiteY1301" fmla="*/ 612066 h 1007842"/>
              <a:gd name="connsiteX1302" fmla="*/ 84958 w 1008497"/>
              <a:gd name="connsiteY1302" fmla="*/ 623703 h 1007842"/>
              <a:gd name="connsiteX1303" fmla="*/ 96505 w 1008497"/>
              <a:gd name="connsiteY1303" fmla="*/ 624599 h 1007842"/>
              <a:gd name="connsiteX1304" fmla="*/ 121376 w 1008497"/>
              <a:gd name="connsiteY1304" fmla="*/ 639817 h 1007842"/>
              <a:gd name="connsiteX1305" fmla="*/ 126705 w 1008497"/>
              <a:gd name="connsiteY1305" fmla="*/ 670254 h 1007842"/>
              <a:gd name="connsiteX1306" fmla="*/ 111605 w 1008497"/>
              <a:gd name="connsiteY1306" fmla="*/ 692634 h 1007842"/>
              <a:gd name="connsiteX1307" fmla="*/ 99170 w 1008497"/>
              <a:gd name="connsiteY1307" fmla="*/ 726652 h 1007842"/>
              <a:gd name="connsiteX1308" fmla="*/ 92952 w 1008497"/>
              <a:gd name="connsiteY1308" fmla="*/ 728442 h 1007842"/>
              <a:gd name="connsiteX1309" fmla="*/ 106276 w 1008497"/>
              <a:gd name="connsiteY1309" fmla="*/ 715909 h 1007842"/>
              <a:gd name="connsiteX1310" fmla="*/ 108052 w 1008497"/>
              <a:gd name="connsiteY1310" fmla="*/ 690844 h 1007842"/>
              <a:gd name="connsiteX1311" fmla="*/ 124041 w 1008497"/>
              <a:gd name="connsiteY1311" fmla="*/ 660407 h 1007842"/>
              <a:gd name="connsiteX1312" fmla="*/ 111605 w 1008497"/>
              <a:gd name="connsiteY1312" fmla="*/ 635341 h 1007842"/>
              <a:gd name="connsiteX1313" fmla="*/ 86735 w 1008497"/>
              <a:gd name="connsiteY1313" fmla="*/ 630865 h 1007842"/>
              <a:gd name="connsiteX1314" fmla="*/ 80517 w 1008497"/>
              <a:gd name="connsiteY1314" fmla="*/ 621913 h 1007842"/>
              <a:gd name="connsiteX1315" fmla="*/ 61864 w 1008497"/>
              <a:gd name="connsiteY1315" fmla="*/ 613856 h 1007842"/>
              <a:gd name="connsiteX1316" fmla="*/ 54758 w 1008497"/>
              <a:gd name="connsiteY1316" fmla="*/ 613856 h 1007842"/>
              <a:gd name="connsiteX1317" fmla="*/ 62974 w 1008497"/>
              <a:gd name="connsiteY1317" fmla="*/ 610947 h 1007842"/>
              <a:gd name="connsiteX1318" fmla="*/ 942824 w 1008497"/>
              <a:gd name="connsiteY1318" fmla="*/ 598267 h 1007842"/>
              <a:gd name="connsiteX1319" fmla="*/ 945345 w 1008497"/>
              <a:gd name="connsiteY1319" fmla="*/ 599133 h 1007842"/>
              <a:gd name="connsiteX1320" fmla="*/ 939462 w 1008497"/>
              <a:gd name="connsiteY1320" fmla="*/ 605194 h 1007842"/>
              <a:gd name="connsiteX1321" fmla="*/ 935260 w 1008497"/>
              <a:gd name="connsiteY1321" fmla="*/ 614719 h 1007842"/>
              <a:gd name="connsiteX1322" fmla="*/ 931058 w 1008497"/>
              <a:gd name="connsiteY1322" fmla="*/ 617317 h 1007842"/>
              <a:gd name="connsiteX1323" fmla="*/ 942824 w 1008497"/>
              <a:gd name="connsiteY1323" fmla="*/ 598267 h 1007842"/>
              <a:gd name="connsiteX1324" fmla="*/ 58383 w 1008497"/>
              <a:gd name="connsiteY1324" fmla="*/ 595290 h 1007842"/>
              <a:gd name="connsiteX1325" fmla="*/ 87632 w 1008497"/>
              <a:gd name="connsiteY1325" fmla="*/ 601537 h 1007842"/>
              <a:gd name="connsiteX1326" fmla="*/ 92950 w 1008497"/>
              <a:gd name="connsiteY1326" fmla="*/ 607783 h 1007842"/>
              <a:gd name="connsiteX1327" fmla="*/ 110677 w 1008497"/>
              <a:gd name="connsiteY1327" fmla="*/ 613137 h 1007842"/>
              <a:gd name="connsiteX1328" fmla="*/ 142586 w 1008497"/>
              <a:gd name="connsiteY1328" fmla="*/ 654187 h 1007842"/>
              <a:gd name="connsiteX1329" fmla="*/ 140813 w 1008497"/>
              <a:gd name="connsiteY1329" fmla="*/ 678281 h 1007842"/>
              <a:gd name="connsiteX1330" fmla="*/ 124859 w 1008497"/>
              <a:gd name="connsiteY1330" fmla="*/ 703268 h 1007842"/>
              <a:gd name="connsiteX1331" fmla="*/ 104473 w 1008497"/>
              <a:gd name="connsiteY1331" fmla="*/ 740748 h 1007842"/>
              <a:gd name="connsiteX1332" fmla="*/ 90291 w 1008497"/>
              <a:gd name="connsiteY1332" fmla="*/ 744317 h 1007842"/>
              <a:gd name="connsiteX1333" fmla="*/ 90291 w 1008497"/>
              <a:gd name="connsiteY1333" fmla="*/ 734501 h 1007842"/>
              <a:gd name="connsiteX1334" fmla="*/ 101814 w 1008497"/>
              <a:gd name="connsiteY1334" fmla="*/ 729147 h 1007842"/>
              <a:gd name="connsiteX1335" fmla="*/ 116882 w 1008497"/>
              <a:gd name="connsiteY1335" fmla="*/ 705052 h 1007842"/>
              <a:gd name="connsiteX1336" fmla="*/ 116882 w 1008497"/>
              <a:gd name="connsiteY1336" fmla="*/ 694344 h 1007842"/>
              <a:gd name="connsiteX1337" fmla="*/ 131063 w 1008497"/>
              <a:gd name="connsiteY1337" fmla="*/ 649725 h 1007842"/>
              <a:gd name="connsiteX1338" fmla="*/ 100041 w 1008497"/>
              <a:gd name="connsiteY1338" fmla="*/ 622061 h 1007842"/>
              <a:gd name="connsiteX1339" fmla="*/ 89405 w 1008497"/>
              <a:gd name="connsiteY1339" fmla="*/ 621169 h 1007842"/>
              <a:gd name="connsiteX1340" fmla="*/ 66360 w 1008497"/>
              <a:gd name="connsiteY1340" fmla="*/ 606891 h 1007842"/>
              <a:gd name="connsiteX1341" fmla="*/ 48633 w 1008497"/>
              <a:gd name="connsiteY1341" fmla="*/ 611353 h 1007842"/>
              <a:gd name="connsiteX1342" fmla="*/ 38883 w 1008497"/>
              <a:gd name="connsiteY1342" fmla="*/ 603321 h 1007842"/>
              <a:gd name="connsiteX1343" fmla="*/ 58383 w 1008497"/>
              <a:gd name="connsiteY1343" fmla="*/ 595290 h 1007842"/>
              <a:gd name="connsiteX1344" fmla="*/ 949780 w 1008497"/>
              <a:gd name="connsiteY1344" fmla="*/ 585166 h 1007842"/>
              <a:gd name="connsiteX1345" fmla="*/ 962480 w 1008497"/>
              <a:gd name="connsiteY1345" fmla="*/ 590019 h 1007842"/>
              <a:gd name="connsiteX1346" fmla="*/ 965107 w 1008497"/>
              <a:gd name="connsiteY1346" fmla="*/ 593470 h 1007842"/>
              <a:gd name="connsiteX1347" fmla="*/ 963356 w 1008497"/>
              <a:gd name="connsiteY1347" fmla="*/ 605549 h 1007842"/>
              <a:gd name="connsiteX1348" fmla="*/ 952845 w 1008497"/>
              <a:gd name="connsiteY1348" fmla="*/ 608137 h 1007842"/>
              <a:gd name="connsiteX1349" fmla="*/ 949342 w 1008497"/>
              <a:gd name="connsiteY1349" fmla="*/ 600373 h 1007842"/>
              <a:gd name="connsiteX1350" fmla="*/ 950218 w 1008497"/>
              <a:gd name="connsiteY1350" fmla="*/ 596059 h 1007842"/>
              <a:gd name="connsiteX1351" fmla="*/ 941459 w 1008497"/>
              <a:gd name="connsiteY1351" fmla="*/ 595196 h 1007842"/>
              <a:gd name="connsiteX1352" fmla="*/ 927445 w 1008497"/>
              <a:gd name="connsiteY1352" fmla="*/ 619353 h 1007842"/>
              <a:gd name="connsiteX1353" fmla="*/ 916935 w 1008497"/>
              <a:gd name="connsiteY1353" fmla="*/ 623667 h 1007842"/>
              <a:gd name="connsiteX1354" fmla="*/ 919562 w 1008497"/>
              <a:gd name="connsiteY1354" fmla="*/ 606412 h 1007842"/>
              <a:gd name="connsiteX1355" fmla="*/ 937079 w 1008497"/>
              <a:gd name="connsiteY1355" fmla="*/ 587431 h 1007842"/>
              <a:gd name="connsiteX1356" fmla="*/ 949780 w 1008497"/>
              <a:gd name="connsiteY1356" fmla="*/ 585166 h 1007842"/>
              <a:gd name="connsiteX1357" fmla="*/ 65242 w 1008497"/>
              <a:gd name="connsiteY1357" fmla="*/ 581844 h 1007842"/>
              <a:gd name="connsiteX1358" fmla="*/ 69178 w 1008497"/>
              <a:gd name="connsiteY1358" fmla="*/ 583420 h 1007842"/>
              <a:gd name="connsiteX1359" fmla="*/ 72882 w 1008497"/>
              <a:gd name="connsiteY1359" fmla="*/ 589303 h 1007842"/>
              <a:gd name="connsiteX1360" fmla="*/ 73808 w 1008497"/>
              <a:gd name="connsiteY1360" fmla="*/ 592665 h 1007842"/>
              <a:gd name="connsiteX1361" fmla="*/ 67326 w 1008497"/>
              <a:gd name="connsiteY1361" fmla="*/ 585941 h 1007842"/>
              <a:gd name="connsiteX1362" fmla="*/ 62696 w 1008497"/>
              <a:gd name="connsiteY1362" fmla="*/ 583420 h 1007842"/>
              <a:gd name="connsiteX1363" fmla="*/ 65242 w 1008497"/>
              <a:gd name="connsiteY1363" fmla="*/ 581844 h 1007842"/>
              <a:gd name="connsiteX1364" fmla="*/ 127102 w 1008497"/>
              <a:gd name="connsiteY1364" fmla="*/ 578579 h 1007842"/>
              <a:gd name="connsiteX1365" fmla="*/ 131027 w 1008497"/>
              <a:gd name="connsiteY1365" fmla="*/ 583099 h 1007842"/>
              <a:gd name="connsiteX1366" fmla="*/ 130130 w 1008497"/>
              <a:gd name="connsiteY1366" fmla="*/ 600737 h 1007842"/>
              <a:gd name="connsiteX1367" fmla="*/ 137308 w 1008497"/>
              <a:gd name="connsiteY1367" fmla="*/ 614848 h 1007842"/>
              <a:gd name="connsiteX1368" fmla="*/ 136411 w 1008497"/>
              <a:gd name="connsiteY1368" fmla="*/ 615730 h 1007842"/>
              <a:gd name="connsiteX1369" fmla="*/ 121157 w 1008497"/>
              <a:gd name="connsiteY1369" fmla="*/ 601619 h 1007842"/>
              <a:gd name="connsiteX1370" fmla="*/ 116671 w 1008497"/>
              <a:gd name="connsiteY1370" fmla="*/ 599855 h 1007842"/>
              <a:gd name="connsiteX1371" fmla="*/ 122055 w 1008497"/>
              <a:gd name="connsiteY1371" fmla="*/ 591918 h 1007842"/>
              <a:gd name="connsiteX1372" fmla="*/ 124746 w 1008497"/>
              <a:gd name="connsiteY1372" fmla="*/ 587508 h 1007842"/>
              <a:gd name="connsiteX1373" fmla="*/ 119363 w 1008497"/>
              <a:gd name="connsiteY1373" fmla="*/ 583099 h 1007842"/>
              <a:gd name="connsiteX1374" fmla="*/ 121157 w 1008497"/>
              <a:gd name="connsiteY1374" fmla="*/ 578689 h 1007842"/>
              <a:gd name="connsiteX1375" fmla="*/ 127102 w 1008497"/>
              <a:gd name="connsiteY1375" fmla="*/ 578579 h 1007842"/>
              <a:gd name="connsiteX1376" fmla="*/ 61945 w 1008497"/>
              <a:gd name="connsiteY1376" fmla="*/ 564930 h 1007842"/>
              <a:gd name="connsiteX1377" fmla="*/ 84314 w 1008497"/>
              <a:gd name="connsiteY1377" fmla="*/ 579844 h 1007842"/>
              <a:gd name="connsiteX1378" fmla="*/ 88788 w 1008497"/>
              <a:gd name="connsiteY1378" fmla="*/ 597390 h 1007842"/>
              <a:gd name="connsiteX1379" fmla="*/ 78051 w 1008497"/>
              <a:gd name="connsiteY1379" fmla="*/ 593881 h 1007842"/>
              <a:gd name="connsiteX1380" fmla="*/ 72682 w 1008497"/>
              <a:gd name="connsiteY1380" fmla="*/ 582476 h 1007842"/>
              <a:gd name="connsiteX1381" fmla="*/ 59261 w 1008497"/>
              <a:gd name="connsiteY1381" fmla="*/ 577212 h 1007842"/>
              <a:gd name="connsiteX1382" fmla="*/ 52103 w 1008497"/>
              <a:gd name="connsiteY1382" fmla="*/ 588617 h 1007842"/>
              <a:gd name="connsiteX1383" fmla="*/ 44945 w 1008497"/>
              <a:gd name="connsiteY1383" fmla="*/ 587740 h 1007842"/>
              <a:gd name="connsiteX1384" fmla="*/ 44050 w 1008497"/>
              <a:gd name="connsiteY1384" fmla="*/ 572826 h 1007842"/>
              <a:gd name="connsiteX1385" fmla="*/ 61945 w 1008497"/>
              <a:gd name="connsiteY1385" fmla="*/ 564930 h 1007842"/>
              <a:gd name="connsiteX1386" fmla="*/ 906363 w 1008497"/>
              <a:gd name="connsiteY1386" fmla="*/ 553817 h 1007842"/>
              <a:gd name="connsiteX1387" fmla="*/ 908127 w 1008497"/>
              <a:gd name="connsiteY1387" fmla="*/ 559109 h 1007842"/>
              <a:gd name="connsiteX1388" fmla="*/ 903717 w 1008497"/>
              <a:gd name="connsiteY1388" fmla="*/ 562637 h 1007842"/>
              <a:gd name="connsiteX1389" fmla="*/ 898426 w 1008497"/>
              <a:gd name="connsiteY1389" fmla="*/ 581157 h 1007842"/>
              <a:gd name="connsiteX1390" fmla="*/ 909891 w 1008497"/>
              <a:gd name="connsiteY1390" fmla="*/ 585567 h 1007842"/>
              <a:gd name="connsiteX1391" fmla="*/ 912537 w 1008497"/>
              <a:gd name="connsiteY1391" fmla="*/ 582921 h 1007842"/>
              <a:gd name="connsiteX1392" fmla="*/ 909891 w 1008497"/>
              <a:gd name="connsiteY1392" fmla="*/ 574984 h 1007842"/>
              <a:gd name="connsiteX1393" fmla="*/ 918710 w 1008497"/>
              <a:gd name="connsiteY1393" fmla="*/ 574102 h 1007842"/>
              <a:gd name="connsiteX1394" fmla="*/ 923120 w 1008497"/>
              <a:gd name="connsiteY1394" fmla="*/ 582039 h 1007842"/>
              <a:gd name="connsiteX1395" fmla="*/ 915182 w 1008497"/>
              <a:gd name="connsiteY1395" fmla="*/ 594387 h 1007842"/>
              <a:gd name="connsiteX1396" fmla="*/ 909009 w 1008497"/>
              <a:gd name="connsiteY1396" fmla="*/ 598796 h 1007842"/>
              <a:gd name="connsiteX1397" fmla="*/ 903717 w 1008497"/>
              <a:gd name="connsiteY1397" fmla="*/ 613789 h 1007842"/>
              <a:gd name="connsiteX1398" fmla="*/ 882551 w 1008497"/>
              <a:gd name="connsiteY1398" fmla="*/ 623491 h 1007842"/>
              <a:gd name="connsiteX1399" fmla="*/ 868440 w 1008497"/>
              <a:gd name="connsiteY1399" fmla="*/ 633192 h 1007842"/>
              <a:gd name="connsiteX1400" fmla="*/ 873731 w 1008497"/>
              <a:gd name="connsiteY1400" fmla="*/ 624373 h 1007842"/>
              <a:gd name="connsiteX1401" fmla="*/ 878141 w 1008497"/>
              <a:gd name="connsiteY1401" fmla="*/ 610262 h 1007842"/>
              <a:gd name="connsiteX1402" fmla="*/ 877259 w 1008497"/>
              <a:gd name="connsiteY1402" fmla="*/ 595269 h 1007842"/>
              <a:gd name="connsiteX1403" fmla="*/ 885197 w 1008497"/>
              <a:gd name="connsiteY1403" fmla="*/ 592623 h 1007842"/>
              <a:gd name="connsiteX1404" fmla="*/ 888724 w 1008497"/>
              <a:gd name="connsiteY1404" fmla="*/ 599678 h 1007842"/>
              <a:gd name="connsiteX1405" fmla="*/ 883433 w 1008497"/>
              <a:gd name="connsiteY1405" fmla="*/ 604970 h 1007842"/>
              <a:gd name="connsiteX1406" fmla="*/ 890488 w 1008497"/>
              <a:gd name="connsiteY1406" fmla="*/ 610262 h 1007842"/>
              <a:gd name="connsiteX1407" fmla="*/ 900190 w 1008497"/>
              <a:gd name="connsiteY1407" fmla="*/ 605852 h 1007842"/>
              <a:gd name="connsiteX1408" fmla="*/ 896662 w 1008497"/>
              <a:gd name="connsiteY1408" fmla="*/ 589977 h 1007842"/>
              <a:gd name="connsiteX1409" fmla="*/ 889606 w 1008497"/>
              <a:gd name="connsiteY1409" fmla="*/ 574102 h 1007842"/>
              <a:gd name="connsiteX1410" fmla="*/ 879905 w 1008497"/>
              <a:gd name="connsiteY1410" fmla="*/ 565282 h 1007842"/>
              <a:gd name="connsiteX1411" fmla="*/ 880787 w 1008497"/>
              <a:gd name="connsiteY1411" fmla="*/ 556463 h 1007842"/>
              <a:gd name="connsiteX1412" fmla="*/ 886960 w 1008497"/>
              <a:gd name="connsiteY1412" fmla="*/ 556463 h 1007842"/>
              <a:gd name="connsiteX1413" fmla="*/ 893134 w 1008497"/>
              <a:gd name="connsiteY1413" fmla="*/ 564400 h 1007842"/>
              <a:gd name="connsiteX1414" fmla="*/ 906363 w 1008497"/>
              <a:gd name="connsiteY1414" fmla="*/ 553817 h 1007842"/>
              <a:gd name="connsiteX1415" fmla="*/ 967769 w 1008497"/>
              <a:gd name="connsiteY1415" fmla="*/ 553364 h 1007842"/>
              <a:gd name="connsiteX1416" fmla="*/ 972234 w 1008497"/>
              <a:gd name="connsiteY1416" fmla="*/ 553364 h 1007842"/>
              <a:gd name="connsiteX1417" fmla="*/ 978484 w 1008497"/>
              <a:gd name="connsiteY1417" fmla="*/ 561528 h 1007842"/>
              <a:gd name="connsiteX1418" fmla="*/ 976698 w 1008497"/>
              <a:gd name="connsiteY1418" fmla="*/ 578764 h 1007842"/>
              <a:gd name="connsiteX1419" fmla="*/ 968662 w 1008497"/>
              <a:gd name="connsiteY1419" fmla="*/ 581485 h 1007842"/>
              <a:gd name="connsiteX1420" fmla="*/ 966876 w 1008497"/>
              <a:gd name="connsiteY1420" fmla="*/ 574228 h 1007842"/>
              <a:gd name="connsiteX1421" fmla="*/ 972234 w 1008497"/>
              <a:gd name="connsiteY1421" fmla="*/ 568785 h 1007842"/>
              <a:gd name="connsiteX1422" fmla="*/ 967769 w 1008497"/>
              <a:gd name="connsiteY1422" fmla="*/ 553364 h 1007842"/>
              <a:gd name="connsiteX1423" fmla="*/ 957411 w 1008497"/>
              <a:gd name="connsiteY1423" fmla="*/ 549055 h 1007842"/>
              <a:gd name="connsiteX1424" fmla="*/ 965031 w 1008497"/>
              <a:gd name="connsiteY1424" fmla="*/ 552684 h 1007842"/>
              <a:gd name="connsiteX1425" fmla="*/ 965031 w 1008497"/>
              <a:gd name="connsiteY1425" fmla="*/ 561755 h 1007842"/>
              <a:gd name="connsiteX1426" fmla="*/ 956458 w 1008497"/>
              <a:gd name="connsiteY1426" fmla="*/ 558127 h 1007842"/>
              <a:gd name="connsiteX1427" fmla="*/ 957411 w 1008497"/>
              <a:gd name="connsiteY1427" fmla="*/ 549055 h 1007842"/>
              <a:gd name="connsiteX1428" fmla="*/ 912405 w 1008497"/>
              <a:gd name="connsiteY1428" fmla="*/ 542705 h 1007842"/>
              <a:gd name="connsiteX1429" fmla="*/ 922227 w 1008497"/>
              <a:gd name="connsiteY1429" fmla="*/ 543587 h 1007842"/>
              <a:gd name="connsiteX1430" fmla="*/ 921334 w 1008497"/>
              <a:gd name="connsiteY1430" fmla="*/ 553288 h 1007842"/>
              <a:gd name="connsiteX1431" fmla="*/ 912405 w 1008497"/>
              <a:gd name="connsiteY1431" fmla="*/ 558580 h 1007842"/>
              <a:gd name="connsiteX1432" fmla="*/ 911512 w 1008497"/>
              <a:gd name="connsiteY1432" fmla="*/ 558580 h 1007842"/>
              <a:gd name="connsiteX1433" fmla="*/ 912405 w 1008497"/>
              <a:gd name="connsiteY1433" fmla="*/ 542705 h 1007842"/>
              <a:gd name="connsiteX1434" fmla="*/ 40888 w 1008497"/>
              <a:gd name="connsiteY1434" fmla="*/ 539530 h 1007842"/>
              <a:gd name="connsiteX1435" fmla="*/ 40888 w 1008497"/>
              <a:gd name="connsiteY1435" fmla="*/ 543860 h 1007842"/>
              <a:gd name="connsiteX1436" fmla="*/ 36293 w 1008497"/>
              <a:gd name="connsiteY1436" fmla="*/ 553385 h 1007842"/>
              <a:gd name="connsiteX1437" fmla="*/ 41807 w 1008497"/>
              <a:gd name="connsiteY1437" fmla="*/ 561178 h 1007842"/>
              <a:gd name="connsiteX1438" fmla="*/ 38131 w 1008497"/>
              <a:gd name="connsiteY1438" fmla="*/ 567239 h 1007842"/>
              <a:gd name="connsiteX1439" fmla="*/ 28940 w 1008497"/>
              <a:gd name="connsiteY1439" fmla="*/ 562910 h 1007842"/>
              <a:gd name="connsiteX1440" fmla="*/ 28021 w 1008497"/>
              <a:gd name="connsiteY1440" fmla="*/ 546457 h 1007842"/>
              <a:gd name="connsiteX1441" fmla="*/ 40888 w 1008497"/>
              <a:gd name="connsiteY1441" fmla="*/ 539530 h 1007842"/>
              <a:gd name="connsiteX1442" fmla="*/ 102092 w 1008497"/>
              <a:gd name="connsiteY1442" fmla="*/ 536355 h 1007842"/>
              <a:gd name="connsiteX1443" fmla="*/ 116087 w 1008497"/>
              <a:gd name="connsiteY1443" fmla="*/ 549729 h 1007842"/>
              <a:gd name="connsiteX1444" fmla="*/ 122211 w 1008497"/>
              <a:gd name="connsiteY1444" fmla="*/ 551512 h 1007842"/>
              <a:gd name="connsiteX1445" fmla="*/ 123960 w 1008497"/>
              <a:gd name="connsiteY1445" fmla="*/ 548838 h 1007842"/>
              <a:gd name="connsiteX1446" fmla="*/ 120461 w 1008497"/>
              <a:gd name="connsiteY1446" fmla="*/ 542596 h 1007842"/>
              <a:gd name="connsiteX1447" fmla="*/ 123960 w 1008497"/>
              <a:gd name="connsiteY1447" fmla="*/ 539922 h 1007842"/>
              <a:gd name="connsiteX1448" fmla="*/ 130958 w 1008497"/>
              <a:gd name="connsiteY1448" fmla="*/ 546163 h 1007842"/>
              <a:gd name="connsiteX1449" fmla="*/ 128334 w 1008497"/>
              <a:gd name="connsiteY1449" fmla="*/ 555970 h 1007842"/>
              <a:gd name="connsiteX1450" fmla="*/ 118712 w 1008497"/>
              <a:gd name="connsiteY1450" fmla="*/ 560428 h 1007842"/>
              <a:gd name="connsiteX1451" fmla="*/ 114338 w 1008497"/>
              <a:gd name="connsiteY1451" fmla="*/ 575586 h 1007842"/>
              <a:gd name="connsiteX1452" fmla="*/ 108215 w 1008497"/>
              <a:gd name="connsiteY1452" fmla="*/ 582718 h 1007842"/>
              <a:gd name="connsiteX1453" fmla="*/ 109964 w 1008497"/>
              <a:gd name="connsiteY1453" fmla="*/ 591634 h 1007842"/>
              <a:gd name="connsiteX1454" fmla="*/ 114338 w 1008497"/>
              <a:gd name="connsiteY1454" fmla="*/ 594309 h 1007842"/>
              <a:gd name="connsiteX1455" fmla="*/ 109964 w 1008497"/>
              <a:gd name="connsiteY1455" fmla="*/ 598767 h 1007842"/>
              <a:gd name="connsiteX1456" fmla="*/ 100342 w 1008497"/>
              <a:gd name="connsiteY1456" fmla="*/ 585393 h 1007842"/>
              <a:gd name="connsiteX1457" fmla="*/ 101217 w 1008497"/>
              <a:gd name="connsiteY1457" fmla="*/ 580044 h 1007842"/>
              <a:gd name="connsiteX1458" fmla="*/ 88971 w 1008497"/>
              <a:gd name="connsiteY1458" fmla="*/ 570236 h 1007842"/>
              <a:gd name="connsiteX1459" fmla="*/ 90720 w 1008497"/>
              <a:gd name="connsiteY1459" fmla="*/ 562212 h 1007842"/>
              <a:gd name="connsiteX1460" fmla="*/ 96843 w 1008497"/>
              <a:gd name="connsiteY1460" fmla="*/ 562212 h 1007842"/>
              <a:gd name="connsiteX1461" fmla="*/ 99467 w 1008497"/>
              <a:gd name="connsiteY1461" fmla="*/ 571128 h 1007842"/>
              <a:gd name="connsiteX1462" fmla="*/ 108215 w 1008497"/>
              <a:gd name="connsiteY1462" fmla="*/ 568453 h 1007842"/>
              <a:gd name="connsiteX1463" fmla="*/ 110839 w 1008497"/>
              <a:gd name="connsiteY1463" fmla="*/ 553296 h 1007842"/>
              <a:gd name="connsiteX1464" fmla="*/ 101217 w 1008497"/>
              <a:gd name="connsiteY1464" fmla="*/ 543488 h 1007842"/>
              <a:gd name="connsiteX1465" fmla="*/ 101217 w 1008497"/>
              <a:gd name="connsiteY1465" fmla="*/ 537247 h 1007842"/>
              <a:gd name="connsiteX1466" fmla="*/ 102092 w 1008497"/>
              <a:gd name="connsiteY1466" fmla="*/ 536355 h 1007842"/>
              <a:gd name="connsiteX1467" fmla="*/ 55055 w 1008497"/>
              <a:gd name="connsiteY1467" fmla="*/ 534053 h 1007842"/>
              <a:gd name="connsiteX1468" fmla="*/ 52376 w 1008497"/>
              <a:gd name="connsiteY1468" fmla="*/ 547150 h 1007842"/>
              <a:gd name="connsiteX1469" fmla="*/ 47019 w 1008497"/>
              <a:gd name="connsiteY1469" fmla="*/ 549769 h 1007842"/>
              <a:gd name="connsiteX1470" fmla="*/ 47019 w 1008497"/>
              <a:gd name="connsiteY1470" fmla="*/ 537546 h 1007842"/>
              <a:gd name="connsiteX1471" fmla="*/ 55055 w 1008497"/>
              <a:gd name="connsiteY1471" fmla="*/ 534053 h 1007842"/>
              <a:gd name="connsiteX1472" fmla="*/ 939246 w 1008497"/>
              <a:gd name="connsiteY1472" fmla="*/ 530005 h 1007842"/>
              <a:gd name="connsiteX1473" fmla="*/ 943633 w 1008497"/>
              <a:gd name="connsiteY1473" fmla="*/ 536295 h 1007842"/>
              <a:gd name="connsiteX1474" fmla="*/ 936614 w 1008497"/>
              <a:gd name="connsiteY1474" fmla="*/ 540788 h 1007842"/>
              <a:gd name="connsiteX1475" fmla="*/ 933105 w 1008497"/>
              <a:gd name="connsiteY1475" fmla="*/ 547977 h 1007842"/>
              <a:gd name="connsiteX1476" fmla="*/ 938369 w 1008497"/>
              <a:gd name="connsiteY1476" fmla="*/ 556064 h 1007842"/>
              <a:gd name="connsiteX1477" fmla="*/ 943633 w 1008497"/>
              <a:gd name="connsiteY1477" fmla="*/ 554267 h 1007842"/>
              <a:gd name="connsiteX1478" fmla="*/ 937492 w 1008497"/>
              <a:gd name="connsiteY1478" fmla="*/ 548875 h 1007842"/>
              <a:gd name="connsiteX1479" fmla="*/ 939246 w 1008497"/>
              <a:gd name="connsiteY1479" fmla="*/ 543484 h 1007842"/>
              <a:gd name="connsiteX1480" fmla="*/ 948019 w 1008497"/>
              <a:gd name="connsiteY1480" fmla="*/ 543484 h 1007842"/>
              <a:gd name="connsiteX1481" fmla="*/ 952406 w 1008497"/>
              <a:gd name="connsiteY1481" fmla="*/ 555166 h 1007842"/>
              <a:gd name="connsiteX1482" fmla="*/ 943633 w 1008497"/>
              <a:gd name="connsiteY1482" fmla="*/ 563253 h 1007842"/>
              <a:gd name="connsiteX1483" fmla="*/ 935737 w 1008497"/>
              <a:gd name="connsiteY1483" fmla="*/ 576732 h 1007842"/>
              <a:gd name="connsiteX1484" fmla="*/ 932228 w 1008497"/>
              <a:gd name="connsiteY1484" fmla="*/ 577630 h 1007842"/>
              <a:gd name="connsiteX1485" fmla="*/ 928719 w 1008497"/>
              <a:gd name="connsiteY1485" fmla="*/ 541687 h 1007842"/>
              <a:gd name="connsiteX1486" fmla="*/ 939246 w 1008497"/>
              <a:gd name="connsiteY1486" fmla="*/ 530005 h 1007842"/>
              <a:gd name="connsiteX1487" fmla="*/ 95961 w 1008497"/>
              <a:gd name="connsiteY1487" fmla="*/ 528594 h 1007842"/>
              <a:gd name="connsiteX1488" fmla="*/ 99208 w 1008497"/>
              <a:gd name="connsiteY1488" fmla="*/ 531240 h 1007842"/>
              <a:gd name="connsiteX1489" fmla="*/ 97476 w 1008497"/>
              <a:gd name="connsiteY1489" fmla="*/ 542705 h 1007842"/>
              <a:gd name="connsiteX1490" fmla="*/ 89683 w 1008497"/>
              <a:gd name="connsiteY1490" fmla="*/ 537413 h 1007842"/>
              <a:gd name="connsiteX1491" fmla="*/ 91415 w 1008497"/>
              <a:gd name="connsiteY1491" fmla="*/ 528594 h 1007842"/>
              <a:gd name="connsiteX1492" fmla="*/ 95961 w 1008497"/>
              <a:gd name="connsiteY1492" fmla="*/ 528594 h 1007842"/>
              <a:gd name="connsiteX1493" fmla="*/ 970340 w 1008497"/>
              <a:gd name="connsiteY1493" fmla="*/ 523655 h 1007842"/>
              <a:gd name="connsiteX1494" fmla="*/ 975656 w 1008497"/>
              <a:gd name="connsiteY1494" fmla="*/ 527119 h 1007842"/>
              <a:gd name="connsiteX1495" fmla="*/ 976542 w 1008497"/>
              <a:gd name="connsiteY1495" fmla="*/ 536644 h 1007842"/>
              <a:gd name="connsiteX1496" fmla="*/ 981858 w 1008497"/>
              <a:gd name="connsiteY1496" fmla="*/ 545303 h 1007842"/>
              <a:gd name="connsiteX1497" fmla="*/ 980086 w 1008497"/>
              <a:gd name="connsiteY1497" fmla="*/ 552230 h 1007842"/>
              <a:gd name="connsiteX1498" fmla="*/ 957935 w 1008497"/>
              <a:gd name="connsiteY1498" fmla="*/ 544437 h 1007842"/>
              <a:gd name="connsiteX1499" fmla="*/ 943758 w 1008497"/>
              <a:gd name="connsiteY1499" fmla="*/ 527985 h 1007842"/>
              <a:gd name="connsiteX1500" fmla="*/ 946416 w 1008497"/>
              <a:gd name="connsiteY1500" fmla="*/ 525387 h 1007842"/>
              <a:gd name="connsiteX1501" fmla="*/ 958821 w 1008497"/>
              <a:gd name="connsiteY1501" fmla="*/ 528851 h 1007842"/>
              <a:gd name="connsiteX1502" fmla="*/ 965023 w 1008497"/>
              <a:gd name="connsiteY1502" fmla="*/ 540107 h 1007842"/>
              <a:gd name="connsiteX1503" fmla="*/ 969453 w 1008497"/>
              <a:gd name="connsiteY1503" fmla="*/ 540107 h 1007842"/>
              <a:gd name="connsiteX1504" fmla="*/ 964137 w 1008497"/>
              <a:gd name="connsiteY1504" fmla="*/ 534912 h 1007842"/>
              <a:gd name="connsiteX1505" fmla="*/ 965023 w 1008497"/>
              <a:gd name="connsiteY1505" fmla="*/ 527119 h 1007842"/>
              <a:gd name="connsiteX1506" fmla="*/ 970340 w 1008497"/>
              <a:gd name="connsiteY1506" fmla="*/ 523655 h 1007842"/>
              <a:gd name="connsiteX1507" fmla="*/ 905369 w 1008497"/>
              <a:gd name="connsiteY1507" fmla="*/ 514130 h 1007842"/>
              <a:gd name="connsiteX1508" fmla="*/ 914894 w 1008497"/>
              <a:gd name="connsiteY1508" fmla="*/ 518628 h 1007842"/>
              <a:gd name="connsiteX1509" fmla="*/ 914894 w 1008497"/>
              <a:gd name="connsiteY1509" fmla="*/ 524025 h 1007842"/>
              <a:gd name="connsiteX1510" fmla="*/ 909699 w 1008497"/>
              <a:gd name="connsiteY1510" fmla="*/ 525824 h 1007842"/>
              <a:gd name="connsiteX1511" fmla="*/ 907101 w 1008497"/>
              <a:gd name="connsiteY1511" fmla="*/ 524925 h 1007842"/>
              <a:gd name="connsiteX1512" fmla="*/ 908833 w 1008497"/>
              <a:gd name="connsiteY1512" fmla="*/ 528523 h 1007842"/>
              <a:gd name="connsiteX1513" fmla="*/ 915760 w 1008497"/>
              <a:gd name="connsiteY1513" fmla="*/ 529423 h 1007842"/>
              <a:gd name="connsiteX1514" fmla="*/ 920090 w 1008497"/>
              <a:gd name="connsiteY1514" fmla="*/ 522226 h 1007842"/>
              <a:gd name="connsiteX1515" fmla="*/ 929615 w 1008497"/>
              <a:gd name="connsiteY1515" fmla="*/ 526724 h 1007842"/>
              <a:gd name="connsiteX1516" fmla="*/ 937408 w 1008497"/>
              <a:gd name="connsiteY1516" fmla="*/ 526724 h 1007842"/>
              <a:gd name="connsiteX1517" fmla="*/ 926151 w 1008497"/>
              <a:gd name="connsiteY1517" fmla="*/ 538418 h 1007842"/>
              <a:gd name="connsiteX1518" fmla="*/ 890649 w 1008497"/>
              <a:gd name="connsiteY1518" fmla="*/ 538418 h 1007842"/>
              <a:gd name="connsiteX1519" fmla="*/ 890649 w 1008497"/>
              <a:gd name="connsiteY1519" fmla="*/ 533021 h 1007842"/>
              <a:gd name="connsiteX1520" fmla="*/ 899308 w 1008497"/>
              <a:gd name="connsiteY1520" fmla="*/ 521327 h 1007842"/>
              <a:gd name="connsiteX1521" fmla="*/ 905369 w 1008497"/>
              <a:gd name="connsiteY1521" fmla="*/ 514130 h 1007842"/>
              <a:gd name="connsiteX1522" fmla="*/ 67691 w 1008497"/>
              <a:gd name="connsiteY1522" fmla="*/ 514130 h 1007842"/>
              <a:gd name="connsiteX1523" fmla="*/ 74788 w 1008497"/>
              <a:gd name="connsiteY1523" fmla="*/ 521457 h 1007842"/>
              <a:gd name="connsiteX1524" fmla="*/ 86321 w 1008497"/>
              <a:gd name="connsiteY1524" fmla="*/ 528784 h 1007842"/>
              <a:gd name="connsiteX1525" fmla="*/ 78337 w 1008497"/>
              <a:gd name="connsiteY1525" fmla="*/ 549849 h 1007842"/>
              <a:gd name="connsiteX1526" fmla="*/ 76562 w 1008497"/>
              <a:gd name="connsiteY1526" fmla="*/ 559008 h 1007842"/>
              <a:gd name="connsiteX1527" fmla="*/ 68578 w 1008497"/>
              <a:gd name="connsiteY1527" fmla="*/ 557176 h 1007842"/>
              <a:gd name="connsiteX1528" fmla="*/ 58820 w 1008497"/>
              <a:gd name="connsiteY1528" fmla="*/ 539774 h 1007842"/>
              <a:gd name="connsiteX1529" fmla="*/ 58820 w 1008497"/>
              <a:gd name="connsiteY1529" fmla="*/ 529700 h 1007842"/>
              <a:gd name="connsiteX1530" fmla="*/ 67691 w 1008497"/>
              <a:gd name="connsiteY1530" fmla="*/ 526952 h 1007842"/>
              <a:gd name="connsiteX1531" fmla="*/ 69465 w 1008497"/>
              <a:gd name="connsiteY1531" fmla="*/ 537943 h 1007842"/>
              <a:gd name="connsiteX1532" fmla="*/ 73901 w 1008497"/>
              <a:gd name="connsiteY1532" fmla="*/ 533363 h 1007842"/>
              <a:gd name="connsiteX1533" fmla="*/ 67691 w 1008497"/>
              <a:gd name="connsiteY1533" fmla="*/ 521457 h 1007842"/>
              <a:gd name="connsiteX1534" fmla="*/ 65917 w 1008497"/>
              <a:gd name="connsiteY1534" fmla="*/ 518709 h 1007842"/>
              <a:gd name="connsiteX1535" fmla="*/ 67691 w 1008497"/>
              <a:gd name="connsiteY1535" fmla="*/ 514130 h 1007842"/>
              <a:gd name="connsiteX1536" fmla="*/ 64968 w 1008497"/>
              <a:gd name="connsiteY1536" fmla="*/ 503017 h 1007842"/>
              <a:gd name="connsiteX1537" fmla="*/ 49634 w 1008497"/>
              <a:gd name="connsiteY1537" fmla="*/ 530401 h 1007842"/>
              <a:gd name="connsiteX1538" fmla="*/ 30693 w 1008497"/>
              <a:gd name="connsiteY1538" fmla="*/ 539529 h 1007842"/>
              <a:gd name="connsiteX1539" fmla="*/ 26183 w 1008497"/>
              <a:gd name="connsiteY1539" fmla="*/ 532227 h 1007842"/>
              <a:gd name="connsiteX1540" fmla="*/ 29791 w 1008497"/>
              <a:gd name="connsiteY1540" fmla="*/ 516709 h 1007842"/>
              <a:gd name="connsiteX1541" fmla="*/ 35203 w 1008497"/>
              <a:gd name="connsiteY1541" fmla="*/ 508494 h 1007842"/>
              <a:gd name="connsiteX1542" fmla="*/ 43321 w 1008497"/>
              <a:gd name="connsiteY1542" fmla="*/ 506668 h 1007842"/>
              <a:gd name="connsiteX1543" fmla="*/ 49634 w 1008497"/>
              <a:gd name="connsiteY1543" fmla="*/ 513971 h 1007842"/>
              <a:gd name="connsiteX1544" fmla="*/ 46928 w 1008497"/>
              <a:gd name="connsiteY1544" fmla="*/ 520360 h 1007842"/>
              <a:gd name="connsiteX1545" fmla="*/ 42419 w 1008497"/>
              <a:gd name="connsiteY1545" fmla="*/ 519448 h 1007842"/>
              <a:gd name="connsiteX1546" fmla="*/ 40615 w 1008497"/>
              <a:gd name="connsiteY1546" fmla="*/ 514884 h 1007842"/>
              <a:gd name="connsiteX1547" fmla="*/ 38811 w 1008497"/>
              <a:gd name="connsiteY1547" fmla="*/ 518535 h 1007842"/>
              <a:gd name="connsiteX1548" fmla="*/ 43321 w 1008497"/>
              <a:gd name="connsiteY1548" fmla="*/ 523099 h 1007842"/>
              <a:gd name="connsiteX1549" fmla="*/ 52340 w 1008497"/>
              <a:gd name="connsiteY1549" fmla="*/ 519448 h 1007842"/>
              <a:gd name="connsiteX1550" fmla="*/ 56850 w 1008497"/>
              <a:gd name="connsiteY1550" fmla="*/ 508494 h 1007842"/>
              <a:gd name="connsiteX1551" fmla="*/ 64968 w 1008497"/>
              <a:gd name="connsiteY1551" fmla="*/ 503017 h 1007842"/>
              <a:gd name="connsiteX1552" fmla="*/ 107592 w 1008497"/>
              <a:gd name="connsiteY1552" fmla="*/ 500194 h 1007842"/>
              <a:gd name="connsiteX1553" fmla="*/ 114141 w 1008497"/>
              <a:gd name="connsiteY1553" fmla="*/ 506011 h 1007842"/>
              <a:gd name="connsiteX1554" fmla="*/ 123020 w 1008497"/>
              <a:gd name="connsiteY1554" fmla="*/ 520661 h 1007842"/>
              <a:gd name="connsiteX1555" fmla="*/ 120356 w 1008497"/>
              <a:gd name="connsiteY1555" fmla="*/ 528417 h 1007842"/>
              <a:gd name="connsiteX1556" fmla="*/ 114141 w 1008497"/>
              <a:gd name="connsiteY1556" fmla="*/ 525832 h 1007842"/>
              <a:gd name="connsiteX1557" fmla="*/ 88391 w 1008497"/>
              <a:gd name="connsiteY1557" fmla="*/ 524108 h 1007842"/>
              <a:gd name="connsiteX1558" fmla="*/ 70633 w 1008497"/>
              <a:gd name="connsiteY1558" fmla="*/ 509458 h 1007842"/>
              <a:gd name="connsiteX1559" fmla="*/ 70633 w 1008497"/>
              <a:gd name="connsiteY1559" fmla="*/ 508596 h 1007842"/>
              <a:gd name="connsiteX1560" fmla="*/ 90167 w 1008497"/>
              <a:gd name="connsiteY1560" fmla="*/ 506011 h 1007842"/>
              <a:gd name="connsiteX1561" fmla="*/ 97270 w 1008497"/>
              <a:gd name="connsiteY1561" fmla="*/ 514629 h 1007842"/>
              <a:gd name="connsiteX1562" fmla="*/ 105262 w 1008497"/>
              <a:gd name="connsiteY1562" fmla="*/ 512043 h 1007842"/>
              <a:gd name="connsiteX1563" fmla="*/ 105262 w 1008497"/>
              <a:gd name="connsiteY1563" fmla="*/ 507735 h 1007842"/>
              <a:gd name="connsiteX1564" fmla="*/ 103486 w 1008497"/>
              <a:gd name="connsiteY1564" fmla="*/ 506873 h 1007842"/>
              <a:gd name="connsiteX1565" fmla="*/ 100822 w 1008497"/>
              <a:gd name="connsiteY1565" fmla="*/ 510320 h 1007842"/>
              <a:gd name="connsiteX1566" fmla="*/ 94607 w 1008497"/>
              <a:gd name="connsiteY1566" fmla="*/ 506873 h 1007842"/>
              <a:gd name="connsiteX1567" fmla="*/ 99046 w 1008497"/>
              <a:gd name="connsiteY1567" fmla="*/ 500840 h 1007842"/>
              <a:gd name="connsiteX1568" fmla="*/ 107592 w 1008497"/>
              <a:gd name="connsiteY1568" fmla="*/ 500194 h 1007842"/>
              <a:gd name="connsiteX1569" fmla="*/ 893663 w 1008497"/>
              <a:gd name="connsiteY1569" fmla="*/ 499843 h 1007842"/>
              <a:gd name="connsiteX1570" fmla="*/ 900719 w 1008497"/>
              <a:gd name="connsiteY1570" fmla="*/ 508816 h 1007842"/>
              <a:gd name="connsiteX1571" fmla="*/ 896309 w 1008497"/>
              <a:gd name="connsiteY1571" fmla="*/ 515994 h 1007842"/>
              <a:gd name="connsiteX1572" fmla="*/ 894545 w 1008497"/>
              <a:gd name="connsiteY1572" fmla="*/ 520480 h 1007842"/>
              <a:gd name="connsiteX1573" fmla="*/ 886608 w 1008497"/>
              <a:gd name="connsiteY1573" fmla="*/ 508816 h 1007842"/>
              <a:gd name="connsiteX1574" fmla="*/ 893663 w 1008497"/>
              <a:gd name="connsiteY1574" fmla="*/ 499843 h 1007842"/>
              <a:gd name="connsiteX1575" fmla="*/ 962201 w 1008497"/>
              <a:gd name="connsiteY1575" fmla="*/ 499155 h 1007842"/>
              <a:gd name="connsiteX1576" fmla="*/ 975508 w 1008497"/>
              <a:gd name="connsiteY1576" fmla="*/ 511749 h 1007842"/>
              <a:gd name="connsiteX1577" fmla="*/ 974621 w 1008497"/>
              <a:gd name="connsiteY1577" fmla="*/ 514447 h 1007842"/>
              <a:gd name="connsiteX1578" fmla="*/ 956879 w 1008497"/>
              <a:gd name="connsiteY1578" fmla="*/ 525242 h 1007842"/>
              <a:gd name="connsiteX1579" fmla="*/ 945346 w 1008497"/>
              <a:gd name="connsiteY1579" fmla="*/ 521644 h 1007842"/>
              <a:gd name="connsiteX1580" fmla="*/ 945346 w 1008497"/>
              <a:gd name="connsiteY1580" fmla="*/ 518046 h 1007842"/>
              <a:gd name="connsiteX1581" fmla="*/ 955104 w 1008497"/>
              <a:gd name="connsiteY1581" fmla="*/ 519845 h 1007842"/>
              <a:gd name="connsiteX1582" fmla="*/ 959540 w 1008497"/>
              <a:gd name="connsiteY1582" fmla="*/ 512648 h 1007842"/>
              <a:gd name="connsiteX1583" fmla="*/ 958653 w 1008497"/>
              <a:gd name="connsiteY1583" fmla="*/ 510849 h 1007842"/>
              <a:gd name="connsiteX1584" fmla="*/ 951556 w 1008497"/>
              <a:gd name="connsiteY1584" fmla="*/ 515347 h 1007842"/>
              <a:gd name="connsiteX1585" fmla="*/ 947120 w 1008497"/>
              <a:gd name="connsiteY1585" fmla="*/ 507251 h 1007842"/>
              <a:gd name="connsiteX1586" fmla="*/ 950669 w 1008497"/>
              <a:gd name="connsiteY1586" fmla="*/ 500054 h 1007842"/>
              <a:gd name="connsiteX1587" fmla="*/ 962201 w 1008497"/>
              <a:gd name="connsiteY1587" fmla="*/ 499155 h 1007842"/>
              <a:gd name="connsiteX1588" fmla="*/ 932790 w 1008497"/>
              <a:gd name="connsiteY1588" fmla="*/ 498255 h 1007842"/>
              <a:gd name="connsiteX1589" fmla="*/ 941930 w 1008497"/>
              <a:gd name="connsiteY1589" fmla="*/ 501737 h 1007842"/>
              <a:gd name="connsiteX1590" fmla="*/ 941930 w 1008497"/>
              <a:gd name="connsiteY1590" fmla="*/ 502608 h 1007842"/>
              <a:gd name="connsiteX1591" fmla="*/ 930048 w 1008497"/>
              <a:gd name="connsiteY1591" fmla="*/ 505220 h 1007842"/>
              <a:gd name="connsiteX1592" fmla="*/ 929134 w 1008497"/>
              <a:gd name="connsiteY1592" fmla="*/ 512184 h 1007842"/>
              <a:gd name="connsiteX1593" fmla="*/ 933704 w 1008497"/>
              <a:gd name="connsiteY1593" fmla="*/ 516537 h 1007842"/>
              <a:gd name="connsiteX1594" fmla="*/ 935532 w 1008497"/>
              <a:gd name="connsiteY1594" fmla="*/ 515666 h 1007842"/>
              <a:gd name="connsiteX1595" fmla="*/ 932790 w 1008497"/>
              <a:gd name="connsiteY1595" fmla="*/ 508702 h 1007842"/>
              <a:gd name="connsiteX1596" fmla="*/ 939188 w 1008497"/>
              <a:gd name="connsiteY1596" fmla="*/ 506961 h 1007842"/>
              <a:gd name="connsiteX1597" fmla="*/ 943758 w 1008497"/>
              <a:gd name="connsiteY1597" fmla="*/ 515666 h 1007842"/>
              <a:gd name="connsiteX1598" fmla="*/ 938274 w 1008497"/>
              <a:gd name="connsiteY1598" fmla="*/ 521760 h 1007842"/>
              <a:gd name="connsiteX1599" fmla="*/ 913596 w 1008497"/>
              <a:gd name="connsiteY1599" fmla="*/ 511313 h 1007842"/>
              <a:gd name="connsiteX1600" fmla="*/ 914510 w 1008497"/>
              <a:gd name="connsiteY1600" fmla="*/ 508702 h 1007842"/>
              <a:gd name="connsiteX1601" fmla="*/ 932790 w 1008497"/>
              <a:gd name="connsiteY1601" fmla="*/ 498255 h 1007842"/>
              <a:gd name="connsiteX1602" fmla="*/ 115744 w 1008497"/>
              <a:gd name="connsiteY1602" fmla="*/ 483269 h 1007842"/>
              <a:gd name="connsiteX1603" fmla="*/ 127783 w 1008497"/>
              <a:gd name="connsiteY1603" fmla="*/ 492159 h 1007842"/>
              <a:gd name="connsiteX1604" fmla="*/ 119449 w 1008497"/>
              <a:gd name="connsiteY1604" fmla="*/ 504605 h 1007842"/>
              <a:gd name="connsiteX1605" fmla="*/ 106484 w 1008497"/>
              <a:gd name="connsiteY1605" fmla="*/ 494826 h 1007842"/>
              <a:gd name="connsiteX1606" fmla="*/ 105558 w 1008497"/>
              <a:gd name="connsiteY1606" fmla="*/ 493937 h 1007842"/>
              <a:gd name="connsiteX1607" fmla="*/ 115744 w 1008497"/>
              <a:gd name="connsiteY1607" fmla="*/ 483269 h 1007842"/>
              <a:gd name="connsiteX1608" fmla="*/ 73856 w 1008497"/>
              <a:gd name="connsiteY1608" fmla="*/ 481201 h 1007842"/>
              <a:gd name="connsiteX1609" fmla="*/ 97620 w 1008497"/>
              <a:gd name="connsiteY1609" fmla="*/ 492404 h 1007842"/>
              <a:gd name="connsiteX1610" fmla="*/ 97620 w 1008497"/>
              <a:gd name="connsiteY1610" fmla="*/ 494989 h 1007842"/>
              <a:gd name="connsiteX1611" fmla="*/ 74770 w 1008497"/>
              <a:gd name="connsiteY1611" fmla="*/ 505330 h 1007842"/>
              <a:gd name="connsiteX1612" fmla="*/ 68372 w 1008497"/>
              <a:gd name="connsiteY1612" fmla="*/ 499298 h 1007842"/>
              <a:gd name="connsiteX1613" fmla="*/ 75684 w 1008497"/>
              <a:gd name="connsiteY1613" fmla="*/ 500160 h 1007842"/>
              <a:gd name="connsiteX1614" fmla="*/ 83910 w 1008497"/>
              <a:gd name="connsiteY1614" fmla="*/ 494127 h 1007842"/>
              <a:gd name="connsiteX1615" fmla="*/ 79340 w 1008497"/>
              <a:gd name="connsiteY1615" fmla="*/ 485510 h 1007842"/>
              <a:gd name="connsiteX1616" fmla="*/ 77512 w 1008497"/>
              <a:gd name="connsiteY1616" fmla="*/ 485510 h 1007842"/>
              <a:gd name="connsiteX1617" fmla="*/ 79340 w 1008497"/>
              <a:gd name="connsiteY1617" fmla="*/ 493266 h 1007842"/>
              <a:gd name="connsiteX1618" fmla="*/ 71114 w 1008497"/>
              <a:gd name="connsiteY1618" fmla="*/ 494989 h 1007842"/>
              <a:gd name="connsiteX1619" fmla="*/ 67458 w 1008497"/>
              <a:gd name="connsiteY1619" fmla="*/ 488957 h 1007842"/>
              <a:gd name="connsiteX1620" fmla="*/ 73856 w 1008497"/>
              <a:gd name="connsiteY1620" fmla="*/ 481201 h 1007842"/>
              <a:gd name="connsiteX1621" fmla="*/ 911679 w 1008497"/>
              <a:gd name="connsiteY1621" fmla="*/ 479999 h 1007842"/>
              <a:gd name="connsiteX1622" fmla="*/ 927445 w 1008497"/>
              <a:gd name="connsiteY1622" fmla="*/ 480566 h 1007842"/>
              <a:gd name="connsiteX1623" fmla="*/ 940583 w 1008497"/>
              <a:gd name="connsiteY1623" fmla="*/ 493266 h 1007842"/>
              <a:gd name="connsiteX1624" fmla="*/ 939707 w 1008497"/>
              <a:gd name="connsiteY1624" fmla="*/ 495987 h 1007842"/>
              <a:gd name="connsiteX1625" fmla="*/ 921314 w 1008497"/>
              <a:gd name="connsiteY1625" fmla="*/ 497802 h 1007842"/>
              <a:gd name="connsiteX1626" fmla="*/ 917810 w 1008497"/>
              <a:gd name="connsiteY1626" fmla="*/ 493266 h 1007842"/>
              <a:gd name="connsiteX1627" fmla="*/ 909928 w 1008497"/>
              <a:gd name="connsiteY1627" fmla="*/ 491452 h 1007842"/>
              <a:gd name="connsiteX1628" fmla="*/ 906424 w 1008497"/>
              <a:gd name="connsiteY1628" fmla="*/ 496894 h 1007842"/>
              <a:gd name="connsiteX1629" fmla="*/ 914307 w 1008497"/>
              <a:gd name="connsiteY1629" fmla="*/ 495080 h 1007842"/>
              <a:gd name="connsiteX1630" fmla="*/ 915183 w 1008497"/>
              <a:gd name="connsiteY1630" fmla="*/ 503244 h 1007842"/>
              <a:gd name="connsiteX1631" fmla="*/ 908176 w 1008497"/>
              <a:gd name="connsiteY1631" fmla="*/ 507780 h 1007842"/>
              <a:gd name="connsiteX1632" fmla="*/ 896790 w 1008497"/>
              <a:gd name="connsiteY1632" fmla="*/ 494173 h 1007842"/>
              <a:gd name="connsiteX1633" fmla="*/ 889783 w 1008497"/>
              <a:gd name="connsiteY1633" fmla="*/ 480566 h 1007842"/>
              <a:gd name="connsiteX1634" fmla="*/ 895914 w 1008497"/>
              <a:gd name="connsiteY1634" fmla="*/ 481473 h 1007842"/>
              <a:gd name="connsiteX1635" fmla="*/ 911679 w 1008497"/>
              <a:gd name="connsiteY1635" fmla="*/ 479999 h 1007842"/>
              <a:gd name="connsiteX1636" fmla="*/ 50660 w 1008497"/>
              <a:gd name="connsiteY1636" fmla="*/ 476909 h 1007842"/>
              <a:gd name="connsiteX1637" fmla="*/ 59992 w 1008497"/>
              <a:gd name="connsiteY1637" fmla="*/ 479591 h 1007842"/>
              <a:gd name="connsiteX1638" fmla="*/ 63425 w 1008497"/>
              <a:gd name="connsiteY1638" fmla="*/ 486456 h 1007842"/>
              <a:gd name="connsiteX1639" fmla="*/ 53128 w 1008497"/>
              <a:gd name="connsiteY1639" fmla="*/ 486456 h 1007842"/>
              <a:gd name="connsiteX1640" fmla="*/ 49695 w 1008497"/>
              <a:gd name="connsiteY1640" fmla="*/ 494179 h 1007842"/>
              <a:gd name="connsiteX1641" fmla="*/ 58276 w 1008497"/>
              <a:gd name="connsiteY1641" fmla="*/ 489030 h 1007842"/>
              <a:gd name="connsiteX1642" fmla="*/ 60851 w 1008497"/>
              <a:gd name="connsiteY1642" fmla="*/ 498469 h 1007842"/>
              <a:gd name="connsiteX1643" fmla="*/ 53986 w 1008497"/>
              <a:gd name="connsiteY1643" fmla="*/ 504476 h 1007842"/>
              <a:gd name="connsiteX1644" fmla="*/ 37682 w 1008497"/>
              <a:gd name="connsiteY1644" fmla="*/ 495895 h 1007842"/>
              <a:gd name="connsiteX1645" fmla="*/ 32533 w 1008497"/>
              <a:gd name="connsiteY1645" fmla="*/ 490746 h 1007842"/>
              <a:gd name="connsiteX1646" fmla="*/ 41972 w 1008497"/>
              <a:gd name="connsiteY1646" fmla="*/ 481307 h 1007842"/>
              <a:gd name="connsiteX1647" fmla="*/ 50660 w 1008497"/>
              <a:gd name="connsiteY1647" fmla="*/ 476909 h 1007842"/>
              <a:gd name="connsiteX1648" fmla="*/ 981352 w 1008497"/>
              <a:gd name="connsiteY1648" fmla="*/ 464917 h 1007842"/>
              <a:gd name="connsiteX1649" fmla="*/ 983987 w 1008497"/>
              <a:gd name="connsiteY1649" fmla="*/ 472081 h 1007842"/>
              <a:gd name="connsiteX1650" fmla="*/ 980474 w 1008497"/>
              <a:gd name="connsiteY1650" fmla="*/ 486409 h 1007842"/>
              <a:gd name="connsiteX1651" fmla="*/ 979596 w 1008497"/>
              <a:gd name="connsiteY1651" fmla="*/ 495365 h 1007842"/>
              <a:gd name="connsiteX1652" fmla="*/ 972570 w 1008497"/>
              <a:gd name="connsiteY1652" fmla="*/ 498947 h 1007842"/>
              <a:gd name="connsiteX1653" fmla="*/ 966423 w 1008497"/>
              <a:gd name="connsiteY1653" fmla="*/ 496260 h 1007842"/>
              <a:gd name="connsiteX1654" fmla="*/ 964666 w 1008497"/>
              <a:gd name="connsiteY1654" fmla="*/ 488200 h 1007842"/>
              <a:gd name="connsiteX1655" fmla="*/ 969057 w 1008497"/>
              <a:gd name="connsiteY1655" fmla="*/ 484618 h 1007842"/>
              <a:gd name="connsiteX1656" fmla="*/ 975205 w 1008497"/>
              <a:gd name="connsiteY1656" fmla="*/ 486409 h 1007842"/>
              <a:gd name="connsiteX1657" fmla="*/ 970814 w 1008497"/>
              <a:gd name="connsiteY1657" fmla="*/ 481932 h 1007842"/>
              <a:gd name="connsiteX1658" fmla="*/ 962032 w 1008497"/>
              <a:gd name="connsiteY1658" fmla="*/ 484618 h 1007842"/>
              <a:gd name="connsiteX1659" fmla="*/ 959397 w 1008497"/>
              <a:gd name="connsiteY1659" fmla="*/ 494469 h 1007842"/>
              <a:gd name="connsiteX1660" fmla="*/ 947103 w 1008497"/>
              <a:gd name="connsiteY1660" fmla="*/ 498947 h 1007842"/>
              <a:gd name="connsiteX1661" fmla="*/ 945346 w 1008497"/>
              <a:gd name="connsiteY1661" fmla="*/ 497156 h 1007842"/>
              <a:gd name="connsiteX1662" fmla="*/ 962032 w 1008497"/>
              <a:gd name="connsiteY1662" fmla="*/ 473872 h 1007842"/>
              <a:gd name="connsiteX1663" fmla="*/ 981352 w 1008497"/>
              <a:gd name="connsiteY1663" fmla="*/ 464917 h 1007842"/>
              <a:gd name="connsiteX1664" fmla="*/ 915778 w 1008497"/>
              <a:gd name="connsiteY1664" fmla="*/ 460155 h 1007842"/>
              <a:gd name="connsiteX1665" fmla="*/ 924708 w 1008497"/>
              <a:gd name="connsiteY1665" fmla="*/ 467211 h 1007842"/>
              <a:gd name="connsiteX1666" fmla="*/ 922922 w 1008497"/>
              <a:gd name="connsiteY1666" fmla="*/ 474266 h 1007842"/>
              <a:gd name="connsiteX1667" fmla="*/ 913993 w 1008497"/>
              <a:gd name="connsiteY1667" fmla="*/ 475148 h 1007842"/>
              <a:gd name="connsiteX1668" fmla="*/ 914886 w 1008497"/>
              <a:gd name="connsiteY1668" fmla="*/ 461037 h 1007842"/>
              <a:gd name="connsiteX1669" fmla="*/ 915778 w 1008497"/>
              <a:gd name="connsiteY1669" fmla="*/ 460155 h 1007842"/>
              <a:gd name="connsiteX1670" fmla="*/ 94177 w 1008497"/>
              <a:gd name="connsiteY1670" fmla="*/ 460155 h 1007842"/>
              <a:gd name="connsiteX1671" fmla="*/ 121622 w 1008497"/>
              <a:gd name="connsiteY1671" fmla="*/ 461069 h 1007842"/>
              <a:gd name="connsiteX1672" fmla="*/ 120707 w 1008497"/>
              <a:gd name="connsiteY1672" fmla="*/ 472037 h 1007842"/>
              <a:gd name="connsiteX1673" fmla="*/ 112473 w 1008497"/>
              <a:gd name="connsiteY1673" fmla="*/ 478435 h 1007842"/>
              <a:gd name="connsiteX1674" fmla="*/ 105155 w 1008497"/>
              <a:gd name="connsiteY1674" fmla="*/ 490317 h 1007842"/>
              <a:gd name="connsiteX1675" fmla="*/ 97836 w 1008497"/>
              <a:gd name="connsiteY1675" fmla="*/ 487575 h 1007842"/>
              <a:gd name="connsiteX1676" fmla="*/ 95092 w 1008497"/>
              <a:gd name="connsiteY1676" fmla="*/ 478435 h 1007842"/>
              <a:gd name="connsiteX1677" fmla="*/ 101496 w 1008497"/>
              <a:gd name="connsiteY1677" fmla="*/ 472037 h 1007842"/>
              <a:gd name="connsiteX1678" fmla="*/ 90518 w 1008497"/>
              <a:gd name="connsiteY1678" fmla="*/ 477521 h 1007842"/>
              <a:gd name="connsiteX1679" fmla="*/ 74051 w 1008497"/>
              <a:gd name="connsiteY1679" fmla="*/ 474779 h 1007842"/>
              <a:gd name="connsiteX1680" fmla="*/ 73136 w 1008497"/>
              <a:gd name="connsiteY1680" fmla="*/ 472037 h 1007842"/>
              <a:gd name="connsiteX1681" fmla="*/ 94177 w 1008497"/>
              <a:gd name="connsiteY1681" fmla="*/ 460155 h 1007842"/>
              <a:gd name="connsiteX1682" fmla="*/ 964792 w 1008497"/>
              <a:gd name="connsiteY1682" fmla="*/ 458567 h 1007842"/>
              <a:gd name="connsiteX1683" fmla="*/ 966644 w 1008497"/>
              <a:gd name="connsiteY1683" fmla="*/ 465711 h 1007842"/>
              <a:gd name="connsiteX1684" fmla="*/ 959236 w 1008497"/>
              <a:gd name="connsiteY1684" fmla="*/ 469679 h 1007842"/>
              <a:gd name="connsiteX1685" fmla="*/ 957384 w 1008497"/>
              <a:gd name="connsiteY1685" fmla="*/ 460948 h 1007842"/>
              <a:gd name="connsiteX1686" fmla="*/ 964792 w 1008497"/>
              <a:gd name="connsiteY1686" fmla="*/ 458567 h 1007842"/>
              <a:gd name="connsiteX1687" fmla="*/ 30477 w 1008497"/>
              <a:gd name="connsiteY1687" fmla="*/ 447455 h 1007842"/>
              <a:gd name="connsiteX1688" fmla="*/ 36791 w 1008497"/>
              <a:gd name="connsiteY1688" fmla="*/ 452898 h 1007842"/>
              <a:gd name="connsiteX1689" fmla="*/ 59340 w 1008497"/>
              <a:gd name="connsiteY1689" fmla="*/ 461062 h 1007842"/>
              <a:gd name="connsiteX1690" fmla="*/ 66556 w 1008497"/>
              <a:gd name="connsiteY1690" fmla="*/ 476484 h 1007842"/>
              <a:gd name="connsiteX1691" fmla="*/ 56634 w 1008497"/>
              <a:gd name="connsiteY1691" fmla="*/ 471948 h 1007842"/>
              <a:gd name="connsiteX1692" fmla="*/ 44007 w 1008497"/>
              <a:gd name="connsiteY1692" fmla="*/ 462877 h 1007842"/>
              <a:gd name="connsiteX1693" fmla="*/ 43105 w 1008497"/>
              <a:gd name="connsiteY1693" fmla="*/ 466505 h 1007842"/>
              <a:gd name="connsiteX1694" fmla="*/ 49418 w 1008497"/>
              <a:gd name="connsiteY1694" fmla="*/ 471041 h 1007842"/>
              <a:gd name="connsiteX1695" fmla="*/ 37693 w 1008497"/>
              <a:gd name="connsiteY1695" fmla="*/ 478298 h 1007842"/>
              <a:gd name="connsiteX1696" fmla="*/ 33183 w 1008497"/>
              <a:gd name="connsiteY1696" fmla="*/ 473762 h 1007842"/>
              <a:gd name="connsiteX1697" fmla="*/ 33183 w 1008497"/>
              <a:gd name="connsiteY1697" fmla="*/ 466505 h 1007842"/>
              <a:gd name="connsiteX1698" fmla="*/ 27771 w 1008497"/>
              <a:gd name="connsiteY1698" fmla="*/ 453805 h 1007842"/>
              <a:gd name="connsiteX1699" fmla="*/ 30477 w 1008497"/>
              <a:gd name="connsiteY1699" fmla="*/ 447455 h 1007842"/>
              <a:gd name="connsiteX1700" fmla="*/ 936501 w 1008497"/>
              <a:gd name="connsiteY1700" fmla="*/ 445867 h 1007842"/>
              <a:gd name="connsiteX1701" fmla="*/ 946842 w 1008497"/>
              <a:gd name="connsiteY1701" fmla="*/ 452090 h 1007842"/>
              <a:gd name="connsiteX1702" fmla="*/ 952874 w 1008497"/>
              <a:gd name="connsiteY1702" fmla="*/ 472537 h 1007842"/>
              <a:gd name="connsiteX1703" fmla="*/ 945119 w 1008497"/>
              <a:gd name="connsiteY1703" fmla="*/ 476982 h 1007842"/>
              <a:gd name="connsiteX1704" fmla="*/ 941671 w 1008497"/>
              <a:gd name="connsiteY1704" fmla="*/ 470759 h 1007842"/>
              <a:gd name="connsiteX1705" fmla="*/ 943395 w 1008497"/>
              <a:gd name="connsiteY1705" fmla="*/ 465425 h 1007842"/>
              <a:gd name="connsiteX1706" fmla="*/ 938224 w 1008497"/>
              <a:gd name="connsiteY1706" fmla="*/ 470759 h 1007842"/>
              <a:gd name="connsiteX1707" fmla="*/ 945980 w 1008497"/>
              <a:gd name="connsiteY1707" fmla="*/ 482316 h 1007842"/>
              <a:gd name="connsiteX1708" fmla="*/ 943395 w 1008497"/>
              <a:gd name="connsiteY1708" fmla="*/ 490317 h 1007842"/>
              <a:gd name="connsiteX1709" fmla="*/ 939086 w 1008497"/>
              <a:gd name="connsiteY1709" fmla="*/ 484094 h 1007842"/>
              <a:gd name="connsiteX1710" fmla="*/ 927883 w 1008497"/>
              <a:gd name="connsiteY1710" fmla="*/ 476982 h 1007842"/>
              <a:gd name="connsiteX1711" fmla="*/ 936501 w 1008497"/>
              <a:gd name="connsiteY1711" fmla="*/ 445867 h 1007842"/>
              <a:gd name="connsiteX1712" fmla="*/ 98109 w 1008497"/>
              <a:gd name="connsiteY1712" fmla="*/ 442240 h 1007842"/>
              <a:gd name="connsiteX1713" fmla="*/ 101528 w 1008497"/>
              <a:gd name="connsiteY1713" fmla="*/ 454032 h 1007842"/>
              <a:gd name="connsiteX1714" fmla="*/ 92980 w 1008497"/>
              <a:gd name="connsiteY1714" fmla="*/ 454940 h 1007842"/>
              <a:gd name="connsiteX1715" fmla="*/ 91271 w 1008497"/>
              <a:gd name="connsiteY1715" fmla="*/ 445868 h 1007842"/>
              <a:gd name="connsiteX1716" fmla="*/ 98109 w 1008497"/>
              <a:gd name="connsiteY1716" fmla="*/ 442240 h 1007842"/>
              <a:gd name="connsiteX1717" fmla="*/ 47797 w 1008497"/>
              <a:gd name="connsiteY1717" fmla="*/ 442039 h 1007842"/>
              <a:gd name="connsiteX1718" fmla="*/ 55490 w 1008497"/>
              <a:gd name="connsiteY1718" fmla="*/ 443720 h 1007842"/>
              <a:gd name="connsiteX1719" fmla="*/ 53781 w 1008497"/>
              <a:gd name="connsiteY1719" fmla="*/ 452965 h 1007842"/>
              <a:gd name="connsiteX1720" fmla="*/ 48652 w 1008497"/>
              <a:gd name="connsiteY1720" fmla="*/ 451284 h 1007842"/>
              <a:gd name="connsiteX1721" fmla="*/ 47797 w 1008497"/>
              <a:gd name="connsiteY1721" fmla="*/ 442039 h 1007842"/>
              <a:gd name="connsiteX1722" fmla="*/ 973286 w 1008497"/>
              <a:gd name="connsiteY1722" fmla="*/ 439517 h 1007842"/>
              <a:gd name="connsiteX1723" fmla="*/ 979953 w 1008497"/>
              <a:gd name="connsiteY1723" fmla="*/ 445768 h 1007842"/>
              <a:gd name="connsiteX1724" fmla="*/ 979001 w 1008497"/>
              <a:gd name="connsiteY1724" fmla="*/ 461841 h 1007842"/>
              <a:gd name="connsiteX1725" fmla="*/ 969476 w 1008497"/>
              <a:gd name="connsiteY1725" fmla="*/ 466306 h 1007842"/>
              <a:gd name="connsiteX1726" fmla="*/ 973286 w 1008497"/>
              <a:gd name="connsiteY1726" fmla="*/ 458269 h 1007842"/>
              <a:gd name="connsiteX1727" fmla="*/ 973286 w 1008497"/>
              <a:gd name="connsiteY1727" fmla="*/ 449340 h 1007842"/>
              <a:gd name="connsiteX1728" fmla="*/ 967571 w 1008497"/>
              <a:gd name="connsiteY1728" fmla="*/ 444875 h 1007842"/>
              <a:gd name="connsiteX1729" fmla="*/ 973286 w 1008497"/>
              <a:gd name="connsiteY1729" fmla="*/ 439517 h 1007842"/>
              <a:gd name="connsiteX1730" fmla="*/ 79038 w 1008497"/>
              <a:gd name="connsiteY1730" fmla="*/ 425230 h 1007842"/>
              <a:gd name="connsiteX1731" fmla="*/ 79925 w 1008497"/>
              <a:gd name="connsiteY1731" fmla="*/ 434817 h 1007842"/>
              <a:gd name="connsiteX1732" fmla="*/ 88796 w 1008497"/>
              <a:gd name="connsiteY1732" fmla="*/ 455735 h 1007842"/>
              <a:gd name="connsiteX1733" fmla="*/ 71053 w 1008497"/>
              <a:gd name="connsiteY1733" fmla="*/ 469680 h 1007842"/>
              <a:gd name="connsiteX1734" fmla="*/ 68392 w 1008497"/>
              <a:gd name="connsiteY1734" fmla="*/ 465322 h 1007842"/>
              <a:gd name="connsiteX1735" fmla="*/ 73715 w 1008497"/>
              <a:gd name="connsiteY1735" fmla="*/ 461836 h 1007842"/>
              <a:gd name="connsiteX1736" fmla="*/ 77263 w 1008497"/>
              <a:gd name="connsiteY1736" fmla="*/ 449634 h 1007842"/>
              <a:gd name="connsiteX1737" fmla="*/ 74602 w 1008497"/>
              <a:gd name="connsiteY1737" fmla="*/ 446148 h 1007842"/>
              <a:gd name="connsiteX1738" fmla="*/ 71053 w 1008497"/>
              <a:gd name="connsiteY1738" fmla="*/ 447019 h 1007842"/>
              <a:gd name="connsiteX1739" fmla="*/ 72828 w 1008497"/>
              <a:gd name="connsiteY1739" fmla="*/ 456607 h 1007842"/>
              <a:gd name="connsiteX1740" fmla="*/ 63957 w 1008497"/>
              <a:gd name="connsiteY1740" fmla="*/ 458350 h 1007842"/>
              <a:gd name="connsiteX1741" fmla="*/ 60408 w 1008497"/>
              <a:gd name="connsiteY1741" fmla="*/ 451377 h 1007842"/>
              <a:gd name="connsiteX1742" fmla="*/ 65731 w 1008497"/>
              <a:gd name="connsiteY1742" fmla="*/ 440918 h 1007842"/>
              <a:gd name="connsiteX1743" fmla="*/ 67505 w 1008497"/>
              <a:gd name="connsiteY1743" fmla="*/ 431331 h 1007842"/>
              <a:gd name="connsiteX1744" fmla="*/ 79038 w 1008497"/>
              <a:gd name="connsiteY1744" fmla="*/ 425230 h 1007842"/>
              <a:gd name="connsiteX1745" fmla="*/ 40708 w 1008497"/>
              <a:gd name="connsiteY1745" fmla="*/ 419781 h 1007842"/>
              <a:gd name="connsiteX1746" fmla="*/ 45947 w 1008497"/>
              <a:gd name="connsiteY1746" fmla="*/ 422484 h 1007842"/>
              <a:gd name="connsiteX1747" fmla="*/ 43328 w 1008497"/>
              <a:gd name="connsiteY1747" fmla="*/ 426088 h 1007842"/>
              <a:gd name="connsiteX1748" fmla="*/ 38089 w 1008497"/>
              <a:gd name="connsiteY1748" fmla="*/ 430593 h 1007842"/>
              <a:gd name="connsiteX1749" fmla="*/ 40708 w 1008497"/>
              <a:gd name="connsiteY1749" fmla="*/ 443207 h 1007842"/>
              <a:gd name="connsiteX1750" fmla="*/ 43328 w 1008497"/>
              <a:gd name="connsiteY1750" fmla="*/ 450415 h 1007842"/>
              <a:gd name="connsiteX1751" fmla="*/ 36343 w 1008497"/>
              <a:gd name="connsiteY1751" fmla="*/ 448613 h 1007842"/>
              <a:gd name="connsiteX1752" fmla="*/ 30231 w 1008497"/>
              <a:gd name="connsiteY1752" fmla="*/ 426989 h 1007842"/>
              <a:gd name="connsiteX1753" fmla="*/ 40708 w 1008497"/>
              <a:gd name="connsiteY1753" fmla="*/ 419781 h 1007842"/>
              <a:gd name="connsiteX1754" fmla="*/ 938334 w 1008497"/>
              <a:gd name="connsiteY1754" fmla="*/ 410942 h 1007842"/>
              <a:gd name="connsiteX1755" fmla="*/ 946668 w 1008497"/>
              <a:gd name="connsiteY1755" fmla="*/ 421657 h 1007842"/>
              <a:gd name="connsiteX1756" fmla="*/ 948520 w 1008497"/>
              <a:gd name="connsiteY1756" fmla="*/ 424336 h 1007842"/>
              <a:gd name="connsiteX1757" fmla="*/ 942038 w 1008497"/>
              <a:gd name="connsiteY1757" fmla="*/ 422550 h 1007842"/>
              <a:gd name="connsiteX1758" fmla="*/ 938334 w 1008497"/>
              <a:gd name="connsiteY1758" fmla="*/ 410942 h 1007842"/>
              <a:gd name="connsiteX1759" fmla="*/ 924870 w 1008497"/>
              <a:gd name="connsiteY1759" fmla="*/ 406180 h 1007842"/>
              <a:gd name="connsiteX1760" fmla="*/ 933618 w 1008497"/>
              <a:gd name="connsiteY1760" fmla="*/ 411444 h 1007842"/>
              <a:gd name="connsiteX1761" fmla="*/ 941491 w 1008497"/>
              <a:gd name="connsiteY1761" fmla="*/ 426358 h 1007842"/>
              <a:gd name="connsiteX1762" fmla="*/ 950238 w 1008497"/>
              <a:gd name="connsiteY1762" fmla="*/ 428112 h 1007842"/>
              <a:gd name="connsiteX1763" fmla="*/ 951987 w 1008497"/>
              <a:gd name="connsiteY1763" fmla="*/ 421094 h 1007842"/>
              <a:gd name="connsiteX1764" fmla="*/ 961609 w 1008497"/>
              <a:gd name="connsiteY1764" fmla="*/ 418462 h 1007842"/>
              <a:gd name="connsiteX1765" fmla="*/ 965108 w 1008497"/>
              <a:gd name="connsiteY1765" fmla="*/ 428112 h 1007842"/>
              <a:gd name="connsiteX1766" fmla="*/ 955486 w 1008497"/>
              <a:gd name="connsiteY1766" fmla="*/ 437763 h 1007842"/>
              <a:gd name="connsiteX1767" fmla="*/ 934492 w 1008497"/>
              <a:gd name="connsiteY1767" fmla="*/ 432499 h 1007842"/>
              <a:gd name="connsiteX1768" fmla="*/ 923121 w 1008497"/>
              <a:gd name="connsiteY1768" fmla="*/ 408812 h 1007842"/>
              <a:gd name="connsiteX1769" fmla="*/ 924870 w 1008497"/>
              <a:gd name="connsiteY1769" fmla="*/ 406180 h 1007842"/>
              <a:gd name="connsiteX1770" fmla="*/ 76983 w 1008497"/>
              <a:gd name="connsiteY1770" fmla="*/ 390305 h 1007842"/>
              <a:gd name="connsiteX1771" fmla="*/ 65375 w 1008497"/>
              <a:gd name="connsiteY1771" fmla="*/ 401417 h 1007842"/>
              <a:gd name="connsiteX1772" fmla="*/ 72518 w 1008497"/>
              <a:gd name="connsiteY1772" fmla="*/ 392014 h 1007842"/>
              <a:gd name="connsiteX1773" fmla="*/ 76983 w 1008497"/>
              <a:gd name="connsiteY1773" fmla="*/ 390305 h 1007842"/>
              <a:gd name="connsiteX1774" fmla="*/ 91809 w 1008497"/>
              <a:gd name="connsiteY1774" fmla="*/ 383955 h 1007842"/>
              <a:gd name="connsiteX1775" fmla="*/ 88293 w 1008497"/>
              <a:gd name="connsiteY1775" fmla="*/ 398734 h 1007842"/>
              <a:gd name="connsiteX1776" fmla="*/ 75112 w 1008497"/>
              <a:gd name="connsiteY1776" fmla="*/ 413512 h 1007842"/>
              <a:gd name="connsiteX1777" fmla="*/ 55778 w 1008497"/>
              <a:gd name="connsiteY1777" fmla="*/ 416990 h 1007842"/>
              <a:gd name="connsiteX1778" fmla="*/ 45233 w 1008497"/>
              <a:gd name="connsiteY1778" fmla="*/ 404819 h 1007842"/>
              <a:gd name="connsiteX1779" fmla="*/ 50506 w 1008497"/>
              <a:gd name="connsiteY1779" fmla="*/ 395256 h 1007842"/>
              <a:gd name="connsiteX1780" fmla="*/ 58415 w 1008497"/>
              <a:gd name="connsiteY1780" fmla="*/ 396995 h 1007842"/>
              <a:gd name="connsiteX1781" fmla="*/ 61051 w 1008497"/>
              <a:gd name="connsiteY1781" fmla="*/ 406558 h 1007842"/>
              <a:gd name="connsiteX1782" fmla="*/ 78627 w 1008497"/>
              <a:gd name="connsiteY1782" fmla="*/ 396126 h 1007842"/>
              <a:gd name="connsiteX1783" fmla="*/ 81263 w 1008497"/>
              <a:gd name="connsiteY1783" fmla="*/ 389171 h 1007842"/>
              <a:gd name="connsiteX1784" fmla="*/ 91809 w 1008497"/>
              <a:gd name="connsiteY1784" fmla="*/ 383955 h 1007842"/>
              <a:gd name="connsiteX1785" fmla="*/ 873197 w 1008497"/>
              <a:gd name="connsiteY1785" fmla="*/ 382367 h 1007842"/>
              <a:gd name="connsiteX1786" fmla="*/ 879328 w 1008497"/>
              <a:gd name="connsiteY1786" fmla="*/ 388540 h 1007842"/>
              <a:gd name="connsiteX1787" fmla="*/ 888086 w 1008497"/>
              <a:gd name="connsiteY1787" fmla="*/ 404415 h 1007842"/>
              <a:gd name="connsiteX1788" fmla="*/ 907355 w 1008497"/>
              <a:gd name="connsiteY1788" fmla="*/ 415881 h 1007842"/>
              <a:gd name="connsiteX1789" fmla="*/ 909107 w 1008497"/>
              <a:gd name="connsiteY1789" fmla="*/ 424700 h 1007842"/>
              <a:gd name="connsiteX1790" fmla="*/ 920493 w 1008497"/>
              <a:gd name="connsiteY1790" fmla="*/ 429992 h 1007842"/>
              <a:gd name="connsiteX1791" fmla="*/ 922245 w 1008497"/>
              <a:gd name="connsiteY1791" fmla="*/ 440575 h 1007842"/>
              <a:gd name="connsiteX1792" fmla="*/ 917866 w 1008497"/>
              <a:gd name="connsiteY1792" fmla="*/ 444985 h 1007842"/>
              <a:gd name="connsiteX1793" fmla="*/ 912611 w 1008497"/>
              <a:gd name="connsiteY1793" fmla="*/ 443221 h 1007842"/>
              <a:gd name="connsiteX1794" fmla="*/ 912611 w 1008497"/>
              <a:gd name="connsiteY1794" fmla="*/ 437929 h 1007842"/>
              <a:gd name="connsiteX1795" fmla="*/ 913486 w 1008497"/>
              <a:gd name="connsiteY1795" fmla="*/ 434402 h 1007842"/>
              <a:gd name="connsiteX1796" fmla="*/ 905604 w 1008497"/>
              <a:gd name="connsiteY1796" fmla="*/ 434402 h 1007842"/>
              <a:gd name="connsiteX1797" fmla="*/ 900348 w 1008497"/>
              <a:gd name="connsiteY1797" fmla="*/ 444985 h 1007842"/>
              <a:gd name="connsiteX1798" fmla="*/ 909983 w 1008497"/>
              <a:gd name="connsiteY1798" fmla="*/ 463506 h 1007842"/>
              <a:gd name="connsiteX1799" fmla="*/ 907355 w 1008497"/>
              <a:gd name="connsiteY1799" fmla="*/ 467915 h 1007842"/>
              <a:gd name="connsiteX1800" fmla="*/ 897721 w 1008497"/>
              <a:gd name="connsiteY1800" fmla="*/ 460860 h 1007842"/>
              <a:gd name="connsiteX1801" fmla="*/ 896845 w 1008497"/>
              <a:gd name="connsiteY1801" fmla="*/ 456450 h 1007842"/>
              <a:gd name="connsiteX1802" fmla="*/ 890714 w 1008497"/>
              <a:gd name="connsiteY1802" fmla="*/ 454686 h 1007842"/>
              <a:gd name="connsiteX1803" fmla="*/ 889838 w 1008497"/>
              <a:gd name="connsiteY1803" fmla="*/ 457332 h 1007842"/>
              <a:gd name="connsiteX1804" fmla="*/ 892466 w 1008497"/>
              <a:gd name="connsiteY1804" fmla="*/ 465269 h 1007842"/>
              <a:gd name="connsiteX1805" fmla="*/ 884583 w 1008497"/>
              <a:gd name="connsiteY1805" fmla="*/ 465269 h 1007842"/>
              <a:gd name="connsiteX1806" fmla="*/ 881955 w 1008497"/>
              <a:gd name="connsiteY1806" fmla="*/ 453804 h 1007842"/>
              <a:gd name="connsiteX1807" fmla="*/ 893342 w 1008497"/>
              <a:gd name="connsiteY1807" fmla="*/ 444985 h 1007842"/>
              <a:gd name="connsiteX1808" fmla="*/ 894217 w 1008497"/>
              <a:gd name="connsiteY1808" fmla="*/ 435283 h 1007842"/>
              <a:gd name="connsiteX1809" fmla="*/ 901224 w 1008497"/>
              <a:gd name="connsiteY1809" fmla="*/ 419409 h 1007842"/>
              <a:gd name="connsiteX1810" fmla="*/ 894217 w 1008497"/>
              <a:gd name="connsiteY1810" fmla="*/ 412353 h 1007842"/>
              <a:gd name="connsiteX1811" fmla="*/ 885459 w 1008497"/>
              <a:gd name="connsiteY1811" fmla="*/ 416763 h 1007842"/>
              <a:gd name="connsiteX1812" fmla="*/ 886335 w 1008497"/>
              <a:gd name="connsiteY1812" fmla="*/ 419409 h 1007842"/>
              <a:gd name="connsiteX1813" fmla="*/ 889838 w 1008497"/>
              <a:gd name="connsiteY1813" fmla="*/ 422054 h 1007842"/>
              <a:gd name="connsiteX1814" fmla="*/ 885459 w 1008497"/>
              <a:gd name="connsiteY1814" fmla="*/ 427346 h 1007842"/>
              <a:gd name="connsiteX1815" fmla="*/ 879328 w 1008497"/>
              <a:gd name="connsiteY1815" fmla="*/ 423818 h 1007842"/>
              <a:gd name="connsiteX1816" fmla="*/ 881079 w 1008497"/>
              <a:gd name="connsiteY1816" fmla="*/ 405297 h 1007842"/>
              <a:gd name="connsiteX1817" fmla="*/ 872321 w 1008497"/>
              <a:gd name="connsiteY1817" fmla="*/ 385013 h 1007842"/>
              <a:gd name="connsiteX1818" fmla="*/ 873197 w 1008497"/>
              <a:gd name="connsiteY1818" fmla="*/ 382367 h 1007842"/>
              <a:gd name="connsiteX1819" fmla="*/ 143658 w 1008497"/>
              <a:gd name="connsiteY1819" fmla="*/ 372843 h 1007842"/>
              <a:gd name="connsiteX1820" fmla="*/ 132341 w 1008497"/>
              <a:gd name="connsiteY1820" fmla="*/ 388718 h 1007842"/>
              <a:gd name="connsiteX1821" fmla="*/ 134082 w 1008497"/>
              <a:gd name="connsiteY1821" fmla="*/ 405475 h 1007842"/>
              <a:gd name="connsiteX1822" fmla="*/ 125376 w 1008497"/>
              <a:gd name="connsiteY1822" fmla="*/ 411649 h 1007842"/>
              <a:gd name="connsiteX1823" fmla="*/ 121023 w 1008497"/>
              <a:gd name="connsiteY1823" fmla="*/ 406357 h 1007842"/>
              <a:gd name="connsiteX1824" fmla="*/ 124506 w 1008497"/>
              <a:gd name="connsiteY1824" fmla="*/ 401065 h 1007842"/>
              <a:gd name="connsiteX1825" fmla="*/ 127117 w 1008497"/>
              <a:gd name="connsiteY1825" fmla="*/ 400183 h 1007842"/>
              <a:gd name="connsiteX1826" fmla="*/ 122764 w 1008497"/>
              <a:gd name="connsiteY1826" fmla="*/ 394010 h 1007842"/>
              <a:gd name="connsiteX1827" fmla="*/ 115800 w 1008497"/>
              <a:gd name="connsiteY1827" fmla="*/ 394891 h 1007842"/>
              <a:gd name="connsiteX1828" fmla="*/ 110576 w 1008497"/>
              <a:gd name="connsiteY1828" fmla="*/ 404593 h 1007842"/>
              <a:gd name="connsiteX1829" fmla="*/ 121023 w 1008497"/>
              <a:gd name="connsiteY1829" fmla="*/ 425760 h 1007842"/>
              <a:gd name="connsiteX1830" fmla="*/ 121023 w 1008497"/>
              <a:gd name="connsiteY1830" fmla="*/ 433697 h 1007842"/>
              <a:gd name="connsiteX1831" fmla="*/ 129729 w 1008497"/>
              <a:gd name="connsiteY1831" fmla="*/ 436343 h 1007842"/>
              <a:gd name="connsiteX1832" fmla="*/ 131470 w 1008497"/>
              <a:gd name="connsiteY1832" fmla="*/ 449572 h 1007842"/>
              <a:gd name="connsiteX1833" fmla="*/ 126247 w 1008497"/>
              <a:gd name="connsiteY1833" fmla="*/ 452218 h 1007842"/>
              <a:gd name="connsiteX1834" fmla="*/ 121894 w 1008497"/>
              <a:gd name="connsiteY1834" fmla="*/ 448690 h 1007842"/>
              <a:gd name="connsiteX1835" fmla="*/ 123635 w 1008497"/>
              <a:gd name="connsiteY1835" fmla="*/ 442517 h 1007842"/>
              <a:gd name="connsiteX1836" fmla="*/ 106224 w 1008497"/>
              <a:gd name="connsiteY1836" fmla="*/ 451336 h 1007842"/>
              <a:gd name="connsiteX1837" fmla="*/ 104483 w 1008497"/>
              <a:gd name="connsiteY1837" fmla="*/ 445163 h 1007842"/>
              <a:gd name="connsiteX1838" fmla="*/ 111447 w 1008497"/>
              <a:gd name="connsiteY1838" fmla="*/ 436343 h 1007842"/>
              <a:gd name="connsiteX1839" fmla="*/ 110576 w 1008497"/>
              <a:gd name="connsiteY1839" fmla="*/ 420468 h 1007842"/>
              <a:gd name="connsiteX1840" fmla="*/ 101871 w 1008497"/>
              <a:gd name="connsiteY1840" fmla="*/ 416940 h 1007842"/>
              <a:gd name="connsiteX1841" fmla="*/ 97518 w 1008497"/>
              <a:gd name="connsiteY1841" fmla="*/ 419586 h 1007842"/>
              <a:gd name="connsiteX1842" fmla="*/ 101000 w 1008497"/>
              <a:gd name="connsiteY1842" fmla="*/ 428406 h 1007842"/>
              <a:gd name="connsiteX1843" fmla="*/ 94036 w 1008497"/>
              <a:gd name="connsiteY1843" fmla="*/ 431051 h 1007842"/>
              <a:gd name="connsiteX1844" fmla="*/ 89683 w 1008497"/>
              <a:gd name="connsiteY1844" fmla="*/ 421350 h 1007842"/>
              <a:gd name="connsiteX1845" fmla="*/ 98389 w 1008497"/>
              <a:gd name="connsiteY1845" fmla="*/ 409885 h 1007842"/>
              <a:gd name="connsiteX1846" fmla="*/ 103612 w 1008497"/>
              <a:gd name="connsiteY1846" fmla="*/ 407239 h 1007842"/>
              <a:gd name="connsiteX1847" fmla="*/ 111447 w 1008497"/>
              <a:gd name="connsiteY1847" fmla="*/ 388718 h 1007842"/>
              <a:gd name="connsiteX1848" fmla="*/ 125376 w 1008497"/>
              <a:gd name="connsiteY1848" fmla="*/ 385190 h 1007842"/>
              <a:gd name="connsiteX1849" fmla="*/ 134952 w 1008497"/>
              <a:gd name="connsiteY1849" fmla="*/ 374607 h 1007842"/>
              <a:gd name="connsiteX1850" fmla="*/ 143658 w 1008497"/>
              <a:gd name="connsiteY1850" fmla="*/ 372843 h 1007842"/>
              <a:gd name="connsiteX1851" fmla="*/ 956855 w 1008497"/>
              <a:gd name="connsiteY1851" fmla="*/ 368268 h 1007842"/>
              <a:gd name="connsiteX1852" fmla="*/ 979179 w 1008497"/>
              <a:gd name="connsiteY1852" fmla="*/ 378034 h 1007842"/>
              <a:gd name="connsiteX1853" fmla="*/ 998825 w 1008497"/>
              <a:gd name="connsiteY1853" fmla="*/ 411772 h 1007842"/>
              <a:gd name="connsiteX1854" fmla="*/ 1003289 w 1008497"/>
              <a:gd name="connsiteY1854" fmla="*/ 441959 h 1007842"/>
              <a:gd name="connsiteX1855" fmla="*/ 1006861 w 1008497"/>
              <a:gd name="connsiteY1855" fmla="*/ 498781 h 1007842"/>
              <a:gd name="connsiteX1856" fmla="*/ 1004182 w 1008497"/>
              <a:gd name="connsiteY1856" fmla="*/ 506771 h 1007842"/>
              <a:gd name="connsiteX1857" fmla="*/ 1007754 w 1008497"/>
              <a:gd name="connsiteY1857" fmla="*/ 509435 h 1007842"/>
              <a:gd name="connsiteX1858" fmla="*/ 1003289 w 1008497"/>
              <a:gd name="connsiteY1858" fmla="*/ 512986 h 1007842"/>
              <a:gd name="connsiteX1859" fmla="*/ 1004182 w 1008497"/>
              <a:gd name="connsiteY1859" fmla="*/ 515650 h 1007842"/>
              <a:gd name="connsiteX1860" fmla="*/ 1006861 w 1008497"/>
              <a:gd name="connsiteY1860" fmla="*/ 515650 h 1007842"/>
              <a:gd name="connsiteX1861" fmla="*/ 1006861 w 1008497"/>
              <a:gd name="connsiteY1861" fmla="*/ 525416 h 1007842"/>
              <a:gd name="connsiteX1862" fmla="*/ 1005968 w 1008497"/>
              <a:gd name="connsiteY1862" fmla="*/ 540509 h 1007842"/>
              <a:gd name="connsiteX1863" fmla="*/ 1002396 w 1008497"/>
              <a:gd name="connsiteY1863" fmla="*/ 572471 h 1007842"/>
              <a:gd name="connsiteX1864" fmla="*/ 1000610 w 1008497"/>
              <a:gd name="connsiteY1864" fmla="*/ 581350 h 1007842"/>
              <a:gd name="connsiteX1865" fmla="*/ 994360 w 1008497"/>
              <a:gd name="connsiteY1865" fmla="*/ 612424 h 1007842"/>
              <a:gd name="connsiteX1866" fmla="*/ 951497 w 1008497"/>
              <a:gd name="connsiteY1866" fmla="*/ 657704 h 1007842"/>
              <a:gd name="connsiteX1867" fmla="*/ 927387 w 1008497"/>
              <a:gd name="connsiteY1867" fmla="*/ 648826 h 1007842"/>
              <a:gd name="connsiteX1868" fmla="*/ 926494 w 1008497"/>
              <a:gd name="connsiteY1868" fmla="*/ 643499 h 1007842"/>
              <a:gd name="connsiteX1869" fmla="*/ 935423 w 1008497"/>
              <a:gd name="connsiteY1869" fmla="*/ 639947 h 1007842"/>
              <a:gd name="connsiteX1870" fmla="*/ 959534 w 1008497"/>
              <a:gd name="connsiteY1870" fmla="*/ 644387 h 1007842"/>
              <a:gd name="connsiteX1871" fmla="*/ 987216 w 1008497"/>
              <a:gd name="connsiteY1871" fmla="*/ 601770 h 1007842"/>
              <a:gd name="connsiteX1872" fmla="*/ 996146 w 1008497"/>
              <a:gd name="connsiteY1872" fmla="*/ 515650 h 1007842"/>
              <a:gd name="connsiteX1873" fmla="*/ 992574 w 1008497"/>
              <a:gd name="connsiteY1873" fmla="*/ 513874 h 1007842"/>
              <a:gd name="connsiteX1874" fmla="*/ 990788 w 1008497"/>
              <a:gd name="connsiteY1874" fmla="*/ 548500 h 1007842"/>
              <a:gd name="connsiteX1875" fmla="*/ 988109 w 1008497"/>
              <a:gd name="connsiteY1875" fmla="*/ 550275 h 1007842"/>
              <a:gd name="connsiteX1876" fmla="*/ 989895 w 1008497"/>
              <a:gd name="connsiteY1876" fmla="*/ 553827 h 1007842"/>
              <a:gd name="connsiteX1877" fmla="*/ 977393 w 1008497"/>
              <a:gd name="connsiteY1877" fmla="*/ 619527 h 1007842"/>
              <a:gd name="connsiteX1878" fmla="*/ 947925 w 1008497"/>
              <a:gd name="connsiteY1878" fmla="*/ 642611 h 1007842"/>
              <a:gd name="connsiteX1879" fmla="*/ 940782 w 1008497"/>
              <a:gd name="connsiteY1879" fmla="*/ 638172 h 1007842"/>
              <a:gd name="connsiteX1880" fmla="*/ 953283 w 1008497"/>
              <a:gd name="connsiteY1880" fmla="*/ 638172 h 1007842"/>
              <a:gd name="connsiteX1881" fmla="*/ 980072 w 1008497"/>
              <a:gd name="connsiteY1881" fmla="*/ 594668 h 1007842"/>
              <a:gd name="connsiteX1882" fmla="*/ 989002 w 1008497"/>
              <a:gd name="connsiteY1882" fmla="*/ 512986 h 1007842"/>
              <a:gd name="connsiteX1883" fmla="*/ 991681 w 1008497"/>
              <a:gd name="connsiteY1883" fmla="*/ 512986 h 1007842"/>
              <a:gd name="connsiteX1884" fmla="*/ 992574 w 1008497"/>
              <a:gd name="connsiteY1884" fmla="*/ 510323 h 1007842"/>
              <a:gd name="connsiteX1885" fmla="*/ 989002 w 1008497"/>
              <a:gd name="connsiteY1885" fmla="*/ 499668 h 1007842"/>
              <a:gd name="connsiteX1886" fmla="*/ 988109 w 1008497"/>
              <a:gd name="connsiteY1886" fmla="*/ 497005 h 1007842"/>
              <a:gd name="connsiteX1887" fmla="*/ 980965 w 1008497"/>
              <a:gd name="connsiteY1887" fmla="*/ 415323 h 1007842"/>
              <a:gd name="connsiteX1888" fmla="*/ 956855 w 1008497"/>
              <a:gd name="connsiteY1888" fmla="*/ 386912 h 1007842"/>
              <a:gd name="connsiteX1889" fmla="*/ 947032 w 1008497"/>
              <a:gd name="connsiteY1889" fmla="*/ 386912 h 1007842"/>
              <a:gd name="connsiteX1890" fmla="*/ 951497 w 1008497"/>
              <a:gd name="connsiteY1890" fmla="*/ 384249 h 1007842"/>
              <a:gd name="connsiteX1891" fmla="*/ 977393 w 1008497"/>
              <a:gd name="connsiteY1891" fmla="*/ 397566 h 1007842"/>
              <a:gd name="connsiteX1892" fmla="*/ 992574 w 1008497"/>
              <a:gd name="connsiteY1892" fmla="*/ 474809 h 1007842"/>
              <a:gd name="connsiteX1893" fmla="*/ 993467 w 1008497"/>
              <a:gd name="connsiteY1893" fmla="*/ 494341 h 1007842"/>
              <a:gd name="connsiteX1894" fmla="*/ 996146 w 1008497"/>
              <a:gd name="connsiteY1894" fmla="*/ 495229 h 1007842"/>
              <a:gd name="connsiteX1895" fmla="*/ 995253 w 1008497"/>
              <a:gd name="connsiteY1895" fmla="*/ 481912 h 1007842"/>
              <a:gd name="connsiteX1896" fmla="*/ 985430 w 1008497"/>
              <a:gd name="connsiteY1896" fmla="*/ 406445 h 1007842"/>
              <a:gd name="connsiteX1897" fmla="*/ 973821 w 1008497"/>
              <a:gd name="connsiteY1897" fmla="*/ 387800 h 1007842"/>
              <a:gd name="connsiteX1898" fmla="*/ 948818 w 1008497"/>
              <a:gd name="connsiteY1898" fmla="*/ 380697 h 1007842"/>
              <a:gd name="connsiteX1899" fmla="*/ 938103 w 1008497"/>
              <a:gd name="connsiteY1899" fmla="*/ 384249 h 1007842"/>
              <a:gd name="connsiteX1900" fmla="*/ 933638 w 1008497"/>
              <a:gd name="connsiteY1900" fmla="*/ 381585 h 1007842"/>
              <a:gd name="connsiteX1901" fmla="*/ 941675 w 1008497"/>
              <a:gd name="connsiteY1901" fmla="*/ 372707 h 1007842"/>
              <a:gd name="connsiteX1902" fmla="*/ 956855 w 1008497"/>
              <a:gd name="connsiteY1902" fmla="*/ 368268 h 1007842"/>
              <a:gd name="connsiteX1903" fmla="*/ 55773 w 1008497"/>
              <a:gd name="connsiteY1903" fmla="*/ 361730 h 1007842"/>
              <a:gd name="connsiteX1904" fmla="*/ 69046 w 1008497"/>
              <a:gd name="connsiteY1904" fmla="*/ 367054 h 1007842"/>
              <a:gd name="connsiteX1905" fmla="*/ 60198 w 1008497"/>
              <a:gd name="connsiteY1905" fmla="*/ 364392 h 1007842"/>
              <a:gd name="connsiteX1906" fmla="*/ 36307 w 1008497"/>
              <a:gd name="connsiteY1906" fmla="*/ 378588 h 1007842"/>
              <a:gd name="connsiteX1907" fmla="*/ 27459 w 1008497"/>
              <a:gd name="connsiteY1907" fmla="*/ 414080 h 1007842"/>
              <a:gd name="connsiteX1908" fmla="*/ 26574 w 1008497"/>
              <a:gd name="connsiteY1908" fmla="*/ 421179 h 1007842"/>
              <a:gd name="connsiteX1909" fmla="*/ 20380 w 1008497"/>
              <a:gd name="connsiteY1909" fmla="*/ 505471 h 1007842"/>
              <a:gd name="connsiteX1910" fmla="*/ 26574 w 1008497"/>
              <a:gd name="connsiteY1910" fmla="*/ 584440 h 1007842"/>
              <a:gd name="connsiteX1911" fmla="*/ 41616 w 1008497"/>
              <a:gd name="connsiteY1911" fmla="*/ 611946 h 1007842"/>
              <a:gd name="connsiteX1912" fmla="*/ 64622 w 1008497"/>
              <a:gd name="connsiteY1912" fmla="*/ 618157 h 1007842"/>
              <a:gd name="connsiteX1913" fmla="*/ 64622 w 1008497"/>
              <a:gd name="connsiteY1913" fmla="*/ 619931 h 1007842"/>
              <a:gd name="connsiteX1914" fmla="*/ 38962 w 1008497"/>
              <a:gd name="connsiteY1914" fmla="*/ 614608 h 1007842"/>
              <a:gd name="connsiteX1915" fmla="*/ 16841 w 1008497"/>
              <a:gd name="connsiteY1915" fmla="*/ 539188 h 1007842"/>
              <a:gd name="connsiteX1916" fmla="*/ 16841 w 1008497"/>
              <a:gd name="connsiteY1916" fmla="*/ 467318 h 1007842"/>
              <a:gd name="connsiteX1917" fmla="*/ 23919 w 1008497"/>
              <a:gd name="connsiteY1917" fmla="*/ 416742 h 1007842"/>
              <a:gd name="connsiteX1918" fmla="*/ 33652 w 1008497"/>
              <a:gd name="connsiteY1918" fmla="*/ 375927 h 1007842"/>
              <a:gd name="connsiteX1919" fmla="*/ 55773 w 1008497"/>
              <a:gd name="connsiteY1919" fmla="*/ 361730 h 1007842"/>
              <a:gd name="connsiteX1920" fmla="*/ 65478 w 1008497"/>
              <a:gd name="connsiteY1920" fmla="*/ 346745 h 1007842"/>
              <a:gd name="connsiteX1921" fmla="*/ 76967 w 1008497"/>
              <a:gd name="connsiteY1921" fmla="*/ 351198 h 1007842"/>
              <a:gd name="connsiteX1922" fmla="*/ 84921 w 1008497"/>
              <a:gd name="connsiteY1922" fmla="*/ 359213 h 1007842"/>
              <a:gd name="connsiteX1923" fmla="*/ 73432 w 1008497"/>
              <a:gd name="connsiteY1923" fmla="*/ 364556 h 1007842"/>
              <a:gd name="connsiteX1924" fmla="*/ 50454 w 1008497"/>
              <a:gd name="connsiteY1924" fmla="*/ 357432 h 1007842"/>
              <a:gd name="connsiteX1925" fmla="*/ 21290 w 1008497"/>
              <a:gd name="connsiteY1925" fmla="*/ 404631 h 1007842"/>
              <a:gd name="connsiteX1926" fmla="*/ 12452 w 1008497"/>
              <a:gd name="connsiteY1926" fmla="*/ 470532 h 1007842"/>
              <a:gd name="connsiteX1927" fmla="*/ 12452 w 1008497"/>
              <a:gd name="connsiteY1927" fmla="*/ 529308 h 1007842"/>
              <a:gd name="connsiteX1928" fmla="*/ 28360 w 1008497"/>
              <a:gd name="connsiteY1928" fmla="*/ 608567 h 1007842"/>
              <a:gd name="connsiteX1929" fmla="*/ 55757 w 1008497"/>
              <a:gd name="connsiteY1929" fmla="*/ 626378 h 1007842"/>
              <a:gd name="connsiteX1930" fmla="*/ 69897 w 1008497"/>
              <a:gd name="connsiteY1930" fmla="*/ 620144 h 1007842"/>
              <a:gd name="connsiteX1931" fmla="*/ 77851 w 1008497"/>
              <a:gd name="connsiteY1931" fmla="*/ 625487 h 1007842"/>
              <a:gd name="connsiteX1932" fmla="*/ 46919 w 1008497"/>
              <a:gd name="connsiteY1932" fmla="*/ 637065 h 1007842"/>
              <a:gd name="connsiteX1933" fmla="*/ 8917 w 1008497"/>
              <a:gd name="connsiteY1933" fmla="*/ 596990 h 1007842"/>
              <a:gd name="connsiteX1934" fmla="*/ 4499 w 1008497"/>
              <a:gd name="connsiteY1934" fmla="*/ 573836 h 1007842"/>
              <a:gd name="connsiteX1935" fmla="*/ 1847 w 1008497"/>
              <a:gd name="connsiteY1935" fmla="*/ 534651 h 1007842"/>
              <a:gd name="connsiteX1936" fmla="*/ 963 w 1008497"/>
              <a:gd name="connsiteY1936" fmla="*/ 528418 h 1007842"/>
              <a:gd name="connsiteX1937" fmla="*/ 1847 w 1008497"/>
              <a:gd name="connsiteY1937" fmla="*/ 453612 h 1007842"/>
              <a:gd name="connsiteX1938" fmla="*/ 4499 w 1008497"/>
              <a:gd name="connsiteY1938" fmla="*/ 442925 h 1007842"/>
              <a:gd name="connsiteX1939" fmla="*/ 12452 w 1008497"/>
              <a:gd name="connsiteY1939" fmla="*/ 391273 h 1007842"/>
              <a:gd name="connsiteX1940" fmla="*/ 42500 w 1008497"/>
              <a:gd name="connsiteY1940" fmla="*/ 349417 h 1007842"/>
              <a:gd name="connsiteX1941" fmla="*/ 65478 w 1008497"/>
              <a:gd name="connsiteY1941" fmla="*/ 346745 h 1007842"/>
              <a:gd name="connsiteX1942" fmla="*/ 956326 w 1008497"/>
              <a:gd name="connsiteY1942" fmla="*/ 346178 h 1007842"/>
              <a:gd name="connsiteX1943" fmla="*/ 962279 w 1008497"/>
              <a:gd name="connsiteY1943" fmla="*/ 347865 h 1007842"/>
              <a:gd name="connsiteX1944" fmla="*/ 971098 w 1008497"/>
              <a:gd name="connsiteY1944" fmla="*/ 354162 h 1007842"/>
              <a:gd name="connsiteX1945" fmla="*/ 975508 w 1008497"/>
              <a:gd name="connsiteY1945" fmla="*/ 370354 h 1007842"/>
              <a:gd name="connsiteX1946" fmla="*/ 971980 w 1008497"/>
              <a:gd name="connsiteY1946" fmla="*/ 370354 h 1007842"/>
              <a:gd name="connsiteX1947" fmla="*/ 959633 w 1008497"/>
              <a:gd name="connsiteY1947" fmla="*/ 352363 h 1007842"/>
              <a:gd name="connsiteX1948" fmla="*/ 951696 w 1008497"/>
              <a:gd name="connsiteY1948" fmla="*/ 347865 h 1007842"/>
              <a:gd name="connsiteX1949" fmla="*/ 956326 w 1008497"/>
              <a:gd name="connsiteY1949" fmla="*/ 346178 h 1007842"/>
              <a:gd name="connsiteX1950" fmla="*/ 929735 w 1008497"/>
              <a:gd name="connsiteY1950" fmla="*/ 333155 h 1007842"/>
              <a:gd name="connsiteX1951" fmla="*/ 938995 w 1008497"/>
              <a:gd name="connsiteY1951" fmla="*/ 334742 h 1007842"/>
              <a:gd name="connsiteX1952" fmla="*/ 932513 w 1008497"/>
              <a:gd name="connsiteY1952" fmla="*/ 339505 h 1007842"/>
              <a:gd name="connsiteX1953" fmla="*/ 928809 w 1008497"/>
              <a:gd name="connsiteY1953" fmla="*/ 336330 h 1007842"/>
              <a:gd name="connsiteX1954" fmla="*/ 929735 w 1008497"/>
              <a:gd name="connsiteY1954" fmla="*/ 333155 h 1007842"/>
              <a:gd name="connsiteX1955" fmla="*/ 922724 w 1008497"/>
              <a:gd name="connsiteY1955" fmla="*/ 329980 h 1007842"/>
              <a:gd name="connsiteX1956" fmla="*/ 930132 w 1008497"/>
              <a:gd name="connsiteY1956" fmla="*/ 343949 h 1007842"/>
              <a:gd name="connsiteX1957" fmla="*/ 929206 w 1008497"/>
              <a:gd name="connsiteY1957" fmla="*/ 347442 h 1007842"/>
              <a:gd name="connsiteX1958" fmla="*/ 920872 w 1008497"/>
              <a:gd name="connsiteY1958" fmla="*/ 340457 h 1007842"/>
              <a:gd name="connsiteX1959" fmla="*/ 922724 w 1008497"/>
              <a:gd name="connsiteY1959" fmla="*/ 329980 h 1007842"/>
              <a:gd name="connsiteX1960" fmla="*/ 61863 w 1008497"/>
              <a:gd name="connsiteY1960" fmla="*/ 326045 h 1007842"/>
              <a:gd name="connsiteX1961" fmla="*/ 62695 w 1008497"/>
              <a:gd name="connsiteY1961" fmla="*/ 326873 h 1007842"/>
              <a:gd name="connsiteX1962" fmla="*/ 50222 w 1008497"/>
              <a:gd name="connsiteY1962" fmla="*/ 338469 h 1007842"/>
              <a:gd name="connsiteX1963" fmla="*/ 45233 w 1008497"/>
              <a:gd name="connsiteY1963" fmla="*/ 342610 h 1007842"/>
              <a:gd name="connsiteX1964" fmla="*/ 53548 w 1008497"/>
              <a:gd name="connsiteY1964" fmla="*/ 328530 h 1007842"/>
              <a:gd name="connsiteX1965" fmla="*/ 61863 w 1008497"/>
              <a:gd name="connsiteY1965" fmla="*/ 326045 h 1007842"/>
              <a:gd name="connsiteX1966" fmla="*/ 913541 w 1008497"/>
              <a:gd name="connsiteY1966" fmla="*/ 322042 h 1007842"/>
              <a:gd name="connsiteX1967" fmla="*/ 917920 w 1008497"/>
              <a:gd name="connsiteY1967" fmla="*/ 326389 h 1007842"/>
              <a:gd name="connsiteX1968" fmla="*/ 917044 w 1008497"/>
              <a:gd name="connsiteY1968" fmla="*/ 340298 h 1007842"/>
              <a:gd name="connsiteX1969" fmla="*/ 928430 w 1008497"/>
              <a:gd name="connsiteY1969" fmla="*/ 357685 h 1007842"/>
              <a:gd name="connsiteX1970" fmla="*/ 915292 w 1008497"/>
              <a:gd name="connsiteY1970" fmla="*/ 353338 h 1007842"/>
              <a:gd name="connsiteX1971" fmla="*/ 907410 w 1008497"/>
              <a:gd name="connsiteY1971" fmla="*/ 333343 h 1007842"/>
              <a:gd name="connsiteX1972" fmla="*/ 913541 w 1008497"/>
              <a:gd name="connsiteY1972" fmla="*/ 322042 h 1007842"/>
              <a:gd name="connsiteX1973" fmla="*/ 959489 w 1008497"/>
              <a:gd name="connsiteY1973" fmla="*/ 321381 h 1007842"/>
              <a:gd name="connsiteX1974" fmla="*/ 961221 w 1008497"/>
              <a:gd name="connsiteY1974" fmla="*/ 326011 h 1007842"/>
              <a:gd name="connsiteX1975" fmla="*/ 952562 w 1008497"/>
              <a:gd name="connsiteY1975" fmla="*/ 328789 h 1007842"/>
              <a:gd name="connsiteX1976" fmla="*/ 951696 w 1008497"/>
              <a:gd name="connsiteY1976" fmla="*/ 327863 h 1007842"/>
              <a:gd name="connsiteX1977" fmla="*/ 959489 w 1008497"/>
              <a:gd name="connsiteY1977" fmla="*/ 321381 h 1007842"/>
              <a:gd name="connsiteX1978" fmla="*/ 962632 w 1008497"/>
              <a:gd name="connsiteY1978" fmla="*/ 312726 h 1007842"/>
              <a:gd name="connsiteX1979" fmla="*/ 966160 w 1008497"/>
              <a:gd name="connsiteY1979" fmla="*/ 312726 h 1007842"/>
              <a:gd name="connsiteX1980" fmla="*/ 970569 w 1008497"/>
              <a:gd name="connsiteY1980" fmla="*/ 319014 h 1007842"/>
              <a:gd name="connsiteX1981" fmla="*/ 971451 w 1008497"/>
              <a:gd name="connsiteY1981" fmla="*/ 331588 h 1007842"/>
              <a:gd name="connsiteX1982" fmla="*/ 969687 w 1008497"/>
              <a:gd name="connsiteY1982" fmla="*/ 333384 h 1007842"/>
              <a:gd name="connsiteX1983" fmla="*/ 976743 w 1008497"/>
              <a:gd name="connsiteY1983" fmla="*/ 339672 h 1007842"/>
              <a:gd name="connsiteX1984" fmla="*/ 988208 w 1008497"/>
              <a:gd name="connsiteY1984" fmla="*/ 363923 h 1007842"/>
              <a:gd name="connsiteX1985" fmla="*/ 985562 w 1008497"/>
              <a:gd name="connsiteY1985" fmla="*/ 379192 h 1007842"/>
              <a:gd name="connsiteX1986" fmla="*/ 978507 w 1008497"/>
              <a:gd name="connsiteY1986" fmla="*/ 372905 h 1007842"/>
              <a:gd name="connsiteX1987" fmla="*/ 969687 w 1008497"/>
              <a:gd name="connsiteY1987" fmla="*/ 347755 h 1007842"/>
              <a:gd name="connsiteX1988" fmla="*/ 950285 w 1008497"/>
              <a:gd name="connsiteY1988" fmla="*/ 343265 h 1007842"/>
              <a:gd name="connsiteX1989" fmla="*/ 944111 w 1008497"/>
              <a:gd name="connsiteY1989" fmla="*/ 347755 h 1007842"/>
              <a:gd name="connsiteX1990" fmla="*/ 952049 w 1008497"/>
              <a:gd name="connsiteY1990" fmla="*/ 361228 h 1007842"/>
              <a:gd name="connsiteX1991" fmla="*/ 944111 w 1008497"/>
              <a:gd name="connsiteY1991" fmla="*/ 366617 h 1007842"/>
              <a:gd name="connsiteX1992" fmla="*/ 936174 w 1008497"/>
              <a:gd name="connsiteY1992" fmla="*/ 363025 h 1007842"/>
              <a:gd name="connsiteX1993" fmla="*/ 933528 w 1008497"/>
              <a:gd name="connsiteY1993" fmla="*/ 347755 h 1007842"/>
              <a:gd name="connsiteX1994" fmla="*/ 944111 w 1008497"/>
              <a:gd name="connsiteY1994" fmla="*/ 336079 h 1007842"/>
              <a:gd name="connsiteX1995" fmla="*/ 963514 w 1008497"/>
              <a:gd name="connsiteY1995" fmla="*/ 331588 h 1007842"/>
              <a:gd name="connsiteX1996" fmla="*/ 964396 w 1008497"/>
              <a:gd name="connsiteY1996" fmla="*/ 322606 h 1007842"/>
              <a:gd name="connsiteX1997" fmla="*/ 962632 w 1008497"/>
              <a:gd name="connsiteY1997" fmla="*/ 312726 h 1007842"/>
              <a:gd name="connsiteX1998" fmla="*/ 92593 w 1008497"/>
              <a:gd name="connsiteY1998" fmla="*/ 312517 h 1007842"/>
              <a:gd name="connsiteX1999" fmla="*/ 93519 w 1008497"/>
              <a:gd name="connsiteY1999" fmla="*/ 315981 h 1007842"/>
              <a:gd name="connsiteX2000" fmla="*/ 88889 w 1008497"/>
              <a:gd name="connsiteY2000" fmla="*/ 322042 h 1007842"/>
              <a:gd name="connsiteX2001" fmla="*/ 83333 w 1008497"/>
              <a:gd name="connsiteY2001" fmla="*/ 315115 h 1007842"/>
              <a:gd name="connsiteX2002" fmla="*/ 92593 w 1008497"/>
              <a:gd name="connsiteY2002" fmla="*/ 312517 h 1007842"/>
              <a:gd name="connsiteX2003" fmla="*/ 56441 w 1008497"/>
              <a:gd name="connsiteY2003" fmla="*/ 311808 h 1007842"/>
              <a:gd name="connsiteX2004" fmla="*/ 84030 w 1008497"/>
              <a:gd name="connsiteY2004" fmla="*/ 323225 h 1007842"/>
              <a:gd name="connsiteX2005" fmla="*/ 82250 w 1008497"/>
              <a:gd name="connsiteY2005" fmla="*/ 336397 h 1007842"/>
              <a:gd name="connsiteX2006" fmla="*/ 72461 w 1008497"/>
              <a:gd name="connsiteY2006" fmla="*/ 340788 h 1007842"/>
              <a:gd name="connsiteX2007" fmla="*/ 66231 w 1008497"/>
              <a:gd name="connsiteY2007" fmla="*/ 336397 h 1007842"/>
              <a:gd name="connsiteX2008" fmla="*/ 70681 w 1008497"/>
              <a:gd name="connsiteY2008" fmla="*/ 323225 h 1007842"/>
              <a:gd name="connsiteX2009" fmla="*/ 48432 w 1008497"/>
              <a:gd name="connsiteY2009" fmla="*/ 327616 h 1007842"/>
              <a:gd name="connsiteX2010" fmla="*/ 39532 w 1008497"/>
              <a:gd name="connsiteY2010" fmla="*/ 346936 h 1007842"/>
              <a:gd name="connsiteX2011" fmla="*/ 28853 w 1008497"/>
              <a:gd name="connsiteY2011" fmla="*/ 352205 h 1007842"/>
              <a:gd name="connsiteX2012" fmla="*/ 33303 w 1008497"/>
              <a:gd name="connsiteY2012" fmla="*/ 328494 h 1007842"/>
              <a:gd name="connsiteX2013" fmla="*/ 56441 w 1008497"/>
              <a:gd name="connsiteY2013" fmla="*/ 311808 h 1007842"/>
              <a:gd name="connsiteX2014" fmla="*/ 97376 w 1008497"/>
              <a:gd name="connsiteY2014" fmla="*/ 310930 h 1007842"/>
              <a:gd name="connsiteX2015" fmla="*/ 99940 w 1008497"/>
              <a:gd name="connsiteY2015" fmla="*/ 317857 h 1007842"/>
              <a:gd name="connsiteX2016" fmla="*/ 93957 w 1008497"/>
              <a:gd name="connsiteY2016" fmla="*/ 328248 h 1007842"/>
              <a:gd name="connsiteX2017" fmla="*/ 89683 w 1008497"/>
              <a:gd name="connsiteY2017" fmla="*/ 329114 h 1007842"/>
              <a:gd name="connsiteX2018" fmla="*/ 97376 w 1008497"/>
              <a:gd name="connsiteY2018" fmla="*/ 320455 h 1007842"/>
              <a:gd name="connsiteX2019" fmla="*/ 97376 w 1008497"/>
              <a:gd name="connsiteY2019" fmla="*/ 310930 h 1007842"/>
              <a:gd name="connsiteX2020" fmla="*/ 59067 w 1008497"/>
              <a:gd name="connsiteY2020" fmla="*/ 302992 h 1007842"/>
              <a:gd name="connsiteX2021" fmla="*/ 62696 w 1008497"/>
              <a:gd name="connsiteY2021" fmla="*/ 305713 h 1007842"/>
              <a:gd name="connsiteX2022" fmla="*/ 62696 w 1008497"/>
              <a:gd name="connsiteY2022" fmla="*/ 306393 h 1007842"/>
              <a:gd name="connsiteX2023" fmla="*/ 56346 w 1008497"/>
              <a:gd name="connsiteY2023" fmla="*/ 305033 h 1007842"/>
              <a:gd name="connsiteX2024" fmla="*/ 59067 w 1008497"/>
              <a:gd name="connsiteY2024" fmla="*/ 302992 h 1007842"/>
              <a:gd name="connsiteX2025" fmla="*/ 103356 w 1008497"/>
              <a:gd name="connsiteY2025" fmla="*/ 300740 h 1007842"/>
              <a:gd name="connsiteX2026" fmla="*/ 109809 w 1008497"/>
              <a:gd name="connsiteY2026" fmla="*/ 327505 h 1007842"/>
              <a:gd name="connsiteX2027" fmla="*/ 104278 w 1008497"/>
              <a:gd name="connsiteY2027" fmla="*/ 335812 h 1007842"/>
              <a:gd name="connsiteX2028" fmla="*/ 85843 w 1008497"/>
              <a:gd name="connsiteY2028" fmla="*/ 339504 h 1007842"/>
              <a:gd name="connsiteX2029" fmla="*/ 85843 w 1008497"/>
              <a:gd name="connsiteY2029" fmla="*/ 336735 h 1007842"/>
              <a:gd name="connsiteX2030" fmla="*/ 103356 w 1008497"/>
              <a:gd name="connsiteY2030" fmla="*/ 323814 h 1007842"/>
              <a:gd name="connsiteX2031" fmla="*/ 101513 w 1008497"/>
              <a:gd name="connsiteY2031" fmla="*/ 301663 h 1007842"/>
              <a:gd name="connsiteX2032" fmla="*/ 103356 w 1008497"/>
              <a:gd name="connsiteY2032" fmla="*/ 300740 h 1007842"/>
              <a:gd name="connsiteX2033" fmla="*/ 53726 w 1008497"/>
              <a:gd name="connsiteY2033" fmla="*/ 293261 h 1007842"/>
              <a:gd name="connsiteX2034" fmla="*/ 56345 w 1008497"/>
              <a:gd name="connsiteY2034" fmla="*/ 298484 h 1007842"/>
              <a:gd name="connsiteX2035" fmla="*/ 51583 w 1008497"/>
              <a:gd name="connsiteY2035" fmla="*/ 308263 h 1007842"/>
              <a:gd name="connsiteX2036" fmla="*/ 43963 w 1008497"/>
              <a:gd name="connsiteY2036" fmla="*/ 310041 h 1007842"/>
              <a:gd name="connsiteX2037" fmla="*/ 49678 w 1008497"/>
              <a:gd name="connsiteY2037" fmla="*/ 294039 h 1007842"/>
              <a:gd name="connsiteX2038" fmla="*/ 53726 w 1008497"/>
              <a:gd name="connsiteY2038" fmla="*/ 293261 h 1007842"/>
              <a:gd name="connsiteX2039" fmla="*/ 901551 w 1008497"/>
              <a:gd name="connsiteY2039" fmla="*/ 291880 h 1007842"/>
              <a:gd name="connsiteX2040" fmla="*/ 902431 w 1008497"/>
              <a:gd name="connsiteY2040" fmla="*/ 314312 h 1007842"/>
              <a:gd name="connsiteX2041" fmla="*/ 898911 w 1008497"/>
              <a:gd name="connsiteY2041" fmla="*/ 317004 h 1007842"/>
              <a:gd name="connsiteX2042" fmla="*/ 883951 w 1008497"/>
              <a:gd name="connsiteY2042" fmla="*/ 343025 h 1007842"/>
              <a:gd name="connsiteX2043" fmla="*/ 896271 w 1008497"/>
              <a:gd name="connsiteY2043" fmla="*/ 367251 h 1007842"/>
              <a:gd name="connsiteX2044" fmla="*/ 920032 w 1008497"/>
              <a:gd name="connsiteY2044" fmla="*/ 374429 h 1007842"/>
              <a:gd name="connsiteX2045" fmla="*/ 957873 w 1008497"/>
              <a:gd name="connsiteY2045" fmla="*/ 391478 h 1007842"/>
              <a:gd name="connsiteX2046" fmla="*/ 959633 w 1008497"/>
              <a:gd name="connsiteY2046" fmla="*/ 393272 h 1007842"/>
              <a:gd name="connsiteX2047" fmla="*/ 939393 w 1008497"/>
              <a:gd name="connsiteY2047" fmla="*/ 393272 h 1007842"/>
              <a:gd name="connsiteX2048" fmla="*/ 917392 w 1008497"/>
              <a:gd name="connsiteY2048" fmla="*/ 377121 h 1007842"/>
              <a:gd name="connsiteX2049" fmla="*/ 888351 w 1008497"/>
              <a:gd name="connsiteY2049" fmla="*/ 363662 h 1007842"/>
              <a:gd name="connsiteX2050" fmla="*/ 882191 w 1008497"/>
              <a:gd name="connsiteY2050" fmla="*/ 333155 h 1007842"/>
              <a:gd name="connsiteX2051" fmla="*/ 898911 w 1008497"/>
              <a:gd name="connsiteY2051" fmla="*/ 313415 h 1007842"/>
              <a:gd name="connsiteX2052" fmla="*/ 898031 w 1008497"/>
              <a:gd name="connsiteY2052" fmla="*/ 302647 h 1007842"/>
              <a:gd name="connsiteX2053" fmla="*/ 901551 w 1008497"/>
              <a:gd name="connsiteY2053" fmla="*/ 291880 h 1007842"/>
              <a:gd name="connsiteX2054" fmla="*/ 939260 w 1008497"/>
              <a:gd name="connsiteY2054" fmla="*/ 285530 h 1007842"/>
              <a:gd name="connsiteX2055" fmla="*/ 946668 w 1008497"/>
              <a:gd name="connsiteY2055" fmla="*/ 295055 h 1007842"/>
              <a:gd name="connsiteX2056" fmla="*/ 945742 w 1008497"/>
              <a:gd name="connsiteY2056" fmla="*/ 310641 h 1007842"/>
              <a:gd name="connsiteX2057" fmla="*/ 939260 w 1008497"/>
              <a:gd name="connsiteY2057" fmla="*/ 313239 h 1007842"/>
              <a:gd name="connsiteX2058" fmla="*/ 943890 w 1008497"/>
              <a:gd name="connsiteY2058" fmla="*/ 306312 h 1007842"/>
              <a:gd name="connsiteX2059" fmla="*/ 938334 w 1008497"/>
              <a:gd name="connsiteY2059" fmla="*/ 288128 h 1007842"/>
              <a:gd name="connsiteX2060" fmla="*/ 939260 w 1008497"/>
              <a:gd name="connsiteY2060" fmla="*/ 285530 h 1007842"/>
              <a:gd name="connsiteX2061" fmla="*/ 909627 w 1008497"/>
              <a:gd name="connsiteY2061" fmla="*/ 279180 h 1007842"/>
              <a:gd name="connsiteX2062" fmla="*/ 913596 w 1008497"/>
              <a:gd name="connsiteY2062" fmla="*/ 279180 h 1007842"/>
              <a:gd name="connsiteX2063" fmla="*/ 904071 w 1008497"/>
              <a:gd name="connsiteY2063" fmla="*/ 288705 h 1007842"/>
              <a:gd name="connsiteX2064" fmla="*/ 909627 w 1008497"/>
              <a:gd name="connsiteY2064" fmla="*/ 279180 h 1007842"/>
              <a:gd name="connsiteX2065" fmla="*/ 944139 w 1008497"/>
              <a:gd name="connsiteY2065" fmla="*/ 268067 h 1007842"/>
              <a:gd name="connsiteX2066" fmla="*/ 953029 w 1008497"/>
              <a:gd name="connsiteY2066" fmla="*/ 277796 h 1007842"/>
              <a:gd name="connsiteX2067" fmla="*/ 961919 w 1008497"/>
              <a:gd name="connsiteY2067" fmla="*/ 302561 h 1007842"/>
              <a:gd name="connsiteX2068" fmla="*/ 941472 w 1008497"/>
              <a:gd name="connsiteY2068" fmla="*/ 329094 h 1007842"/>
              <a:gd name="connsiteX2069" fmla="*/ 926359 w 1008497"/>
              <a:gd name="connsiteY2069" fmla="*/ 327326 h 1007842"/>
              <a:gd name="connsiteX2070" fmla="*/ 918358 w 1008497"/>
              <a:gd name="connsiteY2070" fmla="*/ 314059 h 1007842"/>
              <a:gd name="connsiteX2071" fmla="*/ 923692 w 1008497"/>
              <a:gd name="connsiteY2071" fmla="*/ 305214 h 1007842"/>
              <a:gd name="connsiteX2072" fmla="*/ 933471 w 1008497"/>
              <a:gd name="connsiteY2072" fmla="*/ 305214 h 1007842"/>
              <a:gd name="connsiteX2073" fmla="*/ 935249 w 1008497"/>
              <a:gd name="connsiteY2073" fmla="*/ 316712 h 1007842"/>
              <a:gd name="connsiteX2074" fmla="*/ 938805 w 1008497"/>
              <a:gd name="connsiteY2074" fmla="*/ 318481 h 1007842"/>
              <a:gd name="connsiteX2075" fmla="*/ 949473 w 1008497"/>
              <a:gd name="connsiteY2075" fmla="*/ 310521 h 1007842"/>
              <a:gd name="connsiteX2076" fmla="*/ 941472 w 1008497"/>
              <a:gd name="connsiteY2076" fmla="*/ 280449 h 1007842"/>
              <a:gd name="connsiteX2077" fmla="*/ 944139 w 1008497"/>
              <a:gd name="connsiteY2077" fmla="*/ 268067 h 1007842"/>
              <a:gd name="connsiteX2078" fmla="*/ 914329 w 1008497"/>
              <a:gd name="connsiteY2078" fmla="*/ 263305 h 1007842"/>
              <a:gd name="connsiteX2079" fmla="*/ 918806 w 1008497"/>
              <a:gd name="connsiteY2079" fmla="*/ 265977 h 1007842"/>
              <a:gd name="connsiteX2080" fmla="*/ 917911 w 1008497"/>
              <a:gd name="connsiteY2080" fmla="*/ 272210 h 1007842"/>
              <a:gd name="connsiteX2081" fmla="*/ 900000 w 1008497"/>
              <a:gd name="connsiteY2081" fmla="*/ 282897 h 1007842"/>
              <a:gd name="connsiteX2082" fmla="*/ 894627 w 1008497"/>
              <a:gd name="connsiteY2082" fmla="*/ 300708 h 1007842"/>
              <a:gd name="connsiteX2083" fmla="*/ 895523 w 1008497"/>
              <a:gd name="connsiteY2083" fmla="*/ 310504 h 1007842"/>
              <a:gd name="connsiteX2084" fmla="*/ 877613 w 1008497"/>
              <a:gd name="connsiteY2084" fmla="*/ 340783 h 1007842"/>
              <a:gd name="connsiteX2085" fmla="*/ 898209 w 1008497"/>
              <a:gd name="connsiteY2085" fmla="*/ 376405 h 1007842"/>
              <a:gd name="connsiteX2086" fmla="*/ 916120 w 1008497"/>
              <a:gd name="connsiteY2086" fmla="*/ 382638 h 1007842"/>
              <a:gd name="connsiteX2087" fmla="*/ 958209 w 1008497"/>
              <a:gd name="connsiteY2087" fmla="*/ 397778 h 1007842"/>
              <a:gd name="connsiteX2088" fmla="*/ 968955 w 1008497"/>
              <a:gd name="connsiteY2088" fmla="*/ 397778 h 1007842"/>
              <a:gd name="connsiteX2089" fmla="*/ 970746 w 1008497"/>
              <a:gd name="connsiteY2089" fmla="*/ 401340 h 1007842"/>
              <a:gd name="connsiteX2090" fmla="*/ 946567 w 1008497"/>
              <a:gd name="connsiteY2090" fmla="*/ 408464 h 1007842"/>
              <a:gd name="connsiteX2091" fmla="*/ 929552 w 1008497"/>
              <a:gd name="connsiteY2091" fmla="*/ 404902 h 1007842"/>
              <a:gd name="connsiteX2092" fmla="*/ 914329 w 1008497"/>
              <a:gd name="connsiteY2092" fmla="*/ 393325 h 1007842"/>
              <a:gd name="connsiteX2093" fmla="*/ 907164 w 1008497"/>
              <a:gd name="connsiteY2093" fmla="*/ 391544 h 1007842"/>
              <a:gd name="connsiteX2094" fmla="*/ 868657 w 1008497"/>
              <a:gd name="connsiteY2094" fmla="*/ 355922 h 1007842"/>
              <a:gd name="connsiteX2095" fmla="*/ 865971 w 1008497"/>
              <a:gd name="connsiteY2095" fmla="*/ 335439 h 1007842"/>
              <a:gd name="connsiteX2096" fmla="*/ 884777 w 1008497"/>
              <a:gd name="connsiteY2096" fmla="*/ 306051 h 1007842"/>
              <a:gd name="connsiteX2097" fmla="*/ 885672 w 1008497"/>
              <a:gd name="connsiteY2097" fmla="*/ 293584 h 1007842"/>
              <a:gd name="connsiteX2098" fmla="*/ 891941 w 1008497"/>
              <a:gd name="connsiteY2098" fmla="*/ 277554 h 1007842"/>
              <a:gd name="connsiteX2099" fmla="*/ 914329 w 1008497"/>
              <a:gd name="connsiteY2099" fmla="*/ 263305 h 1007842"/>
              <a:gd name="connsiteX2100" fmla="*/ 78426 w 1008497"/>
              <a:gd name="connsiteY2100" fmla="*/ 263305 h 1007842"/>
              <a:gd name="connsiteX2101" fmla="*/ 79292 w 1008497"/>
              <a:gd name="connsiteY2101" fmla="*/ 265173 h 1007842"/>
              <a:gd name="connsiteX2102" fmla="*/ 76694 w 1008497"/>
              <a:gd name="connsiteY2102" fmla="*/ 287584 h 1007842"/>
              <a:gd name="connsiteX2103" fmla="*/ 79292 w 1008497"/>
              <a:gd name="connsiteY2103" fmla="*/ 293187 h 1007842"/>
              <a:gd name="connsiteX2104" fmla="*/ 75828 w 1008497"/>
              <a:gd name="connsiteY2104" fmla="*/ 292253 h 1007842"/>
              <a:gd name="connsiteX2105" fmla="*/ 73231 w 1008497"/>
              <a:gd name="connsiteY2105" fmla="*/ 269842 h 1007842"/>
              <a:gd name="connsiteX2106" fmla="*/ 78426 w 1008497"/>
              <a:gd name="connsiteY2106" fmla="*/ 263305 h 1007842"/>
              <a:gd name="connsiteX2107" fmla="*/ 885310 w 1008497"/>
              <a:gd name="connsiteY2107" fmla="*/ 258543 h 1007842"/>
              <a:gd name="connsiteX2108" fmla="*/ 886175 w 1008497"/>
              <a:gd name="connsiteY2108" fmla="*/ 270207 h 1007842"/>
              <a:gd name="connsiteX2109" fmla="*/ 887041 w 1008497"/>
              <a:gd name="connsiteY2109" fmla="*/ 279180 h 1007842"/>
              <a:gd name="connsiteX2110" fmla="*/ 882712 w 1008497"/>
              <a:gd name="connsiteY2110" fmla="*/ 263926 h 1007842"/>
              <a:gd name="connsiteX2111" fmla="*/ 885310 w 1008497"/>
              <a:gd name="connsiteY2111" fmla="*/ 258543 h 1007842"/>
              <a:gd name="connsiteX2112" fmla="*/ 824952 w 1008497"/>
              <a:gd name="connsiteY2112" fmla="*/ 255367 h 1007842"/>
              <a:gd name="connsiteX2113" fmla="*/ 830329 w 1008497"/>
              <a:gd name="connsiteY2113" fmla="*/ 256272 h 1007842"/>
              <a:gd name="connsiteX2114" fmla="*/ 827640 w 1008497"/>
              <a:gd name="connsiteY2114" fmla="*/ 262604 h 1007842"/>
              <a:gd name="connsiteX2115" fmla="*/ 838394 w 1008497"/>
              <a:gd name="connsiteY2115" fmla="*/ 283413 h 1007842"/>
              <a:gd name="connsiteX2116" fmla="*/ 848252 w 1008497"/>
              <a:gd name="connsiteY2116" fmla="*/ 283413 h 1007842"/>
              <a:gd name="connsiteX2117" fmla="*/ 851837 w 1008497"/>
              <a:gd name="connsiteY2117" fmla="*/ 274366 h 1007842"/>
              <a:gd name="connsiteX2118" fmla="*/ 842875 w 1008497"/>
              <a:gd name="connsiteY2118" fmla="*/ 271651 h 1007842"/>
              <a:gd name="connsiteX2119" fmla="*/ 847356 w 1008497"/>
              <a:gd name="connsiteY2119" fmla="*/ 263509 h 1007842"/>
              <a:gd name="connsiteX2120" fmla="*/ 859006 w 1008497"/>
              <a:gd name="connsiteY2120" fmla="*/ 269842 h 1007842"/>
              <a:gd name="connsiteX2121" fmla="*/ 856317 w 1008497"/>
              <a:gd name="connsiteY2121" fmla="*/ 286127 h 1007842"/>
              <a:gd name="connsiteX2122" fmla="*/ 863487 w 1008497"/>
              <a:gd name="connsiteY2122" fmla="*/ 301507 h 1007842"/>
              <a:gd name="connsiteX2123" fmla="*/ 858110 w 1008497"/>
              <a:gd name="connsiteY2123" fmla="*/ 320505 h 1007842"/>
              <a:gd name="connsiteX2124" fmla="*/ 853629 w 1008497"/>
              <a:gd name="connsiteY2124" fmla="*/ 338599 h 1007842"/>
              <a:gd name="connsiteX2125" fmla="*/ 850940 w 1008497"/>
              <a:gd name="connsiteY2125" fmla="*/ 338599 h 1007842"/>
              <a:gd name="connsiteX2126" fmla="*/ 842875 w 1008497"/>
              <a:gd name="connsiteY2126" fmla="*/ 315077 h 1007842"/>
              <a:gd name="connsiteX2127" fmla="*/ 834810 w 1008497"/>
              <a:gd name="connsiteY2127" fmla="*/ 306935 h 1007842"/>
              <a:gd name="connsiteX2128" fmla="*/ 833913 w 1008497"/>
              <a:gd name="connsiteY2128" fmla="*/ 301507 h 1007842"/>
              <a:gd name="connsiteX2129" fmla="*/ 841979 w 1008497"/>
              <a:gd name="connsiteY2129" fmla="*/ 300602 h 1007842"/>
              <a:gd name="connsiteX2130" fmla="*/ 846460 w 1008497"/>
              <a:gd name="connsiteY2130" fmla="*/ 311458 h 1007842"/>
              <a:gd name="connsiteX2131" fmla="*/ 854525 w 1008497"/>
              <a:gd name="connsiteY2131" fmla="*/ 305125 h 1007842"/>
              <a:gd name="connsiteX2132" fmla="*/ 855421 w 1008497"/>
              <a:gd name="connsiteY2132" fmla="*/ 297888 h 1007842"/>
              <a:gd name="connsiteX2133" fmla="*/ 833017 w 1008497"/>
              <a:gd name="connsiteY2133" fmla="*/ 287936 h 1007842"/>
              <a:gd name="connsiteX2134" fmla="*/ 826744 w 1008497"/>
              <a:gd name="connsiteY2134" fmla="*/ 283413 h 1007842"/>
              <a:gd name="connsiteX2135" fmla="*/ 814198 w 1008497"/>
              <a:gd name="connsiteY2135" fmla="*/ 286127 h 1007842"/>
              <a:gd name="connsiteX2136" fmla="*/ 809717 w 1008497"/>
              <a:gd name="connsiteY2136" fmla="*/ 276175 h 1007842"/>
              <a:gd name="connsiteX2137" fmla="*/ 813302 w 1008497"/>
              <a:gd name="connsiteY2137" fmla="*/ 273461 h 1007842"/>
              <a:gd name="connsiteX2138" fmla="*/ 816886 w 1008497"/>
              <a:gd name="connsiteY2138" fmla="*/ 277080 h 1007842"/>
              <a:gd name="connsiteX2139" fmla="*/ 818679 w 1008497"/>
              <a:gd name="connsiteY2139" fmla="*/ 279794 h 1007842"/>
              <a:gd name="connsiteX2140" fmla="*/ 822263 w 1008497"/>
              <a:gd name="connsiteY2140" fmla="*/ 277080 h 1007842"/>
              <a:gd name="connsiteX2141" fmla="*/ 820471 w 1008497"/>
              <a:gd name="connsiteY2141" fmla="*/ 262604 h 1007842"/>
              <a:gd name="connsiteX2142" fmla="*/ 824952 w 1008497"/>
              <a:gd name="connsiteY2142" fmla="*/ 255367 h 1007842"/>
              <a:gd name="connsiteX2143" fmla="*/ 75622 w 1008497"/>
              <a:gd name="connsiteY2143" fmla="*/ 249914 h 1007842"/>
              <a:gd name="connsiteX2144" fmla="*/ 77437 w 1008497"/>
              <a:gd name="connsiteY2144" fmla="*/ 257990 h 1007842"/>
              <a:gd name="connsiteX2145" fmla="*/ 70179 w 1008497"/>
              <a:gd name="connsiteY2145" fmla="*/ 266065 h 1007842"/>
              <a:gd name="connsiteX2146" fmla="*/ 71994 w 1008497"/>
              <a:gd name="connsiteY2146" fmla="*/ 294778 h 1007842"/>
              <a:gd name="connsiteX2147" fmla="*/ 80158 w 1008497"/>
              <a:gd name="connsiteY2147" fmla="*/ 299264 h 1007842"/>
              <a:gd name="connsiteX2148" fmla="*/ 89229 w 1008497"/>
              <a:gd name="connsiteY2148" fmla="*/ 288497 h 1007842"/>
              <a:gd name="connsiteX2149" fmla="*/ 97394 w 1008497"/>
              <a:gd name="connsiteY2149" fmla="*/ 290292 h 1007842"/>
              <a:gd name="connsiteX2150" fmla="*/ 98301 w 1008497"/>
              <a:gd name="connsiteY2150" fmla="*/ 300162 h 1007842"/>
              <a:gd name="connsiteX2151" fmla="*/ 82879 w 1008497"/>
              <a:gd name="connsiteY2151" fmla="*/ 310929 h 1007842"/>
              <a:gd name="connsiteX2152" fmla="*/ 57479 w 1008497"/>
              <a:gd name="connsiteY2152" fmla="*/ 290292 h 1007842"/>
              <a:gd name="connsiteX2153" fmla="*/ 57479 w 1008497"/>
              <a:gd name="connsiteY2153" fmla="*/ 270551 h 1007842"/>
              <a:gd name="connsiteX2154" fmla="*/ 70179 w 1008497"/>
              <a:gd name="connsiteY2154" fmla="*/ 252606 h 1007842"/>
              <a:gd name="connsiteX2155" fmla="*/ 75622 w 1008497"/>
              <a:gd name="connsiteY2155" fmla="*/ 249914 h 1007842"/>
              <a:gd name="connsiteX2156" fmla="*/ 104676 w 1008497"/>
              <a:gd name="connsiteY2156" fmla="*/ 244255 h 1007842"/>
              <a:gd name="connsiteX2157" fmla="*/ 131134 w 1008497"/>
              <a:gd name="connsiteY2157" fmla="*/ 263704 h 1007842"/>
              <a:gd name="connsiteX2158" fmla="*/ 136426 w 1008497"/>
              <a:gd name="connsiteY2158" fmla="*/ 291110 h 1007842"/>
              <a:gd name="connsiteX2159" fmla="*/ 151419 w 1008497"/>
              <a:gd name="connsiteY2159" fmla="*/ 320284 h 1007842"/>
              <a:gd name="connsiteX2160" fmla="*/ 150537 w 1008497"/>
              <a:gd name="connsiteY2160" fmla="*/ 322936 h 1007842"/>
              <a:gd name="connsiteX2161" fmla="*/ 135544 w 1008497"/>
              <a:gd name="connsiteY2161" fmla="*/ 361834 h 1007842"/>
              <a:gd name="connsiteX2162" fmla="*/ 104676 w 1008497"/>
              <a:gd name="connsiteY2162" fmla="*/ 372443 h 1007842"/>
              <a:gd name="connsiteX2163" fmla="*/ 90565 w 1008497"/>
              <a:gd name="connsiteY2163" fmla="*/ 378631 h 1007842"/>
              <a:gd name="connsiteX2164" fmla="*/ 47350 w 1008497"/>
              <a:gd name="connsiteY2164" fmla="*/ 382167 h 1007842"/>
              <a:gd name="connsiteX2165" fmla="*/ 42940 w 1008497"/>
              <a:gd name="connsiteY2165" fmla="*/ 375979 h 1007842"/>
              <a:gd name="connsiteX2166" fmla="*/ 47350 w 1008497"/>
              <a:gd name="connsiteY2166" fmla="*/ 370675 h 1007842"/>
              <a:gd name="connsiteX2167" fmla="*/ 55287 w 1008497"/>
              <a:gd name="connsiteY2167" fmla="*/ 375979 h 1007842"/>
              <a:gd name="connsiteX2168" fmla="*/ 84391 w 1008497"/>
              <a:gd name="connsiteY2168" fmla="*/ 372443 h 1007842"/>
              <a:gd name="connsiteX2169" fmla="*/ 96738 w 1008497"/>
              <a:gd name="connsiteY2169" fmla="*/ 364486 h 1007842"/>
              <a:gd name="connsiteX2170" fmla="*/ 137308 w 1008497"/>
              <a:gd name="connsiteY2170" fmla="*/ 345037 h 1007842"/>
              <a:gd name="connsiteX2171" fmla="*/ 138183 w 1008497"/>
              <a:gd name="connsiteY2171" fmla="*/ 337580 h 1007842"/>
              <a:gd name="connsiteX2172" fmla="*/ 125980 w 1008497"/>
              <a:gd name="connsiteY2172" fmla="*/ 354280 h 1007842"/>
              <a:gd name="connsiteX2173" fmla="*/ 106065 w 1008497"/>
              <a:gd name="connsiteY2173" fmla="*/ 361318 h 1007842"/>
              <a:gd name="connsiteX2174" fmla="*/ 94363 w 1008497"/>
              <a:gd name="connsiteY2174" fmla="*/ 360424 h 1007842"/>
              <a:gd name="connsiteX2175" fmla="*/ 58358 w 1008497"/>
              <a:gd name="connsiteY2175" fmla="*/ 372936 h 1007842"/>
              <a:gd name="connsiteX2176" fmla="*/ 54758 w 1008497"/>
              <a:gd name="connsiteY2176" fmla="*/ 370255 h 1007842"/>
              <a:gd name="connsiteX2177" fmla="*/ 64659 w 1008497"/>
              <a:gd name="connsiteY2177" fmla="*/ 371149 h 1007842"/>
              <a:gd name="connsiteX2178" fmla="*/ 88963 w 1008497"/>
              <a:gd name="connsiteY2178" fmla="*/ 361318 h 1007842"/>
              <a:gd name="connsiteX2179" fmla="*/ 113266 w 1008497"/>
              <a:gd name="connsiteY2179" fmla="*/ 354168 h 1007842"/>
              <a:gd name="connsiteX2180" fmla="*/ 133969 w 1008497"/>
              <a:gd name="connsiteY2180" fmla="*/ 334507 h 1007842"/>
              <a:gd name="connsiteX2181" fmla="*/ 119567 w 1008497"/>
              <a:gd name="connsiteY2181" fmla="*/ 296077 h 1007842"/>
              <a:gd name="connsiteX2182" fmla="*/ 123167 w 1008497"/>
              <a:gd name="connsiteY2182" fmla="*/ 286247 h 1007842"/>
              <a:gd name="connsiteX2183" fmla="*/ 110566 w 1008497"/>
              <a:gd name="connsiteY2183" fmla="*/ 262117 h 1007842"/>
              <a:gd name="connsiteX2184" fmla="*/ 106065 w 1008497"/>
              <a:gd name="connsiteY2184" fmla="*/ 259436 h 1007842"/>
              <a:gd name="connsiteX2185" fmla="*/ 106065 w 1008497"/>
              <a:gd name="connsiteY2185" fmla="*/ 258542 h 1007842"/>
              <a:gd name="connsiteX2186" fmla="*/ 124067 w 1008497"/>
              <a:gd name="connsiteY2186" fmla="*/ 274629 h 1007842"/>
              <a:gd name="connsiteX2187" fmla="*/ 124067 w 1008497"/>
              <a:gd name="connsiteY2187" fmla="*/ 295184 h 1007842"/>
              <a:gd name="connsiteX2188" fmla="*/ 137344 w 1008497"/>
              <a:gd name="connsiteY2188" fmla="*/ 314175 h 1007842"/>
              <a:gd name="connsiteX2189" fmla="*/ 138399 w 1008497"/>
              <a:gd name="connsiteY2189" fmla="*/ 335743 h 1007842"/>
              <a:gd name="connsiteX2190" fmla="*/ 140836 w 1008497"/>
              <a:gd name="connsiteY2190" fmla="*/ 314979 h 1007842"/>
              <a:gd name="connsiteX2191" fmla="*/ 128488 w 1008497"/>
              <a:gd name="connsiteY2191" fmla="*/ 294646 h 1007842"/>
              <a:gd name="connsiteX2192" fmla="*/ 128488 w 1008497"/>
              <a:gd name="connsiteY2192" fmla="*/ 276081 h 1007842"/>
              <a:gd name="connsiteX2193" fmla="*/ 113495 w 1008497"/>
              <a:gd name="connsiteY2193" fmla="*/ 257516 h 1007842"/>
              <a:gd name="connsiteX2194" fmla="*/ 102030 w 1008497"/>
              <a:gd name="connsiteY2194" fmla="*/ 251327 h 1007842"/>
              <a:gd name="connsiteX2195" fmla="*/ 104676 w 1008497"/>
              <a:gd name="connsiteY2195" fmla="*/ 244255 h 1007842"/>
              <a:gd name="connsiteX2196" fmla="*/ 891030 w 1008497"/>
              <a:gd name="connsiteY2196" fmla="*/ 241080 h 1007842"/>
              <a:gd name="connsiteX2197" fmla="*/ 897115 w 1008497"/>
              <a:gd name="connsiteY2197" fmla="*/ 245519 h 1007842"/>
              <a:gd name="connsiteX2198" fmla="*/ 898854 w 1008497"/>
              <a:gd name="connsiteY2198" fmla="*/ 248183 h 1007842"/>
              <a:gd name="connsiteX2199" fmla="*/ 902331 w 1008497"/>
              <a:gd name="connsiteY2199" fmla="*/ 252623 h 1007842"/>
              <a:gd name="connsiteX2200" fmla="*/ 897115 w 1008497"/>
              <a:gd name="connsiteY2200" fmla="*/ 259726 h 1007842"/>
              <a:gd name="connsiteX2201" fmla="*/ 890161 w 1008497"/>
              <a:gd name="connsiteY2201" fmla="*/ 259726 h 1007842"/>
              <a:gd name="connsiteX2202" fmla="*/ 885814 w 1008497"/>
              <a:gd name="connsiteY2202" fmla="*/ 253511 h 1007842"/>
              <a:gd name="connsiteX2203" fmla="*/ 878859 w 1008497"/>
              <a:gd name="connsiteY2203" fmla="*/ 269493 h 1007842"/>
              <a:gd name="connsiteX2204" fmla="*/ 884945 w 1008497"/>
              <a:gd name="connsiteY2204" fmla="*/ 286364 h 1007842"/>
              <a:gd name="connsiteX2205" fmla="*/ 882337 w 1008497"/>
              <a:gd name="connsiteY2205" fmla="*/ 293467 h 1007842"/>
              <a:gd name="connsiteX2206" fmla="*/ 874513 w 1008497"/>
              <a:gd name="connsiteY2206" fmla="*/ 286364 h 1007842"/>
              <a:gd name="connsiteX2207" fmla="*/ 871035 w 1008497"/>
              <a:gd name="connsiteY2207" fmla="*/ 254399 h 1007842"/>
              <a:gd name="connsiteX2208" fmla="*/ 891030 w 1008497"/>
              <a:gd name="connsiteY2208" fmla="*/ 241080 h 1007842"/>
              <a:gd name="connsiteX2209" fmla="*/ 830163 w 1008497"/>
              <a:gd name="connsiteY2209" fmla="*/ 241080 h 1007842"/>
              <a:gd name="connsiteX2210" fmla="*/ 838983 w 1008497"/>
              <a:gd name="connsiteY2210" fmla="*/ 251240 h 1007842"/>
              <a:gd name="connsiteX2211" fmla="*/ 837219 w 1008497"/>
              <a:gd name="connsiteY2211" fmla="*/ 253780 h 1007842"/>
              <a:gd name="connsiteX2212" fmla="*/ 823108 w 1008497"/>
              <a:gd name="connsiteY2212" fmla="*/ 247853 h 1007842"/>
              <a:gd name="connsiteX2213" fmla="*/ 830163 w 1008497"/>
              <a:gd name="connsiteY2213" fmla="*/ 241080 h 1007842"/>
              <a:gd name="connsiteX2214" fmla="*/ 137660 w 1008497"/>
              <a:gd name="connsiteY2214" fmla="*/ 241080 h 1007842"/>
              <a:gd name="connsiteX2215" fmla="*/ 142070 w 1008497"/>
              <a:gd name="connsiteY2215" fmla="*/ 253978 h 1007842"/>
              <a:gd name="connsiteX2216" fmla="*/ 137660 w 1008497"/>
              <a:gd name="connsiteY2216" fmla="*/ 261717 h 1007842"/>
              <a:gd name="connsiteX2217" fmla="*/ 138542 w 1008497"/>
              <a:gd name="connsiteY2217" fmla="*/ 251398 h 1007842"/>
              <a:gd name="connsiteX2218" fmla="*/ 135897 w 1008497"/>
              <a:gd name="connsiteY2218" fmla="*/ 242800 h 1007842"/>
              <a:gd name="connsiteX2219" fmla="*/ 137660 w 1008497"/>
              <a:gd name="connsiteY2219" fmla="*/ 241080 h 1007842"/>
              <a:gd name="connsiteX2220" fmla="*/ 200524 w 1008497"/>
              <a:gd name="connsiteY2220" fmla="*/ 239665 h 1007842"/>
              <a:gd name="connsiteX2221" fmla="*/ 203348 w 1008497"/>
              <a:gd name="connsiteY2221" fmla="*/ 240782 h 1007842"/>
              <a:gd name="connsiteX2222" fmla="*/ 198829 w 1008497"/>
              <a:gd name="connsiteY2222" fmla="*/ 257748 h 1007842"/>
              <a:gd name="connsiteX2223" fmla="*/ 202444 w 1008497"/>
              <a:gd name="connsiteY2223" fmla="*/ 261320 h 1007842"/>
              <a:gd name="connsiteX2224" fmla="*/ 206962 w 1008497"/>
              <a:gd name="connsiteY2224" fmla="*/ 259534 h 1007842"/>
              <a:gd name="connsiteX2225" fmla="*/ 206962 w 1008497"/>
              <a:gd name="connsiteY2225" fmla="*/ 255069 h 1007842"/>
              <a:gd name="connsiteX2226" fmla="*/ 211480 w 1008497"/>
              <a:gd name="connsiteY2226" fmla="*/ 255069 h 1007842"/>
              <a:gd name="connsiteX2227" fmla="*/ 213288 w 1008497"/>
              <a:gd name="connsiteY2227" fmla="*/ 263106 h 1007842"/>
              <a:gd name="connsiteX2228" fmla="*/ 206058 w 1008497"/>
              <a:gd name="connsiteY2228" fmla="*/ 269357 h 1007842"/>
              <a:gd name="connsiteX2229" fmla="*/ 192504 w 1008497"/>
              <a:gd name="connsiteY2229" fmla="*/ 265785 h 1007842"/>
              <a:gd name="connsiteX2230" fmla="*/ 179853 w 1008497"/>
              <a:gd name="connsiteY2230" fmla="*/ 268464 h 1007842"/>
              <a:gd name="connsiteX2231" fmla="*/ 166298 w 1008497"/>
              <a:gd name="connsiteY2231" fmla="*/ 283644 h 1007842"/>
              <a:gd name="connsiteX2232" fmla="*/ 171720 w 1008497"/>
              <a:gd name="connsiteY2232" fmla="*/ 291681 h 1007842"/>
              <a:gd name="connsiteX2233" fmla="*/ 178045 w 1008497"/>
              <a:gd name="connsiteY2233" fmla="*/ 290788 h 1007842"/>
              <a:gd name="connsiteX2234" fmla="*/ 178949 w 1008497"/>
              <a:gd name="connsiteY2234" fmla="*/ 281858 h 1007842"/>
              <a:gd name="connsiteX2235" fmla="*/ 187082 w 1008497"/>
              <a:gd name="connsiteY2235" fmla="*/ 280965 h 1007842"/>
              <a:gd name="connsiteX2236" fmla="*/ 190696 w 1008497"/>
              <a:gd name="connsiteY2236" fmla="*/ 286323 h 1007842"/>
              <a:gd name="connsiteX2237" fmla="*/ 183467 w 1008497"/>
              <a:gd name="connsiteY2237" fmla="*/ 297932 h 1007842"/>
              <a:gd name="connsiteX2238" fmla="*/ 174431 w 1008497"/>
              <a:gd name="connsiteY2238" fmla="*/ 300611 h 1007842"/>
              <a:gd name="connsiteX2239" fmla="*/ 165394 w 1008497"/>
              <a:gd name="connsiteY2239" fmla="*/ 322042 h 1007842"/>
              <a:gd name="connsiteX2240" fmla="*/ 166298 w 1008497"/>
              <a:gd name="connsiteY2240" fmla="*/ 298825 h 1007842"/>
              <a:gd name="connsiteX2241" fmla="*/ 163587 w 1008497"/>
              <a:gd name="connsiteY2241" fmla="*/ 295253 h 1007842"/>
              <a:gd name="connsiteX2242" fmla="*/ 159973 w 1008497"/>
              <a:gd name="connsiteY2242" fmla="*/ 279179 h 1007842"/>
              <a:gd name="connsiteX2243" fmla="*/ 168105 w 1008497"/>
              <a:gd name="connsiteY2243" fmla="*/ 265785 h 1007842"/>
              <a:gd name="connsiteX2244" fmla="*/ 164491 w 1008497"/>
              <a:gd name="connsiteY2244" fmla="*/ 255069 h 1007842"/>
              <a:gd name="connsiteX2245" fmla="*/ 171720 w 1008497"/>
              <a:gd name="connsiteY2245" fmla="*/ 246140 h 1007842"/>
              <a:gd name="connsiteX2246" fmla="*/ 178949 w 1008497"/>
              <a:gd name="connsiteY2246" fmla="*/ 249711 h 1007842"/>
              <a:gd name="connsiteX2247" fmla="*/ 175335 w 1008497"/>
              <a:gd name="connsiteY2247" fmla="*/ 254176 h 1007842"/>
              <a:gd name="connsiteX2248" fmla="*/ 172624 w 1008497"/>
              <a:gd name="connsiteY2248" fmla="*/ 255962 h 1007842"/>
              <a:gd name="connsiteX2249" fmla="*/ 178949 w 1008497"/>
              <a:gd name="connsiteY2249" fmla="*/ 261320 h 1007842"/>
              <a:gd name="connsiteX2250" fmla="*/ 190696 w 1008497"/>
              <a:gd name="connsiteY2250" fmla="*/ 255962 h 1007842"/>
              <a:gd name="connsiteX2251" fmla="*/ 197022 w 1008497"/>
              <a:gd name="connsiteY2251" fmla="*/ 242568 h 1007842"/>
              <a:gd name="connsiteX2252" fmla="*/ 200524 w 1008497"/>
              <a:gd name="connsiteY2252" fmla="*/ 239665 h 1007842"/>
              <a:gd name="connsiteX2253" fmla="*/ 196419 w 1008497"/>
              <a:gd name="connsiteY2253" fmla="*/ 229471 h 1007842"/>
              <a:gd name="connsiteX2254" fmla="*/ 199221 w 1008497"/>
              <a:gd name="connsiteY2254" fmla="*/ 233935 h 1007842"/>
              <a:gd name="connsiteX2255" fmla="*/ 187081 w 1008497"/>
              <a:gd name="connsiteY2255" fmla="*/ 241079 h 1007842"/>
              <a:gd name="connsiteX2256" fmla="*/ 186147 w 1008497"/>
              <a:gd name="connsiteY2256" fmla="*/ 233935 h 1007842"/>
              <a:gd name="connsiteX2257" fmla="*/ 196419 w 1008497"/>
              <a:gd name="connsiteY2257" fmla="*/ 229471 h 1007842"/>
              <a:gd name="connsiteX2258" fmla="*/ 774812 w 1008497"/>
              <a:gd name="connsiteY2258" fmla="*/ 225205 h 1007842"/>
              <a:gd name="connsiteX2259" fmla="*/ 794044 w 1008497"/>
              <a:gd name="connsiteY2259" fmla="*/ 226071 h 1007842"/>
              <a:gd name="connsiteX2260" fmla="*/ 791297 w 1008497"/>
              <a:gd name="connsiteY2260" fmla="*/ 233864 h 1007842"/>
              <a:gd name="connsiteX2261" fmla="*/ 792213 w 1008497"/>
              <a:gd name="connsiteY2261" fmla="*/ 244255 h 1007842"/>
              <a:gd name="connsiteX2262" fmla="*/ 778475 w 1008497"/>
              <a:gd name="connsiteY2262" fmla="*/ 239925 h 1007842"/>
              <a:gd name="connsiteX2263" fmla="*/ 773896 w 1008497"/>
              <a:gd name="connsiteY2263" fmla="*/ 226071 h 1007842"/>
              <a:gd name="connsiteX2264" fmla="*/ 774812 w 1008497"/>
              <a:gd name="connsiteY2264" fmla="*/ 225205 h 1007842"/>
              <a:gd name="connsiteX2265" fmla="*/ 130515 w 1008497"/>
              <a:gd name="connsiteY2265" fmla="*/ 223617 h 1007842"/>
              <a:gd name="connsiteX2266" fmla="*/ 146205 w 1008497"/>
              <a:gd name="connsiteY2266" fmla="*/ 228056 h 1007842"/>
              <a:gd name="connsiteX2267" fmla="*/ 153589 w 1008497"/>
              <a:gd name="connsiteY2267" fmla="*/ 258246 h 1007842"/>
              <a:gd name="connsiteX2268" fmla="*/ 141591 w 1008497"/>
              <a:gd name="connsiteY2268" fmla="*/ 276004 h 1007842"/>
              <a:gd name="connsiteX2269" fmla="*/ 138822 w 1008497"/>
              <a:gd name="connsiteY2269" fmla="*/ 267125 h 1007842"/>
              <a:gd name="connsiteX2270" fmla="*/ 145282 w 1008497"/>
              <a:gd name="connsiteY2270" fmla="*/ 249366 h 1007842"/>
              <a:gd name="connsiteX2271" fmla="*/ 136053 w 1008497"/>
              <a:gd name="connsiteY2271" fmla="*/ 234272 h 1007842"/>
              <a:gd name="connsiteX2272" fmla="*/ 132361 w 1008497"/>
              <a:gd name="connsiteY2272" fmla="*/ 235160 h 1007842"/>
              <a:gd name="connsiteX2273" fmla="*/ 127746 w 1008497"/>
              <a:gd name="connsiteY2273" fmla="*/ 242263 h 1007842"/>
              <a:gd name="connsiteX2274" fmla="*/ 119440 w 1008497"/>
              <a:gd name="connsiteY2274" fmla="*/ 240487 h 1007842"/>
              <a:gd name="connsiteX2275" fmla="*/ 118517 w 1008497"/>
              <a:gd name="connsiteY2275" fmla="*/ 230720 h 1007842"/>
              <a:gd name="connsiteX2276" fmla="*/ 130515 w 1008497"/>
              <a:gd name="connsiteY2276" fmla="*/ 223617 h 1007842"/>
              <a:gd name="connsiteX2277" fmla="*/ 863040 w 1008497"/>
              <a:gd name="connsiteY2277" fmla="*/ 215680 h 1007842"/>
              <a:gd name="connsiteX2278" fmla="*/ 870733 w 1008497"/>
              <a:gd name="connsiteY2278" fmla="*/ 224252 h 1007842"/>
              <a:gd name="connsiteX2279" fmla="*/ 863895 w 1008497"/>
              <a:gd name="connsiteY2279" fmla="*/ 229967 h 1007842"/>
              <a:gd name="connsiteX2280" fmla="*/ 859621 w 1008497"/>
              <a:gd name="connsiteY2280" fmla="*/ 218537 h 1007842"/>
              <a:gd name="connsiteX2281" fmla="*/ 863040 w 1008497"/>
              <a:gd name="connsiteY2281" fmla="*/ 215680 h 1007842"/>
              <a:gd name="connsiteX2282" fmla="*/ 828203 w 1008497"/>
              <a:gd name="connsiteY2282" fmla="*/ 215680 h 1007842"/>
              <a:gd name="connsiteX2283" fmla="*/ 829975 w 1008497"/>
              <a:gd name="connsiteY2283" fmla="*/ 215680 h 1007842"/>
              <a:gd name="connsiteX2284" fmla="*/ 828203 w 1008497"/>
              <a:gd name="connsiteY2284" fmla="*/ 236527 h 1007842"/>
              <a:gd name="connsiteX2285" fmla="*/ 805165 w 1008497"/>
              <a:gd name="connsiteY2285" fmla="*/ 260848 h 1007842"/>
              <a:gd name="connsiteX2286" fmla="*/ 800735 w 1008497"/>
              <a:gd name="connsiteY2286" fmla="*/ 260848 h 1007842"/>
              <a:gd name="connsiteX2287" fmla="*/ 798963 w 1008497"/>
              <a:gd name="connsiteY2287" fmla="*/ 242607 h 1007842"/>
              <a:gd name="connsiteX2288" fmla="*/ 797191 w 1008497"/>
              <a:gd name="connsiteY2288" fmla="*/ 229578 h 1007842"/>
              <a:gd name="connsiteX2289" fmla="*/ 802507 w 1008497"/>
              <a:gd name="connsiteY2289" fmla="*/ 225235 h 1007842"/>
              <a:gd name="connsiteX2290" fmla="*/ 811368 w 1008497"/>
              <a:gd name="connsiteY2290" fmla="*/ 228709 h 1007842"/>
              <a:gd name="connsiteX2291" fmla="*/ 811368 w 1008497"/>
              <a:gd name="connsiteY2291" fmla="*/ 236527 h 1007842"/>
              <a:gd name="connsiteX2292" fmla="*/ 806938 w 1008497"/>
              <a:gd name="connsiteY2292" fmla="*/ 236527 h 1007842"/>
              <a:gd name="connsiteX2293" fmla="*/ 804279 w 1008497"/>
              <a:gd name="connsiteY2293" fmla="*/ 234790 h 1007842"/>
              <a:gd name="connsiteX2294" fmla="*/ 804279 w 1008497"/>
              <a:gd name="connsiteY2294" fmla="*/ 238264 h 1007842"/>
              <a:gd name="connsiteX2295" fmla="*/ 813140 w 1008497"/>
              <a:gd name="connsiteY2295" fmla="*/ 240001 h 1007842"/>
              <a:gd name="connsiteX2296" fmla="*/ 816684 w 1008497"/>
              <a:gd name="connsiteY2296" fmla="*/ 227841 h 1007842"/>
              <a:gd name="connsiteX2297" fmla="*/ 814912 w 1008497"/>
              <a:gd name="connsiteY2297" fmla="*/ 224366 h 1007842"/>
              <a:gd name="connsiteX2298" fmla="*/ 828203 w 1008497"/>
              <a:gd name="connsiteY2298" fmla="*/ 215680 h 1007842"/>
              <a:gd name="connsiteX2299" fmla="*/ 834407 w 1008497"/>
              <a:gd name="connsiteY2299" fmla="*/ 214093 h 1007842"/>
              <a:gd name="connsiteX2300" fmla="*/ 842391 w 1008497"/>
              <a:gd name="connsiteY2300" fmla="*/ 217682 h 1007842"/>
              <a:gd name="connsiteX2301" fmla="*/ 838843 w 1008497"/>
              <a:gd name="connsiteY2301" fmla="*/ 220374 h 1007842"/>
              <a:gd name="connsiteX2302" fmla="*/ 840617 w 1008497"/>
              <a:gd name="connsiteY2302" fmla="*/ 233833 h 1007842"/>
              <a:gd name="connsiteX2303" fmla="*/ 849488 w 1008497"/>
              <a:gd name="connsiteY2303" fmla="*/ 237422 h 1007842"/>
              <a:gd name="connsiteX2304" fmla="*/ 851262 w 1008497"/>
              <a:gd name="connsiteY2304" fmla="*/ 236525 h 1007842"/>
              <a:gd name="connsiteX2305" fmla="*/ 849488 w 1008497"/>
              <a:gd name="connsiteY2305" fmla="*/ 231141 h 1007842"/>
              <a:gd name="connsiteX2306" fmla="*/ 843278 w 1008497"/>
              <a:gd name="connsiteY2306" fmla="*/ 231141 h 1007842"/>
              <a:gd name="connsiteX2307" fmla="*/ 843278 w 1008497"/>
              <a:gd name="connsiteY2307" fmla="*/ 223963 h 1007842"/>
              <a:gd name="connsiteX2308" fmla="*/ 852149 w 1008497"/>
              <a:gd name="connsiteY2308" fmla="*/ 220374 h 1007842"/>
              <a:gd name="connsiteX2309" fmla="*/ 859246 w 1008497"/>
              <a:gd name="connsiteY2309" fmla="*/ 226655 h 1007842"/>
              <a:gd name="connsiteX2310" fmla="*/ 858359 w 1008497"/>
              <a:gd name="connsiteY2310" fmla="*/ 238320 h 1007842"/>
              <a:gd name="connsiteX2311" fmla="*/ 862795 w 1008497"/>
              <a:gd name="connsiteY2311" fmla="*/ 246395 h 1007842"/>
              <a:gd name="connsiteX2312" fmla="*/ 859246 w 1008497"/>
              <a:gd name="connsiteY2312" fmla="*/ 254471 h 1007842"/>
              <a:gd name="connsiteX2313" fmla="*/ 853924 w 1008497"/>
              <a:gd name="connsiteY2313" fmla="*/ 250881 h 1007842"/>
              <a:gd name="connsiteX2314" fmla="*/ 832633 w 1008497"/>
              <a:gd name="connsiteY2314" fmla="*/ 236525 h 1007842"/>
              <a:gd name="connsiteX2315" fmla="*/ 834407 w 1008497"/>
              <a:gd name="connsiteY2315" fmla="*/ 214093 h 1007842"/>
              <a:gd name="connsiteX2316" fmla="*/ 878353 w 1008497"/>
              <a:gd name="connsiteY2316" fmla="*/ 211356 h 1007842"/>
              <a:gd name="connsiteX2317" fmla="*/ 889147 w 1008497"/>
              <a:gd name="connsiteY2317" fmla="*/ 217377 h 1007842"/>
              <a:gd name="connsiteX2318" fmla="*/ 891846 w 1008497"/>
              <a:gd name="connsiteY2318" fmla="*/ 229639 h 1007842"/>
              <a:gd name="connsiteX2319" fmla="*/ 888248 w 1008497"/>
              <a:gd name="connsiteY2319" fmla="*/ 232267 h 1007842"/>
              <a:gd name="connsiteX2320" fmla="*/ 881951 w 1008497"/>
              <a:gd name="connsiteY2320" fmla="*/ 227888 h 1007842"/>
              <a:gd name="connsiteX2321" fmla="*/ 881951 w 1008497"/>
              <a:gd name="connsiteY2321" fmla="*/ 225260 h 1007842"/>
              <a:gd name="connsiteX2322" fmla="*/ 884650 w 1008497"/>
              <a:gd name="connsiteY2322" fmla="*/ 221757 h 1007842"/>
              <a:gd name="connsiteX2323" fmla="*/ 867558 w 1008497"/>
              <a:gd name="connsiteY2323" fmla="*/ 213874 h 1007842"/>
              <a:gd name="connsiteX2324" fmla="*/ 878353 w 1008497"/>
              <a:gd name="connsiteY2324" fmla="*/ 211356 h 1007842"/>
              <a:gd name="connsiteX2325" fmla="*/ 227796 w 1008497"/>
              <a:gd name="connsiteY2325" fmla="*/ 211050 h 1007842"/>
              <a:gd name="connsiteX2326" fmla="*/ 232095 w 1008497"/>
              <a:gd name="connsiteY2326" fmla="*/ 212769 h 1007842"/>
              <a:gd name="connsiteX2327" fmla="*/ 237255 w 1008497"/>
              <a:gd name="connsiteY2327" fmla="*/ 212769 h 1007842"/>
              <a:gd name="connsiteX2328" fmla="*/ 246713 w 1008497"/>
              <a:gd name="connsiteY2328" fmla="*/ 215349 h 1007842"/>
              <a:gd name="connsiteX2329" fmla="*/ 243274 w 1008497"/>
              <a:gd name="connsiteY2329" fmla="*/ 225667 h 1007842"/>
              <a:gd name="connsiteX2330" fmla="*/ 229516 w 1008497"/>
              <a:gd name="connsiteY2330" fmla="*/ 229107 h 1007842"/>
              <a:gd name="connsiteX2331" fmla="*/ 227796 w 1008497"/>
              <a:gd name="connsiteY2331" fmla="*/ 211050 h 1007842"/>
              <a:gd name="connsiteX2332" fmla="*/ 178341 w 1008497"/>
              <a:gd name="connsiteY2332" fmla="*/ 206694 h 1007842"/>
              <a:gd name="connsiteX2333" fmla="*/ 184761 w 1008497"/>
              <a:gd name="connsiteY2333" fmla="*/ 209940 h 1007842"/>
              <a:gd name="connsiteX2334" fmla="*/ 181157 w 1008497"/>
              <a:gd name="connsiteY2334" fmla="*/ 218000 h 1007842"/>
              <a:gd name="connsiteX2335" fmla="*/ 173949 w 1008497"/>
              <a:gd name="connsiteY2335" fmla="*/ 217104 h 1007842"/>
              <a:gd name="connsiteX2336" fmla="*/ 179355 w 1008497"/>
              <a:gd name="connsiteY2336" fmla="*/ 221582 h 1007842"/>
              <a:gd name="connsiteX2337" fmla="*/ 188365 w 1008497"/>
              <a:gd name="connsiteY2337" fmla="*/ 217104 h 1007842"/>
              <a:gd name="connsiteX2338" fmla="*/ 189266 w 1008497"/>
              <a:gd name="connsiteY2338" fmla="*/ 210835 h 1007842"/>
              <a:gd name="connsiteX2339" fmla="*/ 192870 w 1008497"/>
              <a:gd name="connsiteY2339" fmla="*/ 224268 h 1007842"/>
              <a:gd name="connsiteX2340" fmla="*/ 170345 w 1008497"/>
              <a:gd name="connsiteY2340" fmla="*/ 235014 h 1007842"/>
              <a:gd name="connsiteX2341" fmla="*/ 164038 w 1008497"/>
              <a:gd name="connsiteY2341" fmla="*/ 239492 h 1007842"/>
              <a:gd name="connsiteX2342" fmla="*/ 160434 w 1008497"/>
              <a:gd name="connsiteY2342" fmla="*/ 227850 h 1007842"/>
              <a:gd name="connsiteX2343" fmla="*/ 166741 w 1008497"/>
              <a:gd name="connsiteY2343" fmla="*/ 218895 h 1007842"/>
              <a:gd name="connsiteX2344" fmla="*/ 171246 w 1008497"/>
              <a:gd name="connsiteY2344" fmla="*/ 208149 h 1007842"/>
              <a:gd name="connsiteX2345" fmla="*/ 178341 w 1008497"/>
              <a:gd name="connsiteY2345" fmla="*/ 206694 h 1007842"/>
              <a:gd name="connsiteX2346" fmla="*/ 188638 w 1008497"/>
              <a:gd name="connsiteY2346" fmla="*/ 202980 h 1007842"/>
              <a:gd name="connsiteX2347" fmla="*/ 188638 w 1008497"/>
              <a:gd name="connsiteY2347" fmla="*/ 209330 h 1007842"/>
              <a:gd name="connsiteX2348" fmla="*/ 187579 w 1008497"/>
              <a:gd name="connsiteY2348" fmla="*/ 203887 h 1007842"/>
              <a:gd name="connsiteX2349" fmla="*/ 188638 w 1008497"/>
              <a:gd name="connsiteY2349" fmla="*/ 202980 h 1007842"/>
              <a:gd name="connsiteX2350" fmla="*/ 194581 w 1008497"/>
              <a:gd name="connsiteY2350" fmla="*/ 201392 h 1007842"/>
              <a:gd name="connsiteX2351" fmla="*/ 197145 w 1008497"/>
              <a:gd name="connsiteY2351" fmla="*/ 204113 h 1007842"/>
              <a:gd name="connsiteX2352" fmla="*/ 209967 w 1008497"/>
              <a:gd name="connsiteY2352" fmla="*/ 216813 h 1007842"/>
              <a:gd name="connsiteX2353" fmla="*/ 214241 w 1008497"/>
              <a:gd name="connsiteY2353" fmla="*/ 224070 h 1007842"/>
              <a:gd name="connsiteX2354" fmla="*/ 221934 w 1008497"/>
              <a:gd name="connsiteY2354" fmla="*/ 221349 h 1007842"/>
              <a:gd name="connsiteX2355" fmla="*/ 215096 w 1008497"/>
              <a:gd name="connsiteY2355" fmla="*/ 218628 h 1007842"/>
              <a:gd name="connsiteX2356" fmla="*/ 216805 w 1008497"/>
              <a:gd name="connsiteY2356" fmla="*/ 212278 h 1007842"/>
              <a:gd name="connsiteX2357" fmla="*/ 224498 w 1008497"/>
              <a:gd name="connsiteY2357" fmla="*/ 216813 h 1007842"/>
              <a:gd name="connsiteX2358" fmla="*/ 223644 w 1008497"/>
              <a:gd name="connsiteY2358" fmla="*/ 230420 h 1007842"/>
              <a:gd name="connsiteX2359" fmla="*/ 222789 w 1008497"/>
              <a:gd name="connsiteY2359" fmla="*/ 243120 h 1007842"/>
              <a:gd name="connsiteX2360" fmla="*/ 217660 w 1008497"/>
              <a:gd name="connsiteY2360" fmla="*/ 244028 h 1007842"/>
              <a:gd name="connsiteX2361" fmla="*/ 205693 w 1008497"/>
              <a:gd name="connsiteY2361" fmla="*/ 232235 h 1007842"/>
              <a:gd name="connsiteX2362" fmla="*/ 198000 w 1008497"/>
              <a:gd name="connsiteY2362" fmla="*/ 224978 h 1007842"/>
              <a:gd name="connsiteX2363" fmla="*/ 193726 w 1008497"/>
              <a:gd name="connsiteY2363" fmla="*/ 211370 h 1007842"/>
              <a:gd name="connsiteX2364" fmla="*/ 194581 w 1008497"/>
              <a:gd name="connsiteY2364" fmla="*/ 201392 h 1007842"/>
              <a:gd name="connsiteX2365" fmla="*/ 161219 w 1008497"/>
              <a:gd name="connsiteY2365" fmla="*/ 199805 h 1007842"/>
              <a:gd name="connsiteX2366" fmla="*/ 167470 w 1008497"/>
              <a:gd name="connsiteY2366" fmla="*/ 203615 h 1007842"/>
              <a:gd name="connsiteX2367" fmla="*/ 163005 w 1008497"/>
              <a:gd name="connsiteY2367" fmla="*/ 213139 h 1007842"/>
              <a:gd name="connsiteX2368" fmla="*/ 153183 w 1008497"/>
              <a:gd name="connsiteY2368" fmla="*/ 210282 h 1007842"/>
              <a:gd name="connsiteX2369" fmla="*/ 153183 w 1008497"/>
              <a:gd name="connsiteY2369" fmla="*/ 208377 h 1007842"/>
              <a:gd name="connsiteX2370" fmla="*/ 161219 w 1008497"/>
              <a:gd name="connsiteY2370" fmla="*/ 199805 h 1007842"/>
              <a:gd name="connsiteX2371" fmla="*/ 145069 w 1008497"/>
              <a:gd name="connsiteY2371" fmla="*/ 195219 h 1007842"/>
              <a:gd name="connsiteX2372" fmla="*/ 156358 w 1008497"/>
              <a:gd name="connsiteY2372" fmla="*/ 196983 h 1007842"/>
              <a:gd name="connsiteX2373" fmla="*/ 155417 w 1008497"/>
              <a:gd name="connsiteY2373" fmla="*/ 198746 h 1007842"/>
              <a:gd name="connsiteX2374" fmla="*/ 142247 w 1008497"/>
              <a:gd name="connsiteY2374" fmla="*/ 209330 h 1007842"/>
              <a:gd name="connsiteX2375" fmla="*/ 142247 w 1008497"/>
              <a:gd name="connsiteY2375" fmla="*/ 214621 h 1007842"/>
              <a:gd name="connsiteX2376" fmla="*/ 134721 w 1008497"/>
              <a:gd name="connsiteY2376" fmla="*/ 217267 h 1007842"/>
              <a:gd name="connsiteX2377" fmla="*/ 130958 w 1008497"/>
              <a:gd name="connsiteY2377" fmla="*/ 210211 h 1007842"/>
              <a:gd name="connsiteX2378" fmla="*/ 145069 w 1008497"/>
              <a:gd name="connsiteY2378" fmla="*/ 195219 h 1007842"/>
              <a:gd name="connsiteX2379" fmla="*/ 817224 w 1008497"/>
              <a:gd name="connsiteY2379" fmla="*/ 195187 h 1007842"/>
              <a:gd name="connsiteX2380" fmla="*/ 820773 w 1008497"/>
              <a:gd name="connsiteY2380" fmla="*/ 203846 h 1007842"/>
              <a:gd name="connsiteX2381" fmla="*/ 814563 w 1008497"/>
              <a:gd name="connsiteY2381" fmla="*/ 209041 h 1007842"/>
              <a:gd name="connsiteX2382" fmla="*/ 810128 w 1008497"/>
              <a:gd name="connsiteY2382" fmla="*/ 207309 h 1007842"/>
              <a:gd name="connsiteX2383" fmla="*/ 813676 w 1008497"/>
              <a:gd name="connsiteY2383" fmla="*/ 202114 h 1007842"/>
              <a:gd name="connsiteX2384" fmla="*/ 808353 w 1008497"/>
              <a:gd name="connsiteY2384" fmla="*/ 202114 h 1007842"/>
              <a:gd name="connsiteX2385" fmla="*/ 807466 w 1008497"/>
              <a:gd name="connsiteY2385" fmla="*/ 209907 h 1007842"/>
              <a:gd name="connsiteX2386" fmla="*/ 814563 w 1008497"/>
              <a:gd name="connsiteY2386" fmla="*/ 213371 h 1007842"/>
              <a:gd name="connsiteX2387" fmla="*/ 825209 w 1008497"/>
              <a:gd name="connsiteY2387" fmla="*/ 205578 h 1007842"/>
              <a:gd name="connsiteX2388" fmla="*/ 826983 w 1008497"/>
              <a:gd name="connsiteY2388" fmla="*/ 208175 h 1007842"/>
              <a:gd name="connsiteX2389" fmla="*/ 813676 w 1008497"/>
              <a:gd name="connsiteY2389" fmla="*/ 220298 h 1007842"/>
              <a:gd name="connsiteX2390" fmla="*/ 797708 w 1008497"/>
              <a:gd name="connsiteY2390" fmla="*/ 219432 h 1007842"/>
              <a:gd name="connsiteX2391" fmla="*/ 803031 w 1008497"/>
              <a:gd name="connsiteY2391" fmla="*/ 197784 h 1007842"/>
              <a:gd name="connsiteX2392" fmla="*/ 817224 w 1008497"/>
              <a:gd name="connsiteY2392" fmla="*/ 195187 h 1007842"/>
              <a:gd name="connsiteX2393" fmla="*/ 852590 w 1008497"/>
              <a:gd name="connsiteY2393" fmla="*/ 190280 h 1007842"/>
              <a:gd name="connsiteX2394" fmla="*/ 862212 w 1008497"/>
              <a:gd name="connsiteY2394" fmla="*/ 196490 h 1007842"/>
              <a:gd name="connsiteX2395" fmla="*/ 874459 w 1008497"/>
              <a:gd name="connsiteY2395" fmla="*/ 201812 h 1007842"/>
              <a:gd name="connsiteX2396" fmla="*/ 876208 w 1008497"/>
              <a:gd name="connsiteY2396" fmla="*/ 206248 h 1007842"/>
              <a:gd name="connsiteX2397" fmla="*/ 835970 w 1008497"/>
              <a:gd name="connsiteY2397" fmla="*/ 210684 h 1007842"/>
              <a:gd name="connsiteX2398" fmla="*/ 834221 w 1008497"/>
              <a:gd name="connsiteY2398" fmla="*/ 207135 h 1007842"/>
              <a:gd name="connsiteX2399" fmla="*/ 842968 w 1008497"/>
              <a:gd name="connsiteY2399" fmla="*/ 203587 h 1007842"/>
              <a:gd name="connsiteX2400" fmla="*/ 853465 w 1008497"/>
              <a:gd name="connsiteY2400" fmla="*/ 207135 h 1007842"/>
              <a:gd name="connsiteX2401" fmla="*/ 856964 w 1008497"/>
              <a:gd name="connsiteY2401" fmla="*/ 200038 h 1007842"/>
              <a:gd name="connsiteX2402" fmla="*/ 849091 w 1008497"/>
              <a:gd name="connsiteY2402" fmla="*/ 203587 h 1007842"/>
              <a:gd name="connsiteX2403" fmla="*/ 846467 w 1008497"/>
              <a:gd name="connsiteY2403" fmla="*/ 197377 h 1007842"/>
              <a:gd name="connsiteX2404" fmla="*/ 852590 w 1008497"/>
              <a:gd name="connsiteY2404" fmla="*/ 190280 h 1007842"/>
              <a:gd name="connsiteX2405" fmla="*/ 794784 w 1008497"/>
              <a:gd name="connsiteY2405" fmla="*/ 187989 h 1007842"/>
              <a:gd name="connsiteX2406" fmla="*/ 808821 w 1008497"/>
              <a:gd name="connsiteY2406" fmla="*/ 189342 h 1007842"/>
              <a:gd name="connsiteX2407" fmla="*/ 798126 w 1008497"/>
              <a:gd name="connsiteY2407" fmla="*/ 197460 h 1007842"/>
              <a:gd name="connsiteX2408" fmla="*/ 790996 w 1008497"/>
              <a:gd name="connsiteY2408" fmla="*/ 202871 h 1007842"/>
              <a:gd name="connsiteX2409" fmla="*/ 782975 w 1008497"/>
              <a:gd name="connsiteY2409" fmla="*/ 203773 h 1007842"/>
              <a:gd name="connsiteX2410" fmla="*/ 780302 w 1008497"/>
              <a:gd name="connsiteY2410" fmla="*/ 213695 h 1007842"/>
              <a:gd name="connsiteX2411" fmla="*/ 785649 w 1008497"/>
              <a:gd name="connsiteY2411" fmla="*/ 216401 h 1007842"/>
              <a:gd name="connsiteX2412" fmla="*/ 783866 w 1008497"/>
              <a:gd name="connsiteY2412" fmla="*/ 208283 h 1007842"/>
              <a:gd name="connsiteX2413" fmla="*/ 791888 w 1008497"/>
              <a:gd name="connsiteY2413" fmla="*/ 207381 h 1007842"/>
              <a:gd name="connsiteX2414" fmla="*/ 792779 w 1008497"/>
              <a:gd name="connsiteY2414" fmla="*/ 218205 h 1007842"/>
              <a:gd name="connsiteX2415" fmla="*/ 784758 w 1008497"/>
              <a:gd name="connsiteY2415" fmla="*/ 223617 h 1007842"/>
              <a:gd name="connsiteX2416" fmla="*/ 773172 w 1008497"/>
              <a:gd name="connsiteY2416" fmla="*/ 220009 h 1007842"/>
              <a:gd name="connsiteX2417" fmla="*/ 758912 w 1008497"/>
              <a:gd name="connsiteY2417" fmla="*/ 216401 h 1007842"/>
              <a:gd name="connsiteX2418" fmla="*/ 766933 w 1008497"/>
              <a:gd name="connsiteY2418" fmla="*/ 210087 h 1007842"/>
              <a:gd name="connsiteX2419" fmla="*/ 782084 w 1008497"/>
              <a:gd name="connsiteY2419" fmla="*/ 194754 h 1007842"/>
              <a:gd name="connsiteX2420" fmla="*/ 794784 w 1008497"/>
              <a:gd name="connsiteY2420" fmla="*/ 187989 h 1007842"/>
              <a:gd name="connsiteX2421" fmla="*/ 772775 w 1008497"/>
              <a:gd name="connsiteY2421" fmla="*/ 180755 h 1007842"/>
              <a:gd name="connsiteX2422" fmla="*/ 773615 w 1008497"/>
              <a:gd name="connsiteY2422" fmla="*/ 180755 h 1007842"/>
              <a:gd name="connsiteX2423" fmla="*/ 778658 w 1008497"/>
              <a:gd name="connsiteY2423" fmla="*/ 191027 h 1007842"/>
              <a:gd name="connsiteX2424" fmla="*/ 772775 w 1008497"/>
              <a:gd name="connsiteY2424" fmla="*/ 196630 h 1007842"/>
              <a:gd name="connsiteX2425" fmla="*/ 764371 w 1008497"/>
              <a:gd name="connsiteY2425" fmla="*/ 186358 h 1007842"/>
              <a:gd name="connsiteX2426" fmla="*/ 772775 w 1008497"/>
              <a:gd name="connsiteY2426" fmla="*/ 180755 h 1007842"/>
              <a:gd name="connsiteX2427" fmla="*/ 211039 w 1008497"/>
              <a:gd name="connsiteY2427" fmla="*/ 179167 h 1007842"/>
              <a:gd name="connsiteX2428" fmla="*/ 223386 w 1008497"/>
              <a:gd name="connsiteY2428" fmla="*/ 184651 h 1007842"/>
              <a:gd name="connsiteX2429" fmla="*/ 223386 w 1008497"/>
              <a:gd name="connsiteY2429" fmla="*/ 206587 h 1007842"/>
              <a:gd name="connsiteX2430" fmla="*/ 205747 w 1008497"/>
              <a:gd name="connsiteY2430" fmla="*/ 206587 h 1007842"/>
              <a:gd name="connsiteX2431" fmla="*/ 196928 w 1008497"/>
              <a:gd name="connsiteY2431" fmla="*/ 195619 h 1007842"/>
              <a:gd name="connsiteX2432" fmla="*/ 201338 w 1008497"/>
              <a:gd name="connsiteY2432" fmla="*/ 187393 h 1007842"/>
              <a:gd name="connsiteX2433" fmla="*/ 210157 w 1008497"/>
              <a:gd name="connsiteY2433" fmla="*/ 187393 h 1007842"/>
              <a:gd name="connsiteX2434" fmla="*/ 211921 w 1008497"/>
              <a:gd name="connsiteY2434" fmla="*/ 193791 h 1007842"/>
              <a:gd name="connsiteX2435" fmla="*/ 211039 w 1008497"/>
              <a:gd name="connsiteY2435" fmla="*/ 199275 h 1007842"/>
              <a:gd name="connsiteX2436" fmla="*/ 216331 w 1008497"/>
              <a:gd name="connsiteY2436" fmla="*/ 189221 h 1007842"/>
              <a:gd name="connsiteX2437" fmla="*/ 209275 w 1008497"/>
              <a:gd name="connsiteY2437" fmla="*/ 181909 h 1007842"/>
              <a:gd name="connsiteX2438" fmla="*/ 211039 w 1008497"/>
              <a:gd name="connsiteY2438" fmla="*/ 179167 h 1007842"/>
              <a:gd name="connsiteX2439" fmla="*/ 229537 w 1008497"/>
              <a:gd name="connsiteY2439" fmla="*/ 176322 h 1007842"/>
              <a:gd name="connsiteX2440" fmla="*/ 238026 w 1008497"/>
              <a:gd name="connsiteY2440" fmla="*/ 177111 h 1007842"/>
              <a:gd name="connsiteX2441" fmla="*/ 245081 w 1008497"/>
              <a:gd name="connsiteY2441" fmla="*/ 180719 h 1007842"/>
              <a:gd name="connsiteX2442" fmla="*/ 255664 w 1008497"/>
              <a:gd name="connsiteY2442" fmla="*/ 199660 h 1007842"/>
              <a:gd name="connsiteX2443" fmla="*/ 262720 w 1008497"/>
              <a:gd name="connsiteY2443" fmla="*/ 208680 h 1007842"/>
              <a:gd name="connsiteX2444" fmla="*/ 257428 w 1008497"/>
              <a:gd name="connsiteY2444" fmla="*/ 213190 h 1007842"/>
              <a:gd name="connsiteX2445" fmla="*/ 244199 w 1008497"/>
              <a:gd name="connsiteY2445" fmla="*/ 207778 h 1007842"/>
              <a:gd name="connsiteX2446" fmla="*/ 234498 w 1008497"/>
              <a:gd name="connsiteY2446" fmla="*/ 209582 h 1007842"/>
              <a:gd name="connsiteX2447" fmla="*/ 231852 w 1008497"/>
              <a:gd name="connsiteY2447" fmla="*/ 199660 h 1007842"/>
              <a:gd name="connsiteX2448" fmla="*/ 238908 w 1008497"/>
              <a:gd name="connsiteY2448" fmla="*/ 197856 h 1007842"/>
              <a:gd name="connsiteX2449" fmla="*/ 242435 w 1008497"/>
              <a:gd name="connsiteY2449" fmla="*/ 201464 h 1007842"/>
              <a:gd name="connsiteX2450" fmla="*/ 241554 w 1008497"/>
              <a:gd name="connsiteY2450" fmla="*/ 195150 h 1007842"/>
              <a:gd name="connsiteX2451" fmla="*/ 233616 w 1008497"/>
              <a:gd name="connsiteY2451" fmla="*/ 193346 h 1007842"/>
              <a:gd name="connsiteX2452" fmla="*/ 231852 w 1008497"/>
              <a:gd name="connsiteY2452" fmla="*/ 193346 h 1007842"/>
              <a:gd name="connsiteX2453" fmla="*/ 223033 w 1008497"/>
              <a:gd name="connsiteY2453" fmla="*/ 178915 h 1007842"/>
              <a:gd name="connsiteX2454" fmla="*/ 229537 w 1008497"/>
              <a:gd name="connsiteY2454" fmla="*/ 176322 h 1007842"/>
              <a:gd name="connsiteX2455" fmla="*/ 843457 w 1008497"/>
              <a:gd name="connsiteY2455" fmla="*/ 174592 h 1007842"/>
              <a:gd name="connsiteX2456" fmla="*/ 846921 w 1008497"/>
              <a:gd name="connsiteY2456" fmla="*/ 174592 h 1007842"/>
              <a:gd name="connsiteX2457" fmla="*/ 840860 w 1008497"/>
              <a:gd name="connsiteY2457" fmla="*/ 196770 h 1007842"/>
              <a:gd name="connsiteX2458" fmla="*/ 833066 w 1008497"/>
              <a:gd name="connsiteY2458" fmla="*/ 202980 h 1007842"/>
              <a:gd name="connsiteX2459" fmla="*/ 824407 w 1008497"/>
              <a:gd name="connsiteY2459" fmla="*/ 198544 h 1007842"/>
              <a:gd name="connsiteX2460" fmla="*/ 823541 w 1008497"/>
              <a:gd name="connsiteY2460" fmla="*/ 190560 h 1007842"/>
              <a:gd name="connsiteX2461" fmla="*/ 829603 w 1008497"/>
              <a:gd name="connsiteY2461" fmla="*/ 187899 h 1007842"/>
              <a:gd name="connsiteX2462" fmla="*/ 832200 w 1008497"/>
              <a:gd name="connsiteY2462" fmla="*/ 190560 h 1007842"/>
              <a:gd name="connsiteX2463" fmla="*/ 833066 w 1008497"/>
              <a:gd name="connsiteY2463" fmla="*/ 193222 h 1007842"/>
              <a:gd name="connsiteX2464" fmla="*/ 835664 w 1008497"/>
              <a:gd name="connsiteY2464" fmla="*/ 190560 h 1007842"/>
              <a:gd name="connsiteX2465" fmla="*/ 832200 w 1008497"/>
              <a:gd name="connsiteY2465" fmla="*/ 183463 h 1007842"/>
              <a:gd name="connsiteX2466" fmla="*/ 823541 w 1008497"/>
              <a:gd name="connsiteY2466" fmla="*/ 185238 h 1007842"/>
              <a:gd name="connsiteX2467" fmla="*/ 819212 w 1008497"/>
              <a:gd name="connsiteY2467" fmla="*/ 187899 h 1007842"/>
              <a:gd name="connsiteX2468" fmla="*/ 819212 w 1008497"/>
              <a:gd name="connsiteY2468" fmla="*/ 179915 h 1007842"/>
              <a:gd name="connsiteX2469" fmla="*/ 843457 w 1008497"/>
              <a:gd name="connsiteY2469" fmla="*/ 174592 h 1007842"/>
              <a:gd name="connsiteX2470" fmla="*/ 170778 w 1008497"/>
              <a:gd name="connsiteY2470" fmla="*/ 173699 h 1007842"/>
              <a:gd name="connsiteX2471" fmla="*/ 175078 w 1008497"/>
              <a:gd name="connsiteY2471" fmla="*/ 176345 h 1007842"/>
              <a:gd name="connsiteX2472" fmla="*/ 176797 w 1008497"/>
              <a:gd name="connsiteY2472" fmla="*/ 187810 h 1007842"/>
              <a:gd name="connsiteX2473" fmla="*/ 174218 w 1008497"/>
              <a:gd name="connsiteY2473" fmla="*/ 188692 h 1007842"/>
              <a:gd name="connsiteX2474" fmla="*/ 168199 w 1008497"/>
              <a:gd name="connsiteY2474" fmla="*/ 186046 h 1007842"/>
              <a:gd name="connsiteX2475" fmla="*/ 173358 w 1008497"/>
              <a:gd name="connsiteY2475" fmla="*/ 193102 h 1007842"/>
              <a:gd name="connsiteX2476" fmla="*/ 181097 w 1008497"/>
              <a:gd name="connsiteY2476" fmla="*/ 191338 h 1007842"/>
              <a:gd name="connsiteX2477" fmla="*/ 187976 w 1008497"/>
              <a:gd name="connsiteY2477" fmla="*/ 195747 h 1007842"/>
              <a:gd name="connsiteX2478" fmla="*/ 186256 w 1008497"/>
              <a:gd name="connsiteY2478" fmla="*/ 199275 h 1007842"/>
              <a:gd name="connsiteX2479" fmla="*/ 170778 w 1008497"/>
              <a:gd name="connsiteY2479" fmla="*/ 201039 h 1007842"/>
              <a:gd name="connsiteX2480" fmla="*/ 149281 w 1008497"/>
              <a:gd name="connsiteY2480" fmla="*/ 190456 h 1007842"/>
              <a:gd name="connsiteX2481" fmla="*/ 148421 w 1008497"/>
              <a:gd name="connsiteY2481" fmla="*/ 190456 h 1007842"/>
              <a:gd name="connsiteX2482" fmla="*/ 164759 w 1008497"/>
              <a:gd name="connsiteY2482" fmla="*/ 178990 h 1007842"/>
              <a:gd name="connsiteX2483" fmla="*/ 170778 w 1008497"/>
              <a:gd name="connsiteY2483" fmla="*/ 173699 h 1007842"/>
              <a:gd name="connsiteX2484" fmla="*/ 253529 w 1008497"/>
              <a:gd name="connsiteY2484" fmla="*/ 168055 h 1007842"/>
              <a:gd name="connsiteX2485" fmla="*/ 262720 w 1008497"/>
              <a:gd name="connsiteY2485" fmla="*/ 168948 h 1007842"/>
              <a:gd name="connsiteX2486" fmla="*/ 259044 w 1008497"/>
              <a:gd name="connsiteY2486" fmla="*/ 178770 h 1007842"/>
              <a:gd name="connsiteX2487" fmla="*/ 252610 w 1008497"/>
              <a:gd name="connsiteY2487" fmla="*/ 182342 h 1007842"/>
              <a:gd name="connsiteX2488" fmla="*/ 245258 w 1008497"/>
              <a:gd name="connsiteY2488" fmla="*/ 176091 h 1007842"/>
              <a:gd name="connsiteX2489" fmla="*/ 253529 w 1008497"/>
              <a:gd name="connsiteY2489" fmla="*/ 168055 h 1007842"/>
              <a:gd name="connsiteX2490" fmla="*/ 181244 w 1008497"/>
              <a:gd name="connsiteY2490" fmla="*/ 162619 h 1007842"/>
              <a:gd name="connsiteX2491" fmla="*/ 207858 w 1008497"/>
              <a:gd name="connsiteY2491" fmla="*/ 169931 h 1007842"/>
              <a:gd name="connsiteX2492" fmla="*/ 206971 w 1008497"/>
              <a:gd name="connsiteY2492" fmla="*/ 178157 h 1007842"/>
              <a:gd name="connsiteX2493" fmla="*/ 198100 w 1008497"/>
              <a:gd name="connsiteY2493" fmla="*/ 182727 h 1007842"/>
              <a:gd name="connsiteX2494" fmla="*/ 194551 w 1008497"/>
              <a:gd name="connsiteY2494" fmla="*/ 179985 h 1007842"/>
              <a:gd name="connsiteX2495" fmla="*/ 195438 w 1008497"/>
              <a:gd name="connsiteY2495" fmla="*/ 172673 h 1007842"/>
              <a:gd name="connsiteX2496" fmla="*/ 190115 w 1008497"/>
              <a:gd name="connsiteY2496" fmla="*/ 176329 h 1007842"/>
              <a:gd name="connsiteX2497" fmla="*/ 195438 w 1008497"/>
              <a:gd name="connsiteY2497" fmla="*/ 186383 h 1007842"/>
              <a:gd name="connsiteX2498" fmla="*/ 198100 w 1008497"/>
              <a:gd name="connsiteY2498" fmla="*/ 187297 h 1007842"/>
              <a:gd name="connsiteX2499" fmla="*/ 189228 w 1008497"/>
              <a:gd name="connsiteY2499" fmla="*/ 191867 h 1007842"/>
              <a:gd name="connsiteX2500" fmla="*/ 181244 w 1008497"/>
              <a:gd name="connsiteY2500" fmla="*/ 184555 h 1007842"/>
              <a:gd name="connsiteX2501" fmla="*/ 181244 w 1008497"/>
              <a:gd name="connsiteY2501" fmla="*/ 162619 h 1007842"/>
              <a:gd name="connsiteX2502" fmla="*/ 714547 w 1008497"/>
              <a:gd name="connsiteY2502" fmla="*/ 156943 h 1007842"/>
              <a:gd name="connsiteX2503" fmla="*/ 726113 w 1008497"/>
              <a:gd name="connsiteY2503" fmla="*/ 156943 h 1007842"/>
              <a:gd name="connsiteX2504" fmla="*/ 736789 w 1008497"/>
              <a:gd name="connsiteY2504" fmla="*/ 163055 h 1007842"/>
              <a:gd name="connsiteX2505" fmla="*/ 755473 w 1008497"/>
              <a:gd name="connsiteY2505" fmla="*/ 162182 h 1007842"/>
              <a:gd name="connsiteX2506" fmla="*/ 759032 w 1008497"/>
              <a:gd name="connsiteY2506" fmla="*/ 172659 h 1007842"/>
              <a:gd name="connsiteX2507" fmla="*/ 751024 w 1008497"/>
              <a:gd name="connsiteY2507" fmla="*/ 176151 h 1007842"/>
              <a:gd name="connsiteX2508" fmla="*/ 746576 w 1008497"/>
              <a:gd name="connsiteY2508" fmla="*/ 168293 h 1007842"/>
              <a:gd name="connsiteX2509" fmla="*/ 739458 w 1008497"/>
              <a:gd name="connsiteY2509" fmla="*/ 173532 h 1007842"/>
              <a:gd name="connsiteX2510" fmla="*/ 743017 w 1008497"/>
              <a:gd name="connsiteY2510" fmla="*/ 184009 h 1007842"/>
              <a:gd name="connsiteX2511" fmla="*/ 760811 w 1008497"/>
              <a:gd name="connsiteY2511" fmla="*/ 188375 h 1007842"/>
              <a:gd name="connsiteX2512" fmla="*/ 764370 w 1008497"/>
              <a:gd name="connsiteY2512" fmla="*/ 195360 h 1007842"/>
              <a:gd name="connsiteX2513" fmla="*/ 747466 w 1008497"/>
              <a:gd name="connsiteY2513" fmla="*/ 195360 h 1007842"/>
              <a:gd name="connsiteX2514" fmla="*/ 745686 w 1008497"/>
              <a:gd name="connsiteY2514" fmla="*/ 199726 h 1007842"/>
              <a:gd name="connsiteX2515" fmla="*/ 751914 w 1008497"/>
              <a:gd name="connsiteY2515" fmla="*/ 204091 h 1007842"/>
              <a:gd name="connsiteX2516" fmla="*/ 747466 w 1008497"/>
              <a:gd name="connsiteY2516" fmla="*/ 208457 h 1007842"/>
              <a:gd name="connsiteX2517" fmla="*/ 741238 w 1008497"/>
              <a:gd name="connsiteY2517" fmla="*/ 206711 h 1007842"/>
              <a:gd name="connsiteX2518" fmla="*/ 736789 w 1008497"/>
              <a:gd name="connsiteY2518" fmla="*/ 197106 h 1007842"/>
              <a:gd name="connsiteX2519" fmla="*/ 738569 w 1008497"/>
              <a:gd name="connsiteY2519" fmla="*/ 190121 h 1007842"/>
              <a:gd name="connsiteX2520" fmla="*/ 731451 w 1008497"/>
              <a:gd name="connsiteY2520" fmla="*/ 170040 h 1007842"/>
              <a:gd name="connsiteX2521" fmla="*/ 717216 w 1008497"/>
              <a:gd name="connsiteY2521" fmla="*/ 164801 h 1007842"/>
              <a:gd name="connsiteX2522" fmla="*/ 713657 w 1008497"/>
              <a:gd name="connsiteY2522" fmla="*/ 169167 h 1007842"/>
              <a:gd name="connsiteX2523" fmla="*/ 714547 w 1008497"/>
              <a:gd name="connsiteY2523" fmla="*/ 177898 h 1007842"/>
              <a:gd name="connsiteX2524" fmla="*/ 723444 w 1008497"/>
              <a:gd name="connsiteY2524" fmla="*/ 177025 h 1007842"/>
              <a:gd name="connsiteX2525" fmla="*/ 724334 w 1008497"/>
              <a:gd name="connsiteY2525" fmla="*/ 183136 h 1007842"/>
              <a:gd name="connsiteX2526" fmla="*/ 712768 w 1008497"/>
              <a:gd name="connsiteY2526" fmla="*/ 184883 h 1007842"/>
              <a:gd name="connsiteX2527" fmla="*/ 696753 w 1008497"/>
              <a:gd name="connsiteY2527" fmla="*/ 165674 h 1007842"/>
              <a:gd name="connsiteX2528" fmla="*/ 683408 w 1008497"/>
              <a:gd name="connsiteY2528" fmla="*/ 163055 h 1007842"/>
              <a:gd name="connsiteX2529" fmla="*/ 698533 w 1008497"/>
              <a:gd name="connsiteY2529" fmla="*/ 159562 h 1007842"/>
              <a:gd name="connsiteX2530" fmla="*/ 714547 w 1008497"/>
              <a:gd name="connsiteY2530" fmla="*/ 156943 h 1007842"/>
              <a:gd name="connsiteX2531" fmla="*/ 778038 w 1008497"/>
              <a:gd name="connsiteY2531" fmla="*/ 153768 h 1007842"/>
              <a:gd name="connsiteX2532" fmla="*/ 786053 w 1008497"/>
              <a:gd name="connsiteY2532" fmla="*/ 157350 h 1007842"/>
              <a:gd name="connsiteX2533" fmla="*/ 794958 w 1008497"/>
              <a:gd name="connsiteY2533" fmla="*/ 160036 h 1007842"/>
              <a:gd name="connsiteX2534" fmla="*/ 802083 w 1008497"/>
              <a:gd name="connsiteY2534" fmla="*/ 166305 h 1007842"/>
              <a:gd name="connsiteX2535" fmla="*/ 799411 w 1008497"/>
              <a:gd name="connsiteY2535" fmla="*/ 176156 h 1007842"/>
              <a:gd name="connsiteX2536" fmla="*/ 792287 w 1008497"/>
              <a:gd name="connsiteY2536" fmla="*/ 177051 h 1007842"/>
              <a:gd name="connsiteX2537" fmla="*/ 790506 w 1008497"/>
              <a:gd name="connsiteY2537" fmla="*/ 170783 h 1007842"/>
              <a:gd name="connsiteX2538" fmla="*/ 794068 w 1008497"/>
              <a:gd name="connsiteY2538" fmla="*/ 168096 h 1007842"/>
              <a:gd name="connsiteX2539" fmla="*/ 790506 w 1008497"/>
              <a:gd name="connsiteY2539" fmla="*/ 168096 h 1007842"/>
              <a:gd name="connsiteX2540" fmla="*/ 786944 w 1008497"/>
              <a:gd name="connsiteY2540" fmla="*/ 173469 h 1007842"/>
              <a:gd name="connsiteX2541" fmla="*/ 794068 w 1008497"/>
              <a:gd name="connsiteY2541" fmla="*/ 181529 h 1007842"/>
              <a:gd name="connsiteX2542" fmla="*/ 805645 w 1008497"/>
              <a:gd name="connsiteY2542" fmla="*/ 182424 h 1007842"/>
              <a:gd name="connsiteX2543" fmla="*/ 783381 w 1008497"/>
              <a:gd name="connsiteY2543" fmla="*/ 188693 h 1007842"/>
              <a:gd name="connsiteX2544" fmla="*/ 776257 w 1008497"/>
              <a:gd name="connsiteY2544" fmla="*/ 170783 h 1007842"/>
              <a:gd name="connsiteX2545" fmla="*/ 769133 w 1008497"/>
              <a:gd name="connsiteY2545" fmla="*/ 158245 h 1007842"/>
              <a:gd name="connsiteX2546" fmla="*/ 778038 w 1008497"/>
              <a:gd name="connsiteY2546" fmla="*/ 153768 h 1007842"/>
              <a:gd name="connsiteX2547" fmla="*/ 799128 w 1008497"/>
              <a:gd name="connsiteY2547" fmla="*/ 146964 h 1007842"/>
              <a:gd name="connsiteX2548" fmla="*/ 805562 w 1008497"/>
              <a:gd name="connsiteY2548" fmla="*/ 150593 h 1007842"/>
              <a:gd name="connsiteX2549" fmla="*/ 810157 w 1008497"/>
              <a:gd name="connsiteY2549" fmla="*/ 155129 h 1007842"/>
              <a:gd name="connsiteX2550" fmla="*/ 805562 w 1008497"/>
              <a:gd name="connsiteY2550" fmla="*/ 163293 h 1007842"/>
              <a:gd name="connsiteX2551" fmla="*/ 797290 w 1008497"/>
              <a:gd name="connsiteY2551" fmla="*/ 156943 h 1007842"/>
              <a:gd name="connsiteX2552" fmla="*/ 799128 w 1008497"/>
              <a:gd name="connsiteY2552" fmla="*/ 146964 h 1007842"/>
              <a:gd name="connsiteX2553" fmla="*/ 818513 w 1008497"/>
              <a:gd name="connsiteY2553" fmla="*/ 143530 h 1007842"/>
              <a:gd name="connsiteX2554" fmla="*/ 826785 w 1008497"/>
              <a:gd name="connsiteY2554" fmla="*/ 147029 h 1007842"/>
              <a:gd name="connsiteX2555" fmla="*/ 829542 w 1008497"/>
              <a:gd name="connsiteY2555" fmla="*/ 158400 h 1007842"/>
              <a:gd name="connsiteX2556" fmla="*/ 837814 w 1008497"/>
              <a:gd name="connsiteY2556" fmla="*/ 164523 h 1007842"/>
              <a:gd name="connsiteX2557" fmla="*/ 823108 w 1008497"/>
              <a:gd name="connsiteY2557" fmla="*/ 172396 h 1007842"/>
              <a:gd name="connsiteX2558" fmla="*/ 820351 w 1008497"/>
              <a:gd name="connsiteY2558" fmla="*/ 168897 h 1007842"/>
              <a:gd name="connsiteX2559" fmla="*/ 824027 w 1008497"/>
              <a:gd name="connsiteY2559" fmla="*/ 166273 h 1007842"/>
              <a:gd name="connsiteX2560" fmla="*/ 827704 w 1008497"/>
              <a:gd name="connsiteY2560" fmla="*/ 166273 h 1007842"/>
              <a:gd name="connsiteX2561" fmla="*/ 824947 w 1008497"/>
              <a:gd name="connsiteY2561" fmla="*/ 162774 h 1007842"/>
              <a:gd name="connsiteX2562" fmla="*/ 816675 w 1008497"/>
              <a:gd name="connsiteY2562" fmla="*/ 167147 h 1007842"/>
              <a:gd name="connsiteX2563" fmla="*/ 816675 w 1008497"/>
              <a:gd name="connsiteY2563" fmla="*/ 177644 h 1007842"/>
              <a:gd name="connsiteX2564" fmla="*/ 812999 w 1008497"/>
              <a:gd name="connsiteY2564" fmla="*/ 185517 h 1007842"/>
              <a:gd name="connsiteX2565" fmla="*/ 806565 w 1008497"/>
              <a:gd name="connsiteY2565" fmla="*/ 169772 h 1007842"/>
              <a:gd name="connsiteX2566" fmla="*/ 818513 w 1008497"/>
              <a:gd name="connsiteY2566" fmla="*/ 143530 h 1007842"/>
              <a:gd name="connsiteX2567" fmla="*/ 305618 w 1008497"/>
              <a:gd name="connsiteY2567" fmla="*/ 142655 h 1007842"/>
              <a:gd name="connsiteX2568" fmla="*/ 319853 w 1008497"/>
              <a:gd name="connsiteY2568" fmla="*/ 149734 h 1007842"/>
              <a:gd name="connsiteX2569" fmla="*/ 342095 w 1008497"/>
              <a:gd name="connsiteY2569" fmla="*/ 155043 h 1007842"/>
              <a:gd name="connsiteX2570" fmla="*/ 326080 w 1008497"/>
              <a:gd name="connsiteY2570" fmla="*/ 156812 h 1007842"/>
              <a:gd name="connsiteX2571" fmla="*/ 320742 w 1008497"/>
              <a:gd name="connsiteY2571" fmla="*/ 160352 h 1007842"/>
              <a:gd name="connsiteX2572" fmla="*/ 313625 w 1008497"/>
              <a:gd name="connsiteY2572" fmla="*/ 171854 h 1007842"/>
              <a:gd name="connsiteX2573" fmla="*/ 304728 w 1008497"/>
              <a:gd name="connsiteY2573" fmla="*/ 170970 h 1007842"/>
              <a:gd name="connsiteX2574" fmla="*/ 304728 w 1008497"/>
              <a:gd name="connsiteY2574" fmla="*/ 164776 h 1007842"/>
              <a:gd name="connsiteX2575" fmla="*/ 312735 w 1008497"/>
              <a:gd name="connsiteY2575" fmla="*/ 159467 h 1007842"/>
              <a:gd name="connsiteX2576" fmla="*/ 308287 w 1008497"/>
              <a:gd name="connsiteY2576" fmla="*/ 151503 h 1007842"/>
              <a:gd name="connsiteX2577" fmla="*/ 297610 w 1008497"/>
              <a:gd name="connsiteY2577" fmla="*/ 155927 h 1007842"/>
              <a:gd name="connsiteX2578" fmla="*/ 287824 w 1008497"/>
              <a:gd name="connsiteY2578" fmla="*/ 177163 h 1007842"/>
              <a:gd name="connsiteX2579" fmla="*/ 289603 w 1008497"/>
              <a:gd name="connsiteY2579" fmla="*/ 188666 h 1007842"/>
              <a:gd name="connsiteX2580" fmla="*/ 283375 w 1008497"/>
              <a:gd name="connsiteY2580" fmla="*/ 194860 h 1007842"/>
              <a:gd name="connsiteX2581" fmla="*/ 276258 w 1008497"/>
              <a:gd name="connsiteY2581" fmla="*/ 194860 h 1007842"/>
              <a:gd name="connsiteX2582" fmla="*/ 274478 w 1008497"/>
              <a:gd name="connsiteY2582" fmla="*/ 187782 h 1007842"/>
              <a:gd name="connsiteX2583" fmla="*/ 279816 w 1008497"/>
              <a:gd name="connsiteY2583" fmla="*/ 183357 h 1007842"/>
              <a:gd name="connsiteX2584" fmla="*/ 265581 w 1008497"/>
              <a:gd name="connsiteY2584" fmla="*/ 182472 h 1007842"/>
              <a:gd name="connsiteX2585" fmla="*/ 261133 w 1008497"/>
              <a:gd name="connsiteY2585" fmla="*/ 180703 h 1007842"/>
              <a:gd name="connsiteX2586" fmla="*/ 264692 w 1008497"/>
              <a:gd name="connsiteY2586" fmla="*/ 174509 h 1007842"/>
              <a:gd name="connsiteX2587" fmla="*/ 271809 w 1008497"/>
              <a:gd name="connsiteY2587" fmla="*/ 176279 h 1007842"/>
              <a:gd name="connsiteX2588" fmla="*/ 284265 w 1008497"/>
              <a:gd name="connsiteY2588" fmla="*/ 170085 h 1007842"/>
              <a:gd name="connsiteX2589" fmla="*/ 286044 w 1008497"/>
              <a:gd name="connsiteY2589" fmla="*/ 159467 h 1007842"/>
              <a:gd name="connsiteX2590" fmla="*/ 282486 w 1008497"/>
              <a:gd name="connsiteY2590" fmla="*/ 155927 h 1007842"/>
              <a:gd name="connsiteX2591" fmla="*/ 274478 w 1008497"/>
              <a:gd name="connsiteY2591" fmla="*/ 159467 h 1007842"/>
              <a:gd name="connsiteX2592" fmla="*/ 271809 w 1008497"/>
              <a:gd name="connsiteY2592" fmla="*/ 151503 h 1007842"/>
              <a:gd name="connsiteX2593" fmla="*/ 278927 w 1008497"/>
              <a:gd name="connsiteY2593" fmla="*/ 146194 h 1007842"/>
              <a:gd name="connsiteX2594" fmla="*/ 289603 w 1008497"/>
              <a:gd name="connsiteY2594" fmla="*/ 150618 h 1007842"/>
              <a:gd name="connsiteX2595" fmla="*/ 305618 w 1008497"/>
              <a:gd name="connsiteY2595" fmla="*/ 142655 h 1007842"/>
              <a:gd name="connsiteX2596" fmla="*/ 250197 w 1008497"/>
              <a:gd name="connsiteY2596" fmla="*/ 142655 h 1007842"/>
              <a:gd name="connsiteX2597" fmla="*/ 264308 w 1008497"/>
              <a:gd name="connsiteY2597" fmla="*/ 149752 h 1007842"/>
              <a:gd name="connsiteX2598" fmla="*/ 259898 w 1008497"/>
              <a:gd name="connsiteY2598" fmla="*/ 151526 h 1007842"/>
              <a:gd name="connsiteX2599" fmla="*/ 255489 w 1008497"/>
              <a:gd name="connsiteY2599" fmla="*/ 155962 h 1007842"/>
              <a:gd name="connsiteX2600" fmla="*/ 241378 w 1008497"/>
              <a:gd name="connsiteY2600" fmla="*/ 171930 h 1007842"/>
              <a:gd name="connsiteX2601" fmla="*/ 227267 w 1008497"/>
              <a:gd name="connsiteY2601" fmla="*/ 171930 h 1007842"/>
              <a:gd name="connsiteX2602" fmla="*/ 224621 w 1008497"/>
              <a:gd name="connsiteY2602" fmla="*/ 171043 h 1007842"/>
              <a:gd name="connsiteX2603" fmla="*/ 228149 w 1008497"/>
              <a:gd name="connsiteY2603" fmla="*/ 164833 h 1007842"/>
              <a:gd name="connsiteX2604" fmla="*/ 236968 w 1008497"/>
              <a:gd name="connsiteY2604" fmla="*/ 163946 h 1007842"/>
              <a:gd name="connsiteX2605" fmla="*/ 240496 w 1008497"/>
              <a:gd name="connsiteY2605" fmla="*/ 157736 h 1007842"/>
              <a:gd name="connsiteX2606" fmla="*/ 238732 w 1008497"/>
              <a:gd name="connsiteY2606" fmla="*/ 154187 h 1007842"/>
              <a:gd name="connsiteX2607" fmla="*/ 236086 w 1008497"/>
              <a:gd name="connsiteY2607" fmla="*/ 159510 h 1007842"/>
              <a:gd name="connsiteX2608" fmla="*/ 231676 w 1008497"/>
              <a:gd name="connsiteY2608" fmla="*/ 161284 h 1007842"/>
              <a:gd name="connsiteX2609" fmla="*/ 227267 w 1008497"/>
              <a:gd name="connsiteY2609" fmla="*/ 153300 h 1007842"/>
              <a:gd name="connsiteX2610" fmla="*/ 242260 w 1008497"/>
              <a:gd name="connsiteY2610" fmla="*/ 147090 h 1007842"/>
              <a:gd name="connsiteX2611" fmla="*/ 250197 w 1008497"/>
              <a:gd name="connsiteY2611" fmla="*/ 142655 h 1007842"/>
              <a:gd name="connsiteX2612" fmla="*/ 230573 w 1008497"/>
              <a:gd name="connsiteY2612" fmla="*/ 133130 h 1007842"/>
              <a:gd name="connsiteX2613" fmla="*/ 232359 w 1008497"/>
              <a:gd name="connsiteY2613" fmla="*/ 133130 h 1007842"/>
              <a:gd name="connsiteX2614" fmla="*/ 234145 w 1008497"/>
              <a:gd name="connsiteY2614" fmla="*/ 143713 h 1007842"/>
              <a:gd name="connsiteX2615" fmla="*/ 224323 w 1008497"/>
              <a:gd name="connsiteY2615" fmla="*/ 149005 h 1007842"/>
              <a:gd name="connsiteX2616" fmla="*/ 219858 w 1008497"/>
              <a:gd name="connsiteY2616" fmla="*/ 142831 h 1007842"/>
              <a:gd name="connsiteX2617" fmla="*/ 230573 w 1008497"/>
              <a:gd name="connsiteY2617" fmla="*/ 133130 h 1007842"/>
              <a:gd name="connsiteX2618" fmla="*/ 747161 w 1008497"/>
              <a:gd name="connsiteY2618" fmla="*/ 131398 h 1007842"/>
              <a:gd name="connsiteX2619" fmla="*/ 749650 w 1008497"/>
              <a:gd name="connsiteY2619" fmla="*/ 133419 h 1007842"/>
              <a:gd name="connsiteX2620" fmla="*/ 763505 w 1008497"/>
              <a:gd name="connsiteY2620" fmla="*/ 134429 h 1007842"/>
              <a:gd name="connsiteX2621" fmla="*/ 764371 w 1008497"/>
              <a:gd name="connsiteY2621" fmla="*/ 134429 h 1007842"/>
              <a:gd name="connsiteX2622" fmla="*/ 752248 w 1008497"/>
              <a:gd name="connsiteY2622" fmla="*/ 138470 h 1007842"/>
              <a:gd name="connsiteX2623" fmla="*/ 745321 w 1008497"/>
              <a:gd name="connsiteY2623" fmla="*/ 132409 h 1007842"/>
              <a:gd name="connsiteX2624" fmla="*/ 747161 w 1008497"/>
              <a:gd name="connsiteY2624" fmla="*/ 131398 h 1007842"/>
              <a:gd name="connsiteX2625" fmla="*/ 209778 w 1008497"/>
              <a:gd name="connsiteY2625" fmla="*/ 126780 h 1007842"/>
              <a:gd name="connsiteX2626" fmla="*/ 223470 w 1008497"/>
              <a:gd name="connsiteY2626" fmla="*/ 162193 h 1007842"/>
              <a:gd name="connsiteX2627" fmla="*/ 214342 w 1008497"/>
              <a:gd name="connsiteY2627" fmla="*/ 172817 h 1007842"/>
              <a:gd name="connsiteX2628" fmla="*/ 209778 w 1008497"/>
              <a:gd name="connsiteY2628" fmla="*/ 163964 h 1007842"/>
              <a:gd name="connsiteX2629" fmla="*/ 209778 w 1008497"/>
              <a:gd name="connsiteY2629" fmla="*/ 151569 h 1007842"/>
              <a:gd name="connsiteX2630" fmla="*/ 200650 w 1008497"/>
              <a:gd name="connsiteY2630" fmla="*/ 149798 h 1007842"/>
              <a:gd name="connsiteX2631" fmla="*/ 198824 w 1008497"/>
              <a:gd name="connsiteY2631" fmla="*/ 150684 h 1007842"/>
              <a:gd name="connsiteX2632" fmla="*/ 207039 w 1008497"/>
              <a:gd name="connsiteY2632" fmla="*/ 155996 h 1007842"/>
              <a:gd name="connsiteX2633" fmla="*/ 206126 w 1008497"/>
              <a:gd name="connsiteY2633" fmla="*/ 161308 h 1007842"/>
              <a:gd name="connsiteX2634" fmla="*/ 195173 w 1008497"/>
              <a:gd name="connsiteY2634" fmla="*/ 159537 h 1007842"/>
              <a:gd name="connsiteX2635" fmla="*/ 189696 w 1008497"/>
              <a:gd name="connsiteY2635" fmla="*/ 155996 h 1007842"/>
              <a:gd name="connsiteX2636" fmla="*/ 198824 w 1008497"/>
              <a:gd name="connsiteY2636" fmla="*/ 143601 h 1007842"/>
              <a:gd name="connsiteX2637" fmla="*/ 201562 w 1008497"/>
              <a:gd name="connsiteY2637" fmla="*/ 133862 h 1007842"/>
              <a:gd name="connsiteX2638" fmla="*/ 209778 w 1008497"/>
              <a:gd name="connsiteY2638" fmla="*/ 126780 h 1007842"/>
              <a:gd name="connsiteX2639" fmla="*/ 801465 w 1008497"/>
              <a:gd name="connsiteY2639" fmla="*/ 126063 h 1007842"/>
              <a:gd name="connsiteX2640" fmla="*/ 814059 w 1008497"/>
              <a:gd name="connsiteY2640" fmla="*/ 140863 h 1007842"/>
              <a:gd name="connsiteX2641" fmla="*/ 814059 w 1008497"/>
              <a:gd name="connsiteY2641" fmla="*/ 152180 h 1007842"/>
              <a:gd name="connsiteX2642" fmla="*/ 804164 w 1008497"/>
              <a:gd name="connsiteY2642" fmla="*/ 136510 h 1007842"/>
              <a:gd name="connsiteX2643" fmla="*/ 799666 w 1008497"/>
              <a:gd name="connsiteY2643" fmla="*/ 134769 h 1007842"/>
              <a:gd name="connsiteX2644" fmla="*/ 793369 w 1008497"/>
              <a:gd name="connsiteY2644" fmla="*/ 136510 h 1007842"/>
              <a:gd name="connsiteX2645" fmla="*/ 790670 w 1008497"/>
              <a:gd name="connsiteY2645" fmla="*/ 129546 h 1007842"/>
              <a:gd name="connsiteX2646" fmla="*/ 801465 w 1008497"/>
              <a:gd name="connsiteY2646" fmla="*/ 126063 h 1007842"/>
              <a:gd name="connsiteX2647" fmla="*/ 279001 w 1008497"/>
              <a:gd name="connsiteY2647" fmla="*/ 120203 h 1007842"/>
              <a:gd name="connsiteX2648" fmla="*/ 284945 w 1008497"/>
              <a:gd name="connsiteY2648" fmla="*/ 121110 h 1007842"/>
              <a:gd name="connsiteX2649" fmla="*/ 267000 w 1008497"/>
              <a:gd name="connsiteY2649" fmla="*/ 125645 h 1007842"/>
              <a:gd name="connsiteX2650" fmla="*/ 264308 w 1008497"/>
              <a:gd name="connsiteY2650" fmla="*/ 122924 h 1007842"/>
              <a:gd name="connsiteX2651" fmla="*/ 272383 w 1008497"/>
              <a:gd name="connsiteY2651" fmla="*/ 122017 h 1007842"/>
              <a:gd name="connsiteX2652" fmla="*/ 279001 w 1008497"/>
              <a:gd name="connsiteY2652" fmla="*/ 120203 h 1007842"/>
              <a:gd name="connsiteX2653" fmla="*/ 768427 w 1008497"/>
              <a:gd name="connsiteY2653" fmla="*/ 116714 h 1007842"/>
              <a:gd name="connsiteX2654" fmla="*/ 779892 w 1008497"/>
              <a:gd name="connsiteY2654" fmla="*/ 121984 h 1007842"/>
              <a:gd name="connsiteX2655" fmla="*/ 773719 w 1008497"/>
              <a:gd name="connsiteY2655" fmla="*/ 145695 h 1007842"/>
              <a:gd name="connsiteX2656" fmla="*/ 754316 w 1008497"/>
              <a:gd name="connsiteY2656" fmla="*/ 151842 h 1007842"/>
              <a:gd name="connsiteX2657" fmla="*/ 735795 w 1008497"/>
              <a:gd name="connsiteY2657" fmla="*/ 149208 h 1007842"/>
              <a:gd name="connsiteX2658" fmla="*/ 731386 w 1008497"/>
              <a:gd name="connsiteY2658" fmla="*/ 154477 h 1007842"/>
              <a:gd name="connsiteX2659" fmla="*/ 729622 w 1008497"/>
              <a:gd name="connsiteY2659" fmla="*/ 154477 h 1007842"/>
              <a:gd name="connsiteX2660" fmla="*/ 732268 w 1008497"/>
              <a:gd name="connsiteY2660" fmla="*/ 150086 h 1007842"/>
              <a:gd name="connsiteX2661" fmla="*/ 729622 w 1008497"/>
              <a:gd name="connsiteY2661" fmla="*/ 146573 h 1007842"/>
              <a:gd name="connsiteX2662" fmla="*/ 730504 w 1008497"/>
              <a:gd name="connsiteY2662" fmla="*/ 140426 h 1007842"/>
              <a:gd name="connsiteX2663" fmla="*/ 729622 w 1008497"/>
              <a:gd name="connsiteY2663" fmla="*/ 136035 h 1007842"/>
              <a:gd name="connsiteX2664" fmla="*/ 741087 w 1008497"/>
              <a:gd name="connsiteY2664" fmla="*/ 135156 h 1007842"/>
              <a:gd name="connsiteX2665" fmla="*/ 759608 w 1008497"/>
              <a:gd name="connsiteY2665" fmla="*/ 140426 h 1007842"/>
              <a:gd name="connsiteX2666" fmla="*/ 768427 w 1008497"/>
              <a:gd name="connsiteY2666" fmla="*/ 134278 h 1007842"/>
              <a:gd name="connsiteX2667" fmla="*/ 762253 w 1008497"/>
              <a:gd name="connsiteY2667" fmla="*/ 124618 h 1007842"/>
              <a:gd name="connsiteX2668" fmla="*/ 768427 w 1008497"/>
              <a:gd name="connsiteY2668" fmla="*/ 116714 h 1007842"/>
              <a:gd name="connsiteX2669" fmla="*/ 226738 w 1008497"/>
              <a:gd name="connsiteY2669" fmla="*/ 114080 h 1007842"/>
              <a:gd name="connsiteX2670" fmla="*/ 234146 w 1008497"/>
              <a:gd name="connsiteY2670" fmla="*/ 120253 h 1007842"/>
              <a:gd name="connsiteX2671" fmla="*/ 231368 w 1008497"/>
              <a:gd name="connsiteY2671" fmla="*/ 124663 h 1007842"/>
              <a:gd name="connsiteX2672" fmla="*/ 222107 w 1008497"/>
              <a:gd name="connsiteY2672" fmla="*/ 128191 h 1007842"/>
              <a:gd name="connsiteX2673" fmla="*/ 218403 w 1008497"/>
              <a:gd name="connsiteY2673" fmla="*/ 137892 h 1007842"/>
              <a:gd name="connsiteX2674" fmla="*/ 213773 w 1008497"/>
              <a:gd name="connsiteY2674" fmla="*/ 131718 h 1007842"/>
              <a:gd name="connsiteX2675" fmla="*/ 217477 w 1008497"/>
              <a:gd name="connsiteY2675" fmla="*/ 119371 h 1007842"/>
              <a:gd name="connsiteX2676" fmla="*/ 226738 w 1008497"/>
              <a:gd name="connsiteY2676" fmla="*/ 114080 h 1007842"/>
              <a:gd name="connsiteX2677" fmla="*/ 257154 w 1008497"/>
              <a:gd name="connsiteY2677" fmla="*/ 106010 h 1007842"/>
              <a:gd name="connsiteX2678" fmla="*/ 261847 w 1008497"/>
              <a:gd name="connsiteY2678" fmla="*/ 110823 h 1007842"/>
              <a:gd name="connsiteX2679" fmla="*/ 261847 w 1008497"/>
              <a:gd name="connsiteY2679" fmla="*/ 119779 h 1007842"/>
              <a:gd name="connsiteX2680" fmla="*/ 259228 w 1008497"/>
              <a:gd name="connsiteY2680" fmla="*/ 125152 h 1007842"/>
              <a:gd name="connsiteX2681" fmla="*/ 277563 w 1008497"/>
              <a:gd name="connsiteY2681" fmla="*/ 129629 h 1007842"/>
              <a:gd name="connsiteX2682" fmla="*/ 289787 w 1008497"/>
              <a:gd name="connsiteY2682" fmla="*/ 123361 h 1007842"/>
              <a:gd name="connsiteX2683" fmla="*/ 297645 w 1008497"/>
              <a:gd name="connsiteY2683" fmla="*/ 126943 h 1007842"/>
              <a:gd name="connsiteX2684" fmla="*/ 297645 w 1008497"/>
              <a:gd name="connsiteY2684" fmla="*/ 127838 h 1007842"/>
              <a:gd name="connsiteX2685" fmla="*/ 268832 w 1008497"/>
              <a:gd name="connsiteY2685" fmla="*/ 139480 h 1007842"/>
              <a:gd name="connsiteX2686" fmla="*/ 257482 w 1008497"/>
              <a:gd name="connsiteY2686" fmla="*/ 135002 h 1007842"/>
              <a:gd name="connsiteX2687" fmla="*/ 247004 w 1008497"/>
              <a:gd name="connsiteY2687" fmla="*/ 120674 h 1007842"/>
              <a:gd name="connsiteX2688" fmla="*/ 250497 w 1008497"/>
              <a:gd name="connsiteY2688" fmla="*/ 107241 h 1007842"/>
              <a:gd name="connsiteX2689" fmla="*/ 257154 w 1008497"/>
              <a:gd name="connsiteY2689" fmla="*/ 106010 h 1007842"/>
              <a:gd name="connsiteX2690" fmla="*/ 298324 w 1008497"/>
              <a:gd name="connsiteY2690" fmla="*/ 105414 h 1007842"/>
              <a:gd name="connsiteX2691" fmla="*/ 300857 w 1008497"/>
              <a:gd name="connsiteY2691" fmla="*/ 105720 h 1007842"/>
              <a:gd name="connsiteX2692" fmla="*/ 299079 w 1008497"/>
              <a:gd name="connsiteY2692" fmla="*/ 105820 h 1007842"/>
              <a:gd name="connsiteX2693" fmla="*/ 511892 w 1008497"/>
              <a:gd name="connsiteY2693" fmla="*/ 98205 h 1007842"/>
              <a:gd name="connsiteX2694" fmla="*/ 513611 w 1008497"/>
              <a:gd name="connsiteY2694" fmla="*/ 107201 h 1007842"/>
              <a:gd name="connsiteX2695" fmla="*/ 523070 w 1008497"/>
              <a:gd name="connsiteY2695" fmla="*/ 117995 h 1007842"/>
              <a:gd name="connsiteX2696" fmla="*/ 515331 w 1008497"/>
              <a:gd name="connsiteY2696" fmla="*/ 123393 h 1007842"/>
              <a:gd name="connsiteX2697" fmla="*/ 509312 w 1008497"/>
              <a:gd name="connsiteY2697" fmla="*/ 123393 h 1007842"/>
              <a:gd name="connsiteX2698" fmla="*/ 504153 w 1008497"/>
              <a:gd name="connsiteY2698" fmla="*/ 119794 h 1007842"/>
              <a:gd name="connsiteX2699" fmla="*/ 503293 w 1008497"/>
              <a:gd name="connsiteY2699" fmla="*/ 116196 h 1007842"/>
              <a:gd name="connsiteX2700" fmla="*/ 511892 w 1008497"/>
              <a:gd name="connsiteY2700" fmla="*/ 98205 h 1007842"/>
              <a:gd name="connsiteX2701" fmla="*/ 759807 w 1008497"/>
              <a:gd name="connsiteY2701" fmla="*/ 93442 h 1007842"/>
              <a:gd name="connsiteX2702" fmla="*/ 804271 w 1008497"/>
              <a:gd name="connsiteY2702" fmla="*/ 115631 h 1007842"/>
              <a:gd name="connsiteX2703" fmla="*/ 879861 w 1008497"/>
              <a:gd name="connsiteY2703" fmla="*/ 189298 h 1007842"/>
              <a:gd name="connsiteX2704" fmla="*/ 923436 w 1008497"/>
              <a:gd name="connsiteY2704" fmla="*/ 251427 h 1007842"/>
              <a:gd name="connsiteX2705" fmla="*/ 921658 w 1008497"/>
              <a:gd name="connsiteY2705" fmla="*/ 281603 h 1007842"/>
              <a:gd name="connsiteX2706" fmla="*/ 909208 w 1008497"/>
              <a:gd name="connsiteY2706" fmla="*/ 288704 h 1007842"/>
              <a:gd name="connsiteX2707" fmla="*/ 918990 w 1008497"/>
              <a:gd name="connsiteY2707" fmla="*/ 279828 h 1007842"/>
              <a:gd name="connsiteX2708" fmla="*/ 922547 w 1008497"/>
              <a:gd name="connsiteY2708" fmla="*/ 259415 h 1007842"/>
              <a:gd name="connsiteX2709" fmla="*/ 906540 w 1008497"/>
              <a:gd name="connsiteY2709" fmla="*/ 231900 h 1007842"/>
              <a:gd name="connsiteX2710" fmla="*/ 897647 w 1008497"/>
              <a:gd name="connsiteY2710" fmla="*/ 218587 h 1007842"/>
              <a:gd name="connsiteX2711" fmla="*/ 870968 w 1008497"/>
              <a:gd name="connsiteY2711" fmla="*/ 183972 h 1007842"/>
              <a:gd name="connsiteX2712" fmla="*/ 863854 w 1008497"/>
              <a:gd name="connsiteY2712" fmla="*/ 176872 h 1007842"/>
              <a:gd name="connsiteX2713" fmla="*/ 809607 w 1008497"/>
              <a:gd name="connsiteY2713" fmla="*/ 125394 h 1007842"/>
              <a:gd name="connsiteX2714" fmla="*/ 791821 w 1008497"/>
              <a:gd name="connsiteY2714" fmla="*/ 112081 h 1007842"/>
              <a:gd name="connsiteX2715" fmla="*/ 752692 w 1008497"/>
              <a:gd name="connsiteY2715" fmla="*/ 99655 h 1007842"/>
              <a:gd name="connsiteX2716" fmla="*/ 737574 w 1008497"/>
              <a:gd name="connsiteY2716" fmla="*/ 108530 h 1007842"/>
              <a:gd name="connsiteX2717" fmla="*/ 736685 w 1008497"/>
              <a:gd name="connsiteY2717" fmla="*/ 105868 h 1007842"/>
              <a:gd name="connsiteX2718" fmla="*/ 759807 w 1008497"/>
              <a:gd name="connsiteY2718" fmla="*/ 93442 h 1007842"/>
              <a:gd name="connsiteX2719" fmla="*/ 281771 w 1008497"/>
              <a:gd name="connsiteY2719" fmla="*/ 90985 h 1007842"/>
              <a:gd name="connsiteX2720" fmla="*/ 287945 w 1008497"/>
              <a:gd name="connsiteY2720" fmla="*/ 99842 h 1007842"/>
              <a:gd name="connsiteX2721" fmla="*/ 298324 w 1008497"/>
              <a:gd name="connsiteY2721" fmla="*/ 105414 h 1007842"/>
              <a:gd name="connsiteX2722" fmla="*/ 288826 w 1008497"/>
              <a:gd name="connsiteY2722" fmla="*/ 104270 h 1007842"/>
              <a:gd name="connsiteX2723" fmla="*/ 281771 w 1008497"/>
              <a:gd name="connsiteY2723" fmla="*/ 91871 h 1007842"/>
              <a:gd name="connsiteX2724" fmla="*/ 281771 w 1008497"/>
              <a:gd name="connsiteY2724" fmla="*/ 90985 h 1007842"/>
              <a:gd name="connsiteX2725" fmla="*/ 583043 w 1008497"/>
              <a:gd name="connsiteY2725" fmla="*/ 90267 h 1007842"/>
              <a:gd name="connsiteX2726" fmla="*/ 593626 w 1008497"/>
              <a:gd name="connsiteY2726" fmla="*/ 96398 h 1007842"/>
              <a:gd name="connsiteX2727" fmla="*/ 596272 w 1008497"/>
              <a:gd name="connsiteY2727" fmla="*/ 99901 h 1007842"/>
              <a:gd name="connsiteX2728" fmla="*/ 615675 w 1008497"/>
              <a:gd name="connsiteY2728" fmla="*/ 101653 h 1007842"/>
              <a:gd name="connsiteX2729" fmla="*/ 620085 w 1008497"/>
              <a:gd name="connsiteY2729" fmla="*/ 120046 h 1007842"/>
              <a:gd name="connsiteX2730" fmla="*/ 630668 w 1008497"/>
              <a:gd name="connsiteY2730" fmla="*/ 134060 h 1007842"/>
              <a:gd name="connsiteX2731" fmla="*/ 634196 w 1008497"/>
              <a:gd name="connsiteY2731" fmla="*/ 141067 h 1007842"/>
              <a:gd name="connsiteX2732" fmla="*/ 615675 w 1008497"/>
              <a:gd name="connsiteY2732" fmla="*/ 130557 h 1007842"/>
              <a:gd name="connsiteX2733" fmla="*/ 594508 w 1008497"/>
              <a:gd name="connsiteY2733" fmla="*/ 130557 h 1007842"/>
              <a:gd name="connsiteX2734" fmla="*/ 593626 w 1008497"/>
              <a:gd name="connsiteY2734" fmla="*/ 123550 h 1007842"/>
              <a:gd name="connsiteX2735" fmla="*/ 599800 w 1008497"/>
              <a:gd name="connsiteY2735" fmla="*/ 120046 h 1007842"/>
              <a:gd name="connsiteX2736" fmla="*/ 608619 w 1008497"/>
              <a:gd name="connsiteY2736" fmla="*/ 122674 h 1007842"/>
              <a:gd name="connsiteX2737" fmla="*/ 608619 w 1008497"/>
              <a:gd name="connsiteY2737" fmla="*/ 111288 h 1007842"/>
              <a:gd name="connsiteX2738" fmla="*/ 598918 w 1008497"/>
              <a:gd name="connsiteY2738" fmla="*/ 108660 h 1007842"/>
              <a:gd name="connsiteX2739" fmla="*/ 583043 w 1008497"/>
              <a:gd name="connsiteY2739" fmla="*/ 120046 h 1007842"/>
              <a:gd name="connsiteX2740" fmla="*/ 575988 w 1008497"/>
              <a:gd name="connsiteY2740" fmla="*/ 120922 h 1007842"/>
              <a:gd name="connsiteX2741" fmla="*/ 566286 w 1008497"/>
              <a:gd name="connsiteY2741" fmla="*/ 129681 h 1007842"/>
              <a:gd name="connsiteX2742" fmla="*/ 558349 w 1008497"/>
              <a:gd name="connsiteY2742" fmla="*/ 127053 h 1007842"/>
              <a:gd name="connsiteX2743" fmla="*/ 559231 w 1008497"/>
              <a:gd name="connsiteY2743" fmla="*/ 120046 h 1007842"/>
              <a:gd name="connsiteX2744" fmla="*/ 566286 w 1008497"/>
              <a:gd name="connsiteY2744" fmla="*/ 118294 h 1007842"/>
              <a:gd name="connsiteX2745" fmla="*/ 558349 w 1008497"/>
              <a:gd name="connsiteY2745" fmla="*/ 110412 h 1007842"/>
              <a:gd name="connsiteX2746" fmla="*/ 554821 w 1008497"/>
              <a:gd name="connsiteY2746" fmla="*/ 102529 h 1007842"/>
              <a:gd name="connsiteX2747" fmla="*/ 560113 w 1008497"/>
              <a:gd name="connsiteY2747" fmla="*/ 102529 h 1007842"/>
              <a:gd name="connsiteX2748" fmla="*/ 581279 w 1008497"/>
              <a:gd name="connsiteY2748" fmla="*/ 110412 h 1007842"/>
              <a:gd name="connsiteX2749" fmla="*/ 587453 w 1008497"/>
              <a:gd name="connsiteY2749" fmla="*/ 103405 h 1007842"/>
              <a:gd name="connsiteX2750" fmla="*/ 584807 w 1008497"/>
              <a:gd name="connsiteY2750" fmla="*/ 98150 h 1007842"/>
              <a:gd name="connsiteX2751" fmla="*/ 575988 w 1008497"/>
              <a:gd name="connsiteY2751" fmla="*/ 99901 h 1007842"/>
              <a:gd name="connsiteX2752" fmla="*/ 575106 w 1008497"/>
              <a:gd name="connsiteY2752" fmla="*/ 94646 h 1007842"/>
              <a:gd name="connsiteX2753" fmla="*/ 583043 w 1008497"/>
              <a:gd name="connsiteY2753" fmla="*/ 90267 h 1007842"/>
              <a:gd name="connsiteX2754" fmla="*/ 557995 w 1008497"/>
              <a:gd name="connsiteY2754" fmla="*/ 89535 h 1007842"/>
              <a:gd name="connsiteX2755" fmla="*/ 561170 w 1008497"/>
              <a:gd name="connsiteY2755" fmla="*/ 97228 h 1007842"/>
              <a:gd name="connsiteX2756" fmla="*/ 550852 w 1008497"/>
              <a:gd name="connsiteY2756" fmla="*/ 98082 h 1007842"/>
              <a:gd name="connsiteX2757" fmla="*/ 551645 w 1008497"/>
              <a:gd name="connsiteY2757" fmla="*/ 90389 h 1007842"/>
              <a:gd name="connsiteX2758" fmla="*/ 557995 w 1008497"/>
              <a:gd name="connsiteY2758" fmla="*/ 89535 h 1007842"/>
              <a:gd name="connsiteX2759" fmla="*/ 467826 w 1008497"/>
              <a:gd name="connsiteY2759" fmla="*/ 85505 h 1007842"/>
              <a:gd name="connsiteX2760" fmla="*/ 474599 w 1008497"/>
              <a:gd name="connsiteY2760" fmla="*/ 87459 h 1007842"/>
              <a:gd name="connsiteX2761" fmla="*/ 475446 w 1008497"/>
              <a:gd name="connsiteY2761" fmla="*/ 96251 h 1007842"/>
              <a:gd name="connsiteX2762" fmla="*/ 462746 w 1008497"/>
              <a:gd name="connsiteY2762" fmla="*/ 92343 h 1007842"/>
              <a:gd name="connsiteX2763" fmla="*/ 467826 w 1008497"/>
              <a:gd name="connsiteY2763" fmla="*/ 85505 h 1007842"/>
              <a:gd name="connsiteX2764" fmla="*/ 438389 w 1008497"/>
              <a:gd name="connsiteY2764" fmla="*/ 85277 h 1007842"/>
              <a:gd name="connsiteX2765" fmla="*/ 448509 w 1008497"/>
              <a:gd name="connsiteY2765" fmla="*/ 89590 h 1007842"/>
              <a:gd name="connsiteX2766" fmla="*/ 446749 w 1008497"/>
              <a:gd name="connsiteY2766" fmla="*/ 96669 h 1007842"/>
              <a:gd name="connsiteX2767" fmla="*/ 440589 w 1008497"/>
              <a:gd name="connsiteY2767" fmla="*/ 96669 h 1007842"/>
              <a:gd name="connsiteX2768" fmla="*/ 437949 w 1008497"/>
              <a:gd name="connsiteY2768" fmla="*/ 94899 h 1007842"/>
              <a:gd name="connsiteX2769" fmla="*/ 436189 w 1008497"/>
              <a:gd name="connsiteY2769" fmla="*/ 99323 h 1007842"/>
              <a:gd name="connsiteX2770" fmla="*/ 441469 w 1008497"/>
              <a:gd name="connsiteY2770" fmla="*/ 107287 h 1007842"/>
              <a:gd name="connsiteX2771" fmla="*/ 457310 w 1008497"/>
              <a:gd name="connsiteY2771" fmla="*/ 107287 h 1007842"/>
              <a:gd name="connsiteX2772" fmla="*/ 468750 w 1008497"/>
              <a:gd name="connsiteY2772" fmla="*/ 98439 h 1007842"/>
              <a:gd name="connsiteX2773" fmla="*/ 470510 w 1008497"/>
              <a:gd name="connsiteY2773" fmla="*/ 105517 h 1007842"/>
              <a:gd name="connsiteX2774" fmla="*/ 457310 w 1008497"/>
              <a:gd name="connsiteY2774" fmla="*/ 117020 h 1007842"/>
              <a:gd name="connsiteX2775" fmla="*/ 458190 w 1008497"/>
              <a:gd name="connsiteY2775" fmla="*/ 120559 h 1007842"/>
              <a:gd name="connsiteX2776" fmla="*/ 464350 w 1008497"/>
              <a:gd name="connsiteY2776" fmla="*/ 118790 h 1007842"/>
              <a:gd name="connsiteX2777" fmla="*/ 466990 w 1008497"/>
              <a:gd name="connsiteY2777" fmla="*/ 125869 h 1007842"/>
              <a:gd name="connsiteX2778" fmla="*/ 454670 w 1008497"/>
              <a:gd name="connsiteY2778" fmla="*/ 127638 h 1007842"/>
              <a:gd name="connsiteX2779" fmla="*/ 444989 w 1008497"/>
              <a:gd name="connsiteY2779" fmla="*/ 118790 h 1007842"/>
              <a:gd name="connsiteX2780" fmla="*/ 423869 w 1008497"/>
              <a:gd name="connsiteY2780" fmla="*/ 107287 h 1007842"/>
              <a:gd name="connsiteX2781" fmla="*/ 414189 w 1008497"/>
              <a:gd name="connsiteY2781" fmla="*/ 114366 h 1007842"/>
              <a:gd name="connsiteX2782" fmla="*/ 416829 w 1008497"/>
              <a:gd name="connsiteY2782" fmla="*/ 122329 h 1007842"/>
              <a:gd name="connsiteX2783" fmla="*/ 420349 w 1008497"/>
              <a:gd name="connsiteY2783" fmla="*/ 123214 h 1007842"/>
              <a:gd name="connsiteX2784" fmla="*/ 427389 w 1008497"/>
              <a:gd name="connsiteY2784" fmla="*/ 116135 h 1007842"/>
              <a:gd name="connsiteX2785" fmla="*/ 431789 w 1008497"/>
              <a:gd name="connsiteY2785" fmla="*/ 127638 h 1007842"/>
              <a:gd name="connsiteX2786" fmla="*/ 415069 w 1008497"/>
              <a:gd name="connsiteY2786" fmla="*/ 132062 h 1007842"/>
              <a:gd name="connsiteX2787" fmla="*/ 403628 w 1008497"/>
              <a:gd name="connsiteY2787" fmla="*/ 127638 h 1007842"/>
              <a:gd name="connsiteX2788" fmla="*/ 391308 w 1008497"/>
              <a:gd name="connsiteY2788" fmla="*/ 134717 h 1007842"/>
              <a:gd name="connsiteX2789" fmla="*/ 394828 w 1008497"/>
              <a:gd name="connsiteY2789" fmla="*/ 128523 h 1007842"/>
              <a:gd name="connsiteX2790" fmla="*/ 403628 w 1008497"/>
              <a:gd name="connsiteY2790" fmla="*/ 117905 h 1007842"/>
              <a:gd name="connsiteX2791" fmla="*/ 411548 w 1008497"/>
              <a:gd name="connsiteY2791" fmla="*/ 100208 h 1007842"/>
              <a:gd name="connsiteX2792" fmla="*/ 425629 w 1008497"/>
              <a:gd name="connsiteY2792" fmla="*/ 98439 h 1007842"/>
              <a:gd name="connsiteX2793" fmla="*/ 428269 w 1008497"/>
              <a:gd name="connsiteY2793" fmla="*/ 92245 h 1007842"/>
              <a:gd name="connsiteX2794" fmla="*/ 438389 w 1008497"/>
              <a:gd name="connsiteY2794" fmla="*/ 85277 h 1007842"/>
              <a:gd name="connsiteX2795" fmla="*/ 678069 w 1008497"/>
              <a:gd name="connsiteY2795" fmla="*/ 83917 h 1007842"/>
              <a:gd name="connsiteX2796" fmla="*/ 683264 w 1008497"/>
              <a:gd name="connsiteY2796" fmla="*/ 89900 h 1007842"/>
              <a:gd name="connsiteX2797" fmla="*/ 694521 w 1008497"/>
              <a:gd name="connsiteY2797" fmla="*/ 91610 h 1007842"/>
              <a:gd name="connsiteX2798" fmla="*/ 688460 w 1008497"/>
              <a:gd name="connsiteY2798" fmla="*/ 95029 h 1007842"/>
              <a:gd name="connsiteX2799" fmla="*/ 678935 w 1008497"/>
              <a:gd name="connsiteY2799" fmla="*/ 89900 h 1007842"/>
              <a:gd name="connsiteX2800" fmla="*/ 678069 w 1008497"/>
              <a:gd name="connsiteY2800" fmla="*/ 83917 h 1007842"/>
              <a:gd name="connsiteX2801" fmla="*/ 260236 w 1008497"/>
              <a:gd name="connsiteY2801" fmla="*/ 82131 h 1007842"/>
              <a:gd name="connsiteX2802" fmla="*/ 278412 w 1008497"/>
              <a:gd name="connsiteY2802" fmla="*/ 82215 h 1007842"/>
              <a:gd name="connsiteX2803" fmla="*/ 292686 w 1008497"/>
              <a:gd name="connsiteY2803" fmla="*/ 93794 h 1007842"/>
              <a:gd name="connsiteX2804" fmla="*/ 292686 w 1008497"/>
              <a:gd name="connsiteY2804" fmla="*/ 98248 h 1007842"/>
              <a:gd name="connsiteX2805" fmla="*/ 277520 w 1008497"/>
              <a:gd name="connsiteY2805" fmla="*/ 83996 h 1007842"/>
              <a:gd name="connsiteX2806" fmla="*/ 257894 w 1008497"/>
              <a:gd name="connsiteY2806" fmla="*/ 85778 h 1007842"/>
              <a:gd name="connsiteX2807" fmla="*/ 200801 w 1008497"/>
              <a:gd name="connsiteY2807" fmla="*/ 124079 h 1007842"/>
              <a:gd name="connsiteX2808" fmla="*/ 132110 w 1008497"/>
              <a:gd name="connsiteY2808" fmla="*/ 191774 h 1007842"/>
              <a:gd name="connsiteX2809" fmla="*/ 101779 w 1008497"/>
              <a:gd name="connsiteY2809" fmla="*/ 232747 h 1007842"/>
              <a:gd name="connsiteX2810" fmla="*/ 105347 w 1008497"/>
              <a:gd name="connsiteY2810" fmla="*/ 266595 h 1007842"/>
              <a:gd name="connsiteX2811" fmla="*/ 114268 w 1008497"/>
              <a:gd name="connsiteY2811" fmla="*/ 271048 h 1007842"/>
              <a:gd name="connsiteX2812" fmla="*/ 111592 w 1008497"/>
              <a:gd name="connsiteY2812" fmla="*/ 272830 h 1007842"/>
              <a:gd name="connsiteX2813" fmla="*/ 97318 w 1008497"/>
              <a:gd name="connsiteY2813" fmla="*/ 261250 h 1007842"/>
              <a:gd name="connsiteX2814" fmla="*/ 99995 w 1008497"/>
              <a:gd name="connsiteY2814" fmla="*/ 229184 h 1007842"/>
              <a:gd name="connsiteX2815" fmla="*/ 113376 w 1008497"/>
              <a:gd name="connsiteY2815" fmla="*/ 209588 h 1007842"/>
              <a:gd name="connsiteX2816" fmla="*/ 138354 w 1008497"/>
              <a:gd name="connsiteY2816" fmla="*/ 177522 h 1007842"/>
              <a:gd name="connsiteX2817" fmla="*/ 215074 w 1008497"/>
              <a:gd name="connsiteY2817" fmla="*/ 108937 h 1007842"/>
              <a:gd name="connsiteX2818" fmla="*/ 260236 w 1008497"/>
              <a:gd name="connsiteY2818" fmla="*/ 82131 h 1007842"/>
              <a:gd name="connsiteX2819" fmla="*/ 767447 w 1008497"/>
              <a:gd name="connsiteY2819" fmla="*/ 80937 h 1007842"/>
              <a:gd name="connsiteX2820" fmla="*/ 795021 w 1008497"/>
              <a:gd name="connsiteY2820" fmla="*/ 91629 h 1007842"/>
              <a:gd name="connsiteX2821" fmla="*/ 860844 w 1008497"/>
              <a:gd name="connsiteY2821" fmla="*/ 148653 h 1007842"/>
              <a:gd name="connsiteX2822" fmla="*/ 926666 w 1008497"/>
              <a:gd name="connsiteY2822" fmla="*/ 230626 h 1007842"/>
              <a:gd name="connsiteX2823" fmla="*/ 937340 w 1008497"/>
              <a:gd name="connsiteY2823" fmla="*/ 282305 h 1007842"/>
              <a:gd name="connsiteX2824" fmla="*/ 915993 w 1008497"/>
              <a:gd name="connsiteY2824" fmla="*/ 302798 h 1007842"/>
              <a:gd name="connsiteX2825" fmla="*/ 904429 w 1008497"/>
              <a:gd name="connsiteY2825" fmla="*/ 302798 h 1007842"/>
              <a:gd name="connsiteX2826" fmla="*/ 905319 w 1008497"/>
              <a:gd name="connsiteY2826" fmla="*/ 293888 h 1007842"/>
              <a:gd name="connsiteX2827" fmla="*/ 923998 w 1008497"/>
              <a:gd name="connsiteY2827" fmla="*/ 282305 h 1007842"/>
              <a:gd name="connsiteX2828" fmla="*/ 911545 w 1008497"/>
              <a:gd name="connsiteY2828" fmla="*/ 227062 h 1007842"/>
              <a:gd name="connsiteX2829" fmla="*/ 884860 w 1008497"/>
              <a:gd name="connsiteY2829" fmla="*/ 191422 h 1007842"/>
              <a:gd name="connsiteX2830" fmla="*/ 866181 w 1008497"/>
              <a:gd name="connsiteY2830" fmla="*/ 169147 h 1007842"/>
              <a:gd name="connsiteX2831" fmla="*/ 843054 w 1008497"/>
              <a:gd name="connsiteY2831" fmla="*/ 145980 h 1007842"/>
              <a:gd name="connsiteX2832" fmla="*/ 792353 w 1008497"/>
              <a:gd name="connsiteY2832" fmla="*/ 103212 h 1007842"/>
              <a:gd name="connsiteX2833" fmla="*/ 746989 w 1008497"/>
              <a:gd name="connsiteY2833" fmla="*/ 91629 h 1007842"/>
              <a:gd name="connsiteX2834" fmla="*/ 731867 w 1008497"/>
              <a:gd name="connsiteY2834" fmla="*/ 106776 h 1007842"/>
              <a:gd name="connsiteX2835" fmla="*/ 730978 w 1008497"/>
              <a:gd name="connsiteY2835" fmla="*/ 113013 h 1007842"/>
              <a:gd name="connsiteX2836" fmla="*/ 718525 w 1008497"/>
              <a:gd name="connsiteY2836" fmla="*/ 113013 h 1007842"/>
              <a:gd name="connsiteX2837" fmla="*/ 732757 w 1008497"/>
              <a:gd name="connsiteY2837" fmla="*/ 88065 h 1007842"/>
              <a:gd name="connsiteX2838" fmla="*/ 767447 w 1008497"/>
              <a:gd name="connsiteY2838" fmla="*/ 80937 h 1007842"/>
              <a:gd name="connsiteX2839" fmla="*/ 689912 w 1008497"/>
              <a:gd name="connsiteY2839" fmla="*/ 80583 h 1007842"/>
              <a:gd name="connsiteX2840" fmla="*/ 691345 w 1008497"/>
              <a:gd name="connsiteY2840" fmla="*/ 87726 h 1007842"/>
              <a:gd name="connsiteX2841" fmla="*/ 684290 w 1008497"/>
              <a:gd name="connsiteY2841" fmla="*/ 84869 h 1007842"/>
              <a:gd name="connsiteX2842" fmla="*/ 685172 w 1008497"/>
              <a:gd name="connsiteY2842" fmla="*/ 82012 h 1007842"/>
              <a:gd name="connsiteX2843" fmla="*/ 689912 w 1008497"/>
              <a:gd name="connsiteY2843" fmla="*/ 80583 h 1007842"/>
              <a:gd name="connsiteX2844" fmla="*/ 665260 w 1008497"/>
              <a:gd name="connsiteY2844" fmla="*/ 79155 h 1007842"/>
              <a:gd name="connsiteX2845" fmla="*/ 677888 w 1008497"/>
              <a:gd name="connsiteY2845" fmla="*/ 95347 h 1007842"/>
              <a:gd name="connsiteX2846" fmla="*/ 699535 w 1008497"/>
              <a:gd name="connsiteY2846" fmla="*/ 95347 h 1007842"/>
              <a:gd name="connsiteX2847" fmla="*/ 704045 w 1008497"/>
              <a:gd name="connsiteY2847" fmla="*/ 98945 h 1007842"/>
              <a:gd name="connsiteX2848" fmla="*/ 682397 w 1008497"/>
              <a:gd name="connsiteY2848" fmla="*/ 106142 h 1007842"/>
              <a:gd name="connsiteX2849" fmla="*/ 669770 w 1008497"/>
              <a:gd name="connsiteY2849" fmla="*/ 97146 h 1007842"/>
              <a:gd name="connsiteX2850" fmla="*/ 664358 w 1008497"/>
              <a:gd name="connsiteY2850" fmla="*/ 82753 h 1007842"/>
              <a:gd name="connsiteX2851" fmla="*/ 665260 w 1008497"/>
              <a:gd name="connsiteY2851" fmla="*/ 79155 h 1007842"/>
              <a:gd name="connsiteX2852" fmla="*/ 350766 w 1008497"/>
              <a:gd name="connsiteY2852" fmla="*/ 75980 h 1007842"/>
              <a:gd name="connsiteX2853" fmla="*/ 351621 w 1008497"/>
              <a:gd name="connsiteY2853" fmla="*/ 77766 h 1007842"/>
              <a:gd name="connsiteX2854" fmla="*/ 343073 w 1008497"/>
              <a:gd name="connsiteY2854" fmla="*/ 86695 h 1007842"/>
              <a:gd name="connsiteX2855" fmla="*/ 330251 w 1008497"/>
              <a:gd name="connsiteY2855" fmla="*/ 84909 h 1007842"/>
              <a:gd name="connsiteX2856" fmla="*/ 330251 w 1008497"/>
              <a:gd name="connsiteY2856" fmla="*/ 83123 h 1007842"/>
              <a:gd name="connsiteX2857" fmla="*/ 336234 w 1008497"/>
              <a:gd name="connsiteY2857" fmla="*/ 84909 h 1007842"/>
              <a:gd name="connsiteX2858" fmla="*/ 350766 w 1008497"/>
              <a:gd name="connsiteY2858" fmla="*/ 75980 h 1007842"/>
              <a:gd name="connsiteX2859" fmla="*/ 364137 w 1008497"/>
              <a:gd name="connsiteY2859" fmla="*/ 72805 h 1007842"/>
              <a:gd name="connsiteX2860" fmla="*/ 360596 w 1008497"/>
              <a:gd name="connsiteY2860" fmla="*/ 89257 h 1007842"/>
              <a:gd name="connsiteX2861" fmla="*/ 337577 w 1008497"/>
              <a:gd name="connsiteY2861" fmla="*/ 100225 h 1007842"/>
              <a:gd name="connsiteX2862" fmla="*/ 319871 w 1008497"/>
              <a:gd name="connsiteY2862" fmla="*/ 91085 h 1007842"/>
              <a:gd name="connsiteX2863" fmla="*/ 321642 w 1008497"/>
              <a:gd name="connsiteY2863" fmla="*/ 88343 h 1007842"/>
              <a:gd name="connsiteX2864" fmla="*/ 340233 w 1008497"/>
              <a:gd name="connsiteY2864" fmla="*/ 92913 h 1007842"/>
              <a:gd name="connsiteX2865" fmla="*/ 356169 w 1008497"/>
              <a:gd name="connsiteY2865" fmla="*/ 78289 h 1007842"/>
              <a:gd name="connsiteX2866" fmla="*/ 364137 w 1008497"/>
              <a:gd name="connsiteY2866" fmla="*/ 72805 h 1007842"/>
              <a:gd name="connsiteX2867" fmla="*/ 533389 w 1008497"/>
              <a:gd name="connsiteY2867" fmla="*/ 69630 h 1007842"/>
              <a:gd name="connsiteX2868" fmla="*/ 545428 w 1008497"/>
              <a:gd name="connsiteY2868" fmla="*/ 83124 h 1007842"/>
              <a:gd name="connsiteX2869" fmla="*/ 543576 w 1008497"/>
              <a:gd name="connsiteY2869" fmla="*/ 112810 h 1007842"/>
              <a:gd name="connsiteX2870" fmla="*/ 544502 w 1008497"/>
              <a:gd name="connsiteY2870" fmla="*/ 122705 h 1007842"/>
              <a:gd name="connsiteX2871" fmla="*/ 534315 w 1008497"/>
              <a:gd name="connsiteY2871" fmla="*/ 120906 h 1007842"/>
              <a:gd name="connsiteX2872" fmla="*/ 516721 w 1008497"/>
              <a:gd name="connsiteY2872" fmla="*/ 102015 h 1007842"/>
              <a:gd name="connsiteX2873" fmla="*/ 524129 w 1008497"/>
              <a:gd name="connsiteY2873" fmla="*/ 94818 h 1007842"/>
              <a:gd name="connsiteX2874" fmla="*/ 529685 w 1008497"/>
              <a:gd name="connsiteY2874" fmla="*/ 98417 h 1007842"/>
              <a:gd name="connsiteX2875" fmla="*/ 526907 w 1008497"/>
              <a:gd name="connsiteY2875" fmla="*/ 104714 h 1007842"/>
              <a:gd name="connsiteX2876" fmla="*/ 533389 w 1008497"/>
              <a:gd name="connsiteY2876" fmla="*/ 99316 h 1007842"/>
              <a:gd name="connsiteX2877" fmla="*/ 531537 w 1008497"/>
              <a:gd name="connsiteY2877" fmla="*/ 93019 h 1007842"/>
              <a:gd name="connsiteX2878" fmla="*/ 525981 w 1008497"/>
              <a:gd name="connsiteY2878" fmla="*/ 90320 h 1007842"/>
              <a:gd name="connsiteX2879" fmla="*/ 533389 w 1008497"/>
              <a:gd name="connsiteY2879" fmla="*/ 69630 h 1007842"/>
              <a:gd name="connsiteX2880" fmla="*/ 494269 w 1008497"/>
              <a:gd name="connsiteY2880" fmla="*/ 69630 h 1007842"/>
              <a:gd name="connsiteX2881" fmla="*/ 496990 w 1008497"/>
              <a:gd name="connsiteY2881" fmla="*/ 78478 h 1007842"/>
              <a:gd name="connsiteX2882" fmla="*/ 503340 w 1008497"/>
              <a:gd name="connsiteY2882" fmla="*/ 89096 h 1007842"/>
              <a:gd name="connsiteX2883" fmla="*/ 496990 w 1008497"/>
              <a:gd name="connsiteY2883" fmla="*/ 89981 h 1007842"/>
              <a:gd name="connsiteX2884" fmla="*/ 491547 w 1008497"/>
              <a:gd name="connsiteY2884" fmla="*/ 95290 h 1007842"/>
              <a:gd name="connsiteX2885" fmla="*/ 496990 w 1008497"/>
              <a:gd name="connsiteY2885" fmla="*/ 104138 h 1007842"/>
              <a:gd name="connsiteX2886" fmla="*/ 500619 w 1008497"/>
              <a:gd name="connsiteY2886" fmla="*/ 102369 h 1007842"/>
              <a:gd name="connsiteX2887" fmla="*/ 497897 w 1008497"/>
              <a:gd name="connsiteY2887" fmla="*/ 100599 h 1007842"/>
              <a:gd name="connsiteX2888" fmla="*/ 496990 w 1008497"/>
              <a:gd name="connsiteY2888" fmla="*/ 94405 h 1007842"/>
              <a:gd name="connsiteX2889" fmla="*/ 503340 w 1008497"/>
              <a:gd name="connsiteY2889" fmla="*/ 93520 h 1007842"/>
              <a:gd name="connsiteX2890" fmla="*/ 508783 w 1008497"/>
              <a:gd name="connsiteY2890" fmla="*/ 103254 h 1007842"/>
              <a:gd name="connsiteX2891" fmla="*/ 499712 w 1008497"/>
              <a:gd name="connsiteY2891" fmla="*/ 113872 h 1007842"/>
              <a:gd name="connsiteX2892" fmla="*/ 492454 w 1008497"/>
              <a:gd name="connsiteY2892" fmla="*/ 119181 h 1007842"/>
              <a:gd name="connsiteX2893" fmla="*/ 481569 w 1008497"/>
              <a:gd name="connsiteY2893" fmla="*/ 122720 h 1007842"/>
              <a:gd name="connsiteX2894" fmla="*/ 482476 w 1008497"/>
              <a:gd name="connsiteY2894" fmla="*/ 111217 h 1007842"/>
              <a:gd name="connsiteX2895" fmla="*/ 478847 w 1008497"/>
              <a:gd name="connsiteY2895" fmla="*/ 88211 h 1007842"/>
              <a:gd name="connsiteX2896" fmla="*/ 494269 w 1008497"/>
              <a:gd name="connsiteY2896" fmla="*/ 69630 h 1007842"/>
              <a:gd name="connsiteX2897" fmla="*/ 722500 w 1008497"/>
              <a:gd name="connsiteY2897" fmla="*/ 68042 h 1007842"/>
              <a:gd name="connsiteX2898" fmla="*/ 745320 w 1008497"/>
              <a:gd name="connsiteY2898" fmla="*/ 77113 h 1007842"/>
              <a:gd name="connsiteX2899" fmla="*/ 742581 w 1008497"/>
              <a:gd name="connsiteY2899" fmla="*/ 78928 h 1007842"/>
              <a:gd name="connsiteX2900" fmla="*/ 736192 w 1008497"/>
              <a:gd name="connsiteY2900" fmla="*/ 74392 h 1007842"/>
              <a:gd name="connsiteX2901" fmla="*/ 717023 w 1008497"/>
              <a:gd name="connsiteY2901" fmla="*/ 73485 h 1007842"/>
              <a:gd name="connsiteX2902" fmla="*/ 708808 w 1008497"/>
              <a:gd name="connsiteY2902" fmla="*/ 78020 h 1007842"/>
              <a:gd name="connsiteX2903" fmla="*/ 722500 w 1008497"/>
              <a:gd name="connsiteY2903" fmla="*/ 68042 h 1007842"/>
              <a:gd name="connsiteX2904" fmla="*/ 337333 w 1008497"/>
              <a:gd name="connsiteY2904" fmla="*/ 68042 h 1007842"/>
              <a:gd name="connsiteX2905" fmla="*/ 345270 w 1008497"/>
              <a:gd name="connsiteY2905" fmla="*/ 75185 h 1007842"/>
              <a:gd name="connsiteX2906" fmla="*/ 338920 w 1008497"/>
              <a:gd name="connsiteY2906" fmla="*/ 82329 h 1007842"/>
              <a:gd name="connsiteX2907" fmla="*/ 334158 w 1008497"/>
              <a:gd name="connsiteY2907" fmla="*/ 79650 h 1007842"/>
              <a:gd name="connsiteX2908" fmla="*/ 337333 w 1008497"/>
              <a:gd name="connsiteY2908" fmla="*/ 68042 h 1007842"/>
              <a:gd name="connsiteX2909" fmla="*/ 275985 w 1008497"/>
              <a:gd name="connsiteY2909" fmla="*/ 65063 h 1007842"/>
              <a:gd name="connsiteX2910" fmla="*/ 294538 w 1008497"/>
              <a:gd name="connsiteY2910" fmla="*/ 73089 h 1007842"/>
              <a:gd name="connsiteX2911" fmla="*/ 308758 w 1008497"/>
              <a:gd name="connsiteY2911" fmla="*/ 94492 h 1007842"/>
              <a:gd name="connsiteX2912" fmla="*/ 306980 w 1008497"/>
              <a:gd name="connsiteY2912" fmla="*/ 100735 h 1007842"/>
              <a:gd name="connsiteX2913" fmla="*/ 298093 w 1008497"/>
              <a:gd name="connsiteY2913" fmla="*/ 100735 h 1007842"/>
              <a:gd name="connsiteX2914" fmla="*/ 293649 w 1008497"/>
              <a:gd name="connsiteY2914" fmla="*/ 87358 h 1007842"/>
              <a:gd name="connsiteX2915" fmla="*/ 265209 w 1008497"/>
              <a:gd name="connsiteY2915" fmla="*/ 75765 h 1007842"/>
              <a:gd name="connsiteX2916" fmla="*/ 219883 w 1008497"/>
              <a:gd name="connsiteY2916" fmla="*/ 98951 h 1007842"/>
              <a:gd name="connsiteX2917" fmla="*/ 107900 w 1008497"/>
              <a:gd name="connsiteY2917" fmla="*/ 209532 h 1007842"/>
              <a:gd name="connsiteX2918" fmla="*/ 95457 w 1008497"/>
              <a:gd name="connsiteY2918" fmla="*/ 230043 h 1007842"/>
              <a:gd name="connsiteX2919" fmla="*/ 99012 w 1008497"/>
              <a:gd name="connsiteY2919" fmla="*/ 270173 h 1007842"/>
              <a:gd name="connsiteX2920" fmla="*/ 116787 w 1008497"/>
              <a:gd name="connsiteY2920" fmla="*/ 276415 h 1007842"/>
              <a:gd name="connsiteX2921" fmla="*/ 117676 w 1008497"/>
              <a:gd name="connsiteY2921" fmla="*/ 284442 h 1007842"/>
              <a:gd name="connsiteX2922" fmla="*/ 92791 w 1008497"/>
              <a:gd name="connsiteY2922" fmla="*/ 279983 h 1007842"/>
              <a:gd name="connsiteX2923" fmla="*/ 79460 w 1008497"/>
              <a:gd name="connsiteY2923" fmla="*/ 246987 h 1007842"/>
              <a:gd name="connsiteX2924" fmla="*/ 87458 w 1008497"/>
              <a:gd name="connsiteY2924" fmla="*/ 223800 h 1007842"/>
              <a:gd name="connsiteX2925" fmla="*/ 147005 w 1008497"/>
              <a:gd name="connsiteY2925" fmla="*/ 146215 h 1007842"/>
              <a:gd name="connsiteX2926" fmla="*/ 202996 w 1008497"/>
              <a:gd name="connsiteY2926" fmla="*/ 97168 h 1007842"/>
              <a:gd name="connsiteX2927" fmla="*/ 255433 w 1008497"/>
              <a:gd name="connsiteY2927" fmla="*/ 67739 h 1007842"/>
              <a:gd name="connsiteX2928" fmla="*/ 275985 w 1008497"/>
              <a:gd name="connsiteY2928" fmla="*/ 65063 h 1007842"/>
              <a:gd name="connsiteX2929" fmla="*/ 522494 w 1008497"/>
              <a:gd name="connsiteY2929" fmla="*/ 64867 h 1007842"/>
              <a:gd name="connsiteX2930" fmla="*/ 527689 w 1008497"/>
              <a:gd name="connsiteY2930" fmla="*/ 73093 h 1007842"/>
              <a:gd name="connsiteX2931" fmla="*/ 515566 w 1008497"/>
              <a:gd name="connsiteY2931" fmla="*/ 95029 h 1007842"/>
              <a:gd name="connsiteX2932" fmla="*/ 500846 w 1008497"/>
              <a:gd name="connsiteY2932" fmla="*/ 73093 h 1007842"/>
              <a:gd name="connsiteX2933" fmla="*/ 505175 w 1008497"/>
              <a:gd name="connsiteY2933" fmla="*/ 66695 h 1007842"/>
              <a:gd name="connsiteX2934" fmla="*/ 509505 w 1008497"/>
              <a:gd name="connsiteY2934" fmla="*/ 66695 h 1007842"/>
              <a:gd name="connsiteX2935" fmla="*/ 509505 w 1008497"/>
              <a:gd name="connsiteY2935" fmla="*/ 79491 h 1007842"/>
              <a:gd name="connsiteX2936" fmla="*/ 519030 w 1008497"/>
              <a:gd name="connsiteY2936" fmla="*/ 81319 h 1007842"/>
              <a:gd name="connsiteX2937" fmla="*/ 521628 w 1008497"/>
              <a:gd name="connsiteY2937" fmla="*/ 75835 h 1007842"/>
              <a:gd name="connsiteX2938" fmla="*/ 513835 w 1008497"/>
              <a:gd name="connsiteY2938" fmla="*/ 77663 h 1007842"/>
              <a:gd name="connsiteX2939" fmla="*/ 512103 w 1008497"/>
              <a:gd name="connsiteY2939" fmla="*/ 69437 h 1007842"/>
              <a:gd name="connsiteX2940" fmla="*/ 522494 w 1008497"/>
              <a:gd name="connsiteY2940" fmla="*/ 64867 h 1007842"/>
              <a:gd name="connsiteX2941" fmla="*/ 602072 w 1008497"/>
              <a:gd name="connsiteY2941" fmla="*/ 63280 h 1007842"/>
              <a:gd name="connsiteX2942" fmla="*/ 604874 w 1008497"/>
              <a:gd name="connsiteY2942" fmla="*/ 67745 h 1007842"/>
              <a:gd name="connsiteX2943" fmla="*/ 615146 w 1008497"/>
              <a:gd name="connsiteY2943" fmla="*/ 76674 h 1007842"/>
              <a:gd name="connsiteX2944" fmla="*/ 601139 w 1008497"/>
              <a:gd name="connsiteY2944" fmla="*/ 67745 h 1007842"/>
              <a:gd name="connsiteX2945" fmla="*/ 602072 w 1008497"/>
              <a:gd name="connsiteY2945" fmla="*/ 63280 h 1007842"/>
              <a:gd name="connsiteX2946" fmla="*/ 427821 w 1008497"/>
              <a:gd name="connsiteY2946" fmla="*/ 61057 h 1007842"/>
              <a:gd name="connsiteX2947" fmla="*/ 420201 w 1008497"/>
              <a:gd name="connsiteY2947" fmla="*/ 70370 h 1007842"/>
              <a:gd name="connsiteX2948" fmla="*/ 415121 w 1008497"/>
              <a:gd name="connsiteY2948" fmla="*/ 71217 h 1007842"/>
              <a:gd name="connsiteX2949" fmla="*/ 422741 w 1008497"/>
              <a:gd name="connsiteY2949" fmla="*/ 64444 h 1007842"/>
              <a:gd name="connsiteX2950" fmla="*/ 427821 w 1008497"/>
              <a:gd name="connsiteY2950" fmla="*/ 61057 h 1007842"/>
              <a:gd name="connsiteX2951" fmla="*/ 556222 w 1008497"/>
              <a:gd name="connsiteY2951" fmla="*/ 60204 h 1007842"/>
              <a:gd name="connsiteX2952" fmla="*/ 563254 w 1008497"/>
              <a:gd name="connsiteY2952" fmla="*/ 61047 h 1007842"/>
              <a:gd name="connsiteX2953" fmla="*/ 567718 w 1008497"/>
              <a:gd name="connsiteY2953" fmla="*/ 64420 h 1007842"/>
              <a:gd name="connsiteX2954" fmla="*/ 580220 w 1008497"/>
              <a:gd name="connsiteY2954" fmla="*/ 72010 h 1007842"/>
              <a:gd name="connsiteX2955" fmla="*/ 580220 w 1008497"/>
              <a:gd name="connsiteY2955" fmla="*/ 74540 h 1007842"/>
              <a:gd name="connsiteX2956" fmla="*/ 550752 w 1008497"/>
              <a:gd name="connsiteY2956" fmla="*/ 84661 h 1007842"/>
              <a:gd name="connsiteX2957" fmla="*/ 537358 w 1008497"/>
              <a:gd name="connsiteY2957" fmla="*/ 66950 h 1007842"/>
              <a:gd name="connsiteX2958" fmla="*/ 544502 w 1008497"/>
              <a:gd name="connsiteY2958" fmla="*/ 64420 h 1007842"/>
              <a:gd name="connsiteX2959" fmla="*/ 548073 w 1008497"/>
              <a:gd name="connsiteY2959" fmla="*/ 74540 h 1007842"/>
              <a:gd name="connsiteX2960" fmla="*/ 556110 w 1008497"/>
              <a:gd name="connsiteY2960" fmla="*/ 76227 h 1007842"/>
              <a:gd name="connsiteX2961" fmla="*/ 559682 w 1008497"/>
              <a:gd name="connsiteY2961" fmla="*/ 70324 h 1007842"/>
              <a:gd name="connsiteX2962" fmla="*/ 556110 w 1008497"/>
              <a:gd name="connsiteY2962" fmla="*/ 66107 h 1007842"/>
              <a:gd name="connsiteX2963" fmla="*/ 553431 w 1008497"/>
              <a:gd name="connsiteY2963" fmla="*/ 72854 h 1007842"/>
              <a:gd name="connsiteX2964" fmla="*/ 548073 w 1008497"/>
              <a:gd name="connsiteY2964" fmla="*/ 69480 h 1007842"/>
              <a:gd name="connsiteX2965" fmla="*/ 549859 w 1008497"/>
              <a:gd name="connsiteY2965" fmla="*/ 61890 h 1007842"/>
              <a:gd name="connsiteX2966" fmla="*/ 556222 w 1008497"/>
              <a:gd name="connsiteY2966" fmla="*/ 60204 h 1007842"/>
              <a:gd name="connsiteX2967" fmla="*/ 303201 w 1008497"/>
              <a:gd name="connsiteY2967" fmla="*/ 57327 h 1007842"/>
              <a:gd name="connsiteX2968" fmla="*/ 315824 w 1008497"/>
              <a:gd name="connsiteY2968" fmla="*/ 63280 h 1007842"/>
              <a:gd name="connsiteX2969" fmla="*/ 316695 w 1008497"/>
              <a:gd name="connsiteY2969" fmla="*/ 66137 h 1007842"/>
              <a:gd name="connsiteX2970" fmla="*/ 308860 w 1008497"/>
              <a:gd name="connsiteY2970" fmla="*/ 62327 h 1007842"/>
              <a:gd name="connsiteX2971" fmla="*/ 292320 w 1008497"/>
              <a:gd name="connsiteY2971" fmla="*/ 67089 h 1007842"/>
              <a:gd name="connsiteX2972" fmla="*/ 290578 w 1008497"/>
              <a:gd name="connsiteY2972" fmla="*/ 64232 h 1007842"/>
              <a:gd name="connsiteX2973" fmla="*/ 303201 w 1008497"/>
              <a:gd name="connsiteY2973" fmla="*/ 57327 h 1007842"/>
              <a:gd name="connsiteX2974" fmla="*/ 719414 w 1008497"/>
              <a:gd name="connsiteY2974" fmla="*/ 55056 h 1007842"/>
              <a:gd name="connsiteX2975" fmla="*/ 740746 w 1008497"/>
              <a:gd name="connsiteY2975" fmla="*/ 58390 h 1007842"/>
              <a:gd name="connsiteX2976" fmla="*/ 759608 w 1008497"/>
              <a:gd name="connsiteY2976" fmla="*/ 75281 h 1007842"/>
              <a:gd name="connsiteX2977" fmla="*/ 758710 w 1008497"/>
              <a:gd name="connsiteY2977" fmla="*/ 77059 h 1007842"/>
              <a:gd name="connsiteX2978" fmla="*/ 747931 w 1008497"/>
              <a:gd name="connsiteY2978" fmla="*/ 75281 h 1007842"/>
              <a:gd name="connsiteX2979" fmla="*/ 713800 w 1008497"/>
              <a:gd name="connsiteY2979" fmla="*/ 66391 h 1007842"/>
              <a:gd name="connsiteX2980" fmla="*/ 705717 w 1008497"/>
              <a:gd name="connsiteY2980" fmla="*/ 74392 h 1007842"/>
              <a:gd name="connsiteX2981" fmla="*/ 706615 w 1008497"/>
              <a:gd name="connsiteY2981" fmla="*/ 84171 h 1007842"/>
              <a:gd name="connsiteX2982" fmla="*/ 720088 w 1008497"/>
              <a:gd name="connsiteY2982" fmla="*/ 86838 h 1007842"/>
              <a:gd name="connsiteX2983" fmla="*/ 718291 w 1008497"/>
              <a:gd name="connsiteY2983" fmla="*/ 93061 h 1007842"/>
              <a:gd name="connsiteX2984" fmla="*/ 709310 w 1008497"/>
              <a:gd name="connsiteY2984" fmla="*/ 95728 h 1007842"/>
              <a:gd name="connsiteX2985" fmla="*/ 694939 w 1008497"/>
              <a:gd name="connsiteY2985" fmla="*/ 85949 h 1007842"/>
              <a:gd name="connsiteX2986" fmla="*/ 699430 w 1008497"/>
              <a:gd name="connsiteY2986" fmla="*/ 63724 h 1007842"/>
              <a:gd name="connsiteX2987" fmla="*/ 719414 w 1008497"/>
              <a:gd name="connsiteY2987" fmla="*/ 55056 h 1007842"/>
              <a:gd name="connsiteX2988" fmla="*/ 635778 w 1008497"/>
              <a:gd name="connsiteY2988" fmla="*/ 54659 h 1007842"/>
              <a:gd name="connsiteX2989" fmla="*/ 637677 w 1008497"/>
              <a:gd name="connsiteY2989" fmla="*/ 56753 h 1007842"/>
              <a:gd name="connsiteX2990" fmla="*/ 637677 w 1008497"/>
              <a:gd name="connsiteY2990" fmla="*/ 79684 h 1007842"/>
              <a:gd name="connsiteX2991" fmla="*/ 650188 w 1008497"/>
              <a:gd name="connsiteY2991" fmla="*/ 92031 h 1007842"/>
              <a:gd name="connsiteX2992" fmla="*/ 650188 w 1008497"/>
              <a:gd name="connsiteY2992" fmla="*/ 102614 h 1007842"/>
              <a:gd name="connsiteX2993" fmla="*/ 667169 w 1008497"/>
              <a:gd name="connsiteY2993" fmla="*/ 125545 h 1007842"/>
              <a:gd name="connsiteX2994" fmla="*/ 702023 w 1008497"/>
              <a:gd name="connsiteY2994" fmla="*/ 125545 h 1007842"/>
              <a:gd name="connsiteX2995" fmla="*/ 714535 w 1008497"/>
              <a:gd name="connsiteY2995" fmla="*/ 115843 h 1007842"/>
              <a:gd name="connsiteX2996" fmla="*/ 738665 w 1008497"/>
              <a:gd name="connsiteY2996" fmla="*/ 113198 h 1007842"/>
              <a:gd name="connsiteX2997" fmla="*/ 748496 w 1008497"/>
              <a:gd name="connsiteY2997" fmla="*/ 105260 h 1007842"/>
              <a:gd name="connsiteX2998" fmla="*/ 728834 w 1008497"/>
              <a:gd name="connsiteY2998" fmla="*/ 120253 h 1007842"/>
              <a:gd name="connsiteX2999" fmla="*/ 716323 w 1008497"/>
              <a:gd name="connsiteY2999" fmla="*/ 120253 h 1007842"/>
              <a:gd name="connsiteX3000" fmla="*/ 682362 w 1008497"/>
              <a:gd name="connsiteY3000" fmla="*/ 135246 h 1007842"/>
              <a:gd name="connsiteX3001" fmla="*/ 647507 w 1008497"/>
              <a:gd name="connsiteY3001" fmla="*/ 111434 h 1007842"/>
              <a:gd name="connsiteX3002" fmla="*/ 644826 w 1008497"/>
              <a:gd name="connsiteY3002" fmla="*/ 93795 h 1007842"/>
              <a:gd name="connsiteX3003" fmla="*/ 635889 w 1008497"/>
              <a:gd name="connsiteY3003" fmla="*/ 84094 h 1007842"/>
              <a:gd name="connsiteX3004" fmla="*/ 633208 w 1008497"/>
              <a:gd name="connsiteY3004" fmla="*/ 58517 h 1007842"/>
              <a:gd name="connsiteX3005" fmla="*/ 635778 w 1008497"/>
              <a:gd name="connsiteY3005" fmla="*/ 54659 h 1007842"/>
              <a:gd name="connsiteX3006" fmla="*/ 700190 w 1008497"/>
              <a:gd name="connsiteY3006" fmla="*/ 53074 h 1007842"/>
              <a:gd name="connsiteX3007" fmla="*/ 705633 w 1008497"/>
              <a:gd name="connsiteY3007" fmla="*/ 54888 h 1007842"/>
              <a:gd name="connsiteX3008" fmla="*/ 701097 w 1008497"/>
              <a:gd name="connsiteY3008" fmla="*/ 58517 h 1007842"/>
              <a:gd name="connsiteX3009" fmla="*/ 700190 w 1008497"/>
              <a:gd name="connsiteY3009" fmla="*/ 53074 h 1007842"/>
              <a:gd name="connsiteX3010" fmla="*/ 559116 w 1008497"/>
              <a:gd name="connsiteY3010" fmla="*/ 46951 h 1007842"/>
              <a:gd name="connsiteX3011" fmla="*/ 567521 w 1008497"/>
              <a:gd name="connsiteY3011" fmla="*/ 46951 h 1007842"/>
              <a:gd name="connsiteX3012" fmla="*/ 562852 w 1008497"/>
              <a:gd name="connsiteY3012" fmla="*/ 56023 h 1007842"/>
              <a:gd name="connsiteX3013" fmla="*/ 552580 w 1008497"/>
              <a:gd name="connsiteY3013" fmla="*/ 56930 h 1007842"/>
              <a:gd name="connsiteX3014" fmla="*/ 559116 w 1008497"/>
              <a:gd name="connsiteY3014" fmla="*/ 46951 h 1007842"/>
              <a:gd name="connsiteX3015" fmla="*/ 394659 w 1008497"/>
              <a:gd name="connsiteY3015" fmla="*/ 46703 h 1007842"/>
              <a:gd name="connsiteX3016" fmla="*/ 396423 w 1008497"/>
              <a:gd name="connsiteY3016" fmla="*/ 46703 h 1007842"/>
              <a:gd name="connsiteX3017" fmla="*/ 399951 w 1008497"/>
              <a:gd name="connsiteY3017" fmla="*/ 67073 h 1007842"/>
              <a:gd name="connsiteX3018" fmla="*/ 382312 w 1008497"/>
              <a:gd name="connsiteY3018" fmla="*/ 86557 h 1007842"/>
              <a:gd name="connsiteX3019" fmla="*/ 382312 w 1008497"/>
              <a:gd name="connsiteY3019" fmla="*/ 93642 h 1007842"/>
              <a:gd name="connsiteX3020" fmla="*/ 360264 w 1008497"/>
              <a:gd name="connsiteY3020" fmla="*/ 123754 h 1007842"/>
              <a:gd name="connsiteX3021" fmla="*/ 319694 w 1008497"/>
              <a:gd name="connsiteY3021" fmla="*/ 117555 h 1007842"/>
              <a:gd name="connsiteX3022" fmla="*/ 310875 w 1008497"/>
              <a:gd name="connsiteY3022" fmla="*/ 106927 h 1007842"/>
              <a:gd name="connsiteX3023" fmla="*/ 300857 w 1008497"/>
              <a:gd name="connsiteY3023" fmla="*/ 105720 h 1007842"/>
              <a:gd name="connsiteX3024" fmla="*/ 310875 w 1008497"/>
              <a:gd name="connsiteY3024" fmla="*/ 105156 h 1007842"/>
              <a:gd name="connsiteX3025" fmla="*/ 315285 w 1008497"/>
              <a:gd name="connsiteY3025" fmla="*/ 104270 h 1007842"/>
              <a:gd name="connsiteX3026" fmla="*/ 338215 w 1008497"/>
              <a:gd name="connsiteY3026" fmla="*/ 121983 h 1007842"/>
              <a:gd name="connsiteX3027" fmla="*/ 373493 w 1008497"/>
              <a:gd name="connsiteY3027" fmla="*/ 105156 h 1007842"/>
              <a:gd name="connsiteX3028" fmla="*/ 377021 w 1008497"/>
              <a:gd name="connsiteY3028" fmla="*/ 86557 h 1007842"/>
              <a:gd name="connsiteX3029" fmla="*/ 385840 w 1008497"/>
              <a:gd name="connsiteY3029" fmla="*/ 81243 h 1007842"/>
              <a:gd name="connsiteX3030" fmla="*/ 395541 w 1008497"/>
              <a:gd name="connsiteY3030" fmla="*/ 67958 h 1007842"/>
              <a:gd name="connsiteX3031" fmla="*/ 395541 w 1008497"/>
              <a:gd name="connsiteY3031" fmla="*/ 52016 h 1007842"/>
              <a:gd name="connsiteX3032" fmla="*/ 394659 w 1008497"/>
              <a:gd name="connsiteY3032" fmla="*/ 46703 h 1007842"/>
              <a:gd name="connsiteX3033" fmla="*/ 462137 w 1008497"/>
              <a:gd name="connsiteY3033" fmla="*/ 45112 h 1007842"/>
              <a:gd name="connsiteX3034" fmla="*/ 473993 w 1008497"/>
              <a:gd name="connsiteY3034" fmla="*/ 46876 h 1007842"/>
              <a:gd name="connsiteX3035" fmla="*/ 474905 w 1008497"/>
              <a:gd name="connsiteY3035" fmla="*/ 53049 h 1007842"/>
              <a:gd name="connsiteX3036" fmla="*/ 468521 w 1008497"/>
              <a:gd name="connsiteY3036" fmla="*/ 54813 h 1007842"/>
              <a:gd name="connsiteX3037" fmla="*/ 477641 w 1008497"/>
              <a:gd name="connsiteY3037" fmla="*/ 56577 h 1007842"/>
              <a:gd name="connsiteX3038" fmla="*/ 482200 w 1008497"/>
              <a:gd name="connsiteY3038" fmla="*/ 62750 h 1007842"/>
              <a:gd name="connsiteX3039" fmla="*/ 476729 w 1008497"/>
              <a:gd name="connsiteY3039" fmla="*/ 69806 h 1007842"/>
              <a:gd name="connsiteX3040" fmla="*/ 471257 w 1008497"/>
              <a:gd name="connsiteY3040" fmla="*/ 68924 h 1007842"/>
              <a:gd name="connsiteX3041" fmla="*/ 470345 w 1008497"/>
              <a:gd name="connsiteY3041" fmla="*/ 62750 h 1007842"/>
              <a:gd name="connsiteX3042" fmla="*/ 467609 w 1008497"/>
              <a:gd name="connsiteY3042" fmla="*/ 66278 h 1007842"/>
              <a:gd name="connsiteX3043" fmla="*/ 471257 w 1008497"/>
              <a:gd name="connsiteY3043" fmla="*/ 73334 h 1007842"/>
              <a:gd name="connsiteX3044" fmla="*/ 483112 w 1008497"/>
              <a:gd name="connsiteY3044" fmla="*/ 68924 h 1007842"/>
              <a:gd name="connsiteX3045" fmla="*/ 486760 w 1008497"/>
              <a:gd name="connsiteY3045" fmla="*/ 63632 h 1007842"/>
              <a:gd name="connsiteX3046" fmla="*/ 491320 w 1008497"/>
              <a:gd name="connsiteY3046" fmla="*/ 66278 h 1007842"/>
              <a:gd name="connsiteX3047" fmla="*/ 477641 w 1008497"/>
              <a:gd name="connsiteY3047" fmla="*/ 83035 h 1007842"/>
              <a:gd name="connsiteX3048" fmla="*/ 471257 w 1008497"/>
              <a:gd name="connsiteY3048" fmla="*/ 83035 h 1007842"/>
              <a:gd name="connsiteX3049" fmla="*/ 449370 w 1008497"/>
              <a:gd name="connsiteY3049" fmla="*/ 74216 h 1007842"/>
              <a:gd name="connsiteX3050" fmla="*/ 452106 w 1008497"/>
              <a:gd name="connsiteY3050" fmla="*/ 66278 h 1007842"/>
              <a:gd name="connsiteX3051" fmla="*/ 466697 w 1008497"/>
              <a:gd name="connsiteY3051" fmla="*/ 56577 h 1007842"/>
              <a:gd name="connsiteX3052" fmla="*/ 460313 w 1008497"/>
              <a:gd name="connsiteY3052" fmla="*/ 46876 h 1007842"/>
              <a:gd name="connsiteX3053" fmla="*/ 462137 w 1008497"/>
              <a:gd name="connsiteY3053" fmla="*/ 45112 h 1007842"/>
              <a:gd name="connsiteX3054" fmla="*/ 329509 w 1008497"/>
              <a:gd name="connsiteY3054" fmla="*/ 43172 h 1007842"/>
              <a:gd name="connsiteX3055" fmla="*/ 330757 w 1008497"/>
              <a:gd name="connsiteY3055" fmla="*/ 46347 h 1007842"/>
              <a:gd name="connsiteX3056" fmla="*/ 330757 w 1008497"/>
              <a:gd name="connsiteY3056" fmla="*/ 50580 h 1007842"/>
              <a:gd name="connsiteX3057" fmla="*/ 326221 w 1008497"/>
              <a:gd name="connsiteY3057" fmla="*/ 46347 h 1007842"/>
              <a:gd name="connsiteX3058" fmla="*/ 329509 w 1008497"/>
              <a:gd name="connsiteY3058" fmla="*/ 43172 h 1007842"/>
              <a:gd name="connsiteX3059" fmla="*/ 600899 w 1008497"/>
              <a:gd name="connsiteY3059" fmla="*/ 41576 h 1007842"/>
              <a:gd name="connsiteX3060" fmla="*/ 605377 w 1008497"/>
              <a:gd name="connsiteY3060" fmla="*/ 42131 h 1007842"/>
              <a:gd name="connsiteX3061" fmla="*/ 611645 w 1008497"/>
              <a:gd name="connsiteY3061" fmla="*/ 49234 h 1007842"/>
              <a:gd name="connsiteX3062" fmla="*/ 607168 w 1008497"/>
              <a:gd name="connsiteY3062" fmla="*/ 58113 h 1007842"/>
              <a:gd name="connsiteX3063" fmla="*/ 598213 w 1008497"/>
              <a:gd name="connsiteY3063" fmla="*/ 58113 h 1007842"/>
              <a:gd name="connsiteX3064" fmla="*/ 599108 w 1008497"/>
              <a:gd name="connsiteY3064" fmla="*/ 67880 h 1007842"/>
              <a:gd name="connsiteX3065" fmla="*/ 616123 w 1008497"/>
              <a:gd name="connsiteY3065" fmla="*/ 81199 h 1007842"/>
              <a:gd name="connsiteX3066" fmla="*/ 621496 w 1008497"/>
              <a:gd name="connsiteY3066" fmla="*/ 90078 h 1007842"/>
              <a:gd name="connsiteX3067" fmla="*/ 609854 w 1008497"/>
              <a:gd name="connsiteY3067" fmla="*/ 88302 h 1007842"/>
              <a:gd name="connsiteX3068" fmla="*/ 586571 w 1008497"/>
              <a:gd name="connsiteY3068" fmla="*/ 59001 h 1007842"/>
              <a:gd name="connsiteX3069" fmla="*/ 596422 w 1008497"/>
              <a:gd name="connsiteY3069" fmla="*/ 43019 h 1007842"/>
              <a:gd name="connsiteX3070" fmla="*/ 600899 w 1008497"/>
              <a:gd name="connsiteY3070" fmla="*/ 41576 h 1007842"/>
              <a:gd name="connsiteX3071" fmla="*/ 662121 w 1008497"/>
              <a:gd name="connsiteY3071" fmla="*/ 41055 h 1007842"/>
              <a:gd name="connsiteX3072" fmla="*/ 679944 w 1008497"/>
              <a:gd name="connsiteY3072" fmla="*/ 51941 h 1007842"/>
              <a:gd name="connsiteX3073" fmla="*/ 679944 w 1008497"/>
              <a:gd name="connsiteY3073" fmla="*/ 60105 h 1007842"/>
              <a:gd name="connsiteX3074" fmla="*/ 679006 w 1008497"/>
              <a:gd name="connsiteY3074" fmla="*/ 59198 h 1007842"/>
              <a:gd name="connsiteX3075" fmla="*/ 667749 w 1008497"/>
              <a:gd name="connsiteY3075" fmla="*/ 45591 h 1007842"/>
              <a:gd name="connsiteX3076" fmla="*/ 661183 w 1008497"/>
              <a:gd name="connsiteY3076" fmla="*/ 42869 h 1007842"/>
              <a:gd name="connsiteX3077" fmla="*/ 662121 w 1008497"/>
              <a:gd name="connsiteY3077" fmla="*/ 41055 h 1007842"/>
              <a:gd name="connsiteX3078" fmla="*/ 630154 w 1008497"/>
              <a:gd name="connsiteY3078" fmla="*/ 41055 h 1007842"/>
              <a:gd name="connsiteX3079" fmla="*/ 633733 w 1008497"/>
              <a:gd name="connsiteY3079" fmla="*/ 45516 h 1007842"/>
              <a:gd name="connsiteX3080" fmla="*/ 631049 w 1008497"/>
              <a:gd name="connsiteY3080" fmla="*/ 52653 h 1007842"/>
              <a:gd name="connsiteX3081" fmla="*/ 627470 w 1008497"/>
              <a:gd name="connsiteY3081" fmla="*/ 54437 h 1007842"/>
              <a:gd name="connsiteX3082" fmla="*/ 626575 w 1008497"/>
              <a:gd name="connsiteY3082" fmla="*/ 67819 h 1007842"/>
              <a:gd name="connsiteX3083" fmla="*/ 640892 w 1008497"/>
              <a:gd name="connsiteY3083" fmla="*/ 94584 h 1007842"/>
              <a:gd name="connsiteX3084" fmla="*/ 648050 w 1008497"/>
              <a:gd name="connsiteY3084" fmla="*/ 118672 h 1007842"/>
              <a:gd name="connsiteX3085" fmla="*/ 657892 w 1008497"/>
              <a:gd name="connsiteY3085" fmla="*/ 129378 h 1007842"/>
              <a:gd name="connsiteX3086" fmla="*/ 699946 w 1008497"/>
              <a:gd name="connsiteY3086" fmla="*/ 135623 h 1007842"/>
              <a:gd name="connsiteX3087" fmla="*/ 717842 w 1008497"/>
              <a:gd name="connsiteY3087" fmla="*/ 123133 h 1007842"/>
              <a:gd name="connsiteX3088" fmla="*/ 750054 w 1008497"/>
              <a:gd name="connsiteY3088" fmla="*/ 108858 h 1007842"/>
              <a:gd name="connsiteX3089" fmla="*/ 755422 w 1008497"/>
              <a:gd name="connsiteY3089" fmla="*/ 101721 h 1007842"/>
              <a:gd name="connsiteX3090" fmla="*/ 764370 w 1008497"/>
              <a:gd name="connsiteY3090" fmla="*/ 101721 h 1007842"/>
              <a:gd name="connsiteX3091" fmla="*/ 755422 w 1008497"/>
              <a:gd name="connsiteY3091" fmla="*/ 119564 h 1007842"/>
              <a:gd name="connsiteX3092" fmla="*/ 740211 w 1008497"/>
              <a:gd name="connsiteY3092" fmla="*/ 130270 h 1007842"/>
              <a:gd name="connsiteX3093" fmla="*/ 719631 w 1008497"/>
              <a:gd name="connsiteY3093" fmla="*/ 134730 h 1007842"/>
              <a:gd name="connsiteX3094" fmla="*/ 675788 w 1008497"/>
              <a:gd name="connsiteY3094" fmla="*/ 147221 h 1007842"/>
              <a:gd name="connsiteX3095" fmla="*/ 657892 w 1008497"/>
              <a:gd name="connsiteY3095" fmla="*/ 140083 h 1007842"/>
              <a:gd name="connsiteX3096" fmla="*/ 631049 w 1008497"/>
              <a:gd name="connsiteY3096" fmla="*/ 98152 h 1007842"/>
              <a:gd name="connsiteX3097" fmla="*/ 617628 w 1008497"/>
              <a:gd name="connsiteY3097" fmla="*/ 70496 h 1007842"/>
              <a:gd name="connsiteX3098" fmla="*/ 630154 w 1008497"/>
              <a:gd name="connsiteY3098" fmla="*/ 41055 h 1007842"/>
              <a:gd name="connsiteX3099" fmla="*/ 304264 w 1008497"/>
              <a:gd name="connsiteY3099" fmla="*/ 40356 h 1007842"/>
              <a:gd name="connsiteX3100" fmla="*/ 328883 w 1008497"/>
              <a:gd name="connsiteY3100" fmla="*/ 54580 h 1007842"/>
              <a:gd name="connsiteX3101" fmla="*/ 330641 w 1008497"/>
              <a:gd name="connsiteY3101" fmla="*/ 74138 h 1007842"/>
              <a:gd name="connsiteX3102" fmla="*/ 317453 w 1008497"/>
              <a:gd name="connsiteY3102" fmla="*/ 83028 h 1007842"/>
              <a:gd name="connsiteX3103" fmla="*/ 310419 w 1008497"/>
              <a:gd name="connsiteY3103" fmla="*/ 78583 h 1007842"/>
              <a:gd name="connsiteX3104" fmla="*/ 310419 w 1008497"/>
              <a:gd name="connsiteY3104" fmla="*/ 74138 h 1007842"/>
              <a:gd name="connsiteX3105" fmla="*/ 320090 w 1008497"/>
              <a:gd name="connsiteY3105" fmla="*/ 69693 h 1007842"/>
              <a:gd name="connsiteX3106" fmla="*/ 322728 w 1008497"/>
              <a:gd name="connsiteY3106" fmla="*/ 67915 h 1007842"/>
              <a:gd name="connsiteX3107" fmla="*/ 313056 w 1008497"/>
              <a:gd name="connsiteY3107" fmla="*/ 54580 h 1007842"/>
              <a:gd name="connsiteX3108" fmla="*/ 305143 w 1008497"/>
              <a:gd name="connsiteY3108" fmla="*/ 51913 h 1007842"/>
              <a:gd name="connsiteX3109" fmla="*/ 284042 w 1008497"/>
              <a:gd name="connsiteY3109" fmla="*/ 62581 h 1007842"/>
              <a:gd name="connsiteX3110" fmla="*/ 277008 w 1008497"/>
              <a:gd name="connsiteY3110" fmla="*/ 59914 h 1007842"/>
              <a:gd name="connsiteX3111" fmla="*/ 304264 w 1008497"/>
              <a:gd name="connsiteY3111" fmla="*/ 40356 h 1007842"/>
              <a:gd name="connsiteX3112" fmla="*/ 425071 w 1008497"/>
              <a:gd name="connsiteY3112" fmla="*/ 38638 h 1007842"/>
              <a:gd name="connsiteX3113" fmla="*/ 432243 w 1008497"/>
              <a:gd name="connsiteY3113" fmla="*/ 38746 h 1007842"/>
              <a:gd name="connsiteX3114" fmla="*/ 441806 w 1008497"/>
              <a:gd name="connsiteY3114" fmla="*/ 47405 h 1007842"/>
              <a:gd name="connsiteX3115" fmla="*/ 434851 w 1008497"/>
              <a:gd name="connsiteY3115" fmla="*/ 75114 h 1007842"/>
              <a:gd name="connsiteX3116" fmla="*/ 409640 w 1008497"/>
              <a:gd name="connsiteY3116" fmla="*/ 84639 h 1007842"/>
              <a:gd name="connsiteX3117" fmla="*/ 413987 w 1008497"/>
              <a:gd name="connsiteY3117" fmla="*/ 75114 h 1007842"/>
              <a:gd name="connsiteX3118" fmla="*/ 428766 w 1008497"/>
              <a:gd name="connsiteY3118" fmla="*/ 67321 h 1007842"/>
              <a:gd name="connsiteX3119" fmla="*/ 433112 w 1008497"/>
              <a:gd name="connsiteY3119" fmla="*/ 55198 h 1007842"/>
              <a:gd name="connsiteX3120" fmla="*/ 420942 w 1008497"/>
              <a:gd name="connsiteY3120" fmla="*/ 51734 h 1007842"/>
              <a:gd name="connsiteX3121" fmla="*/ 419203 w 1008497"/>
              <a:gd name="connsiteY3121" fmla="*/ 43075 h 1007842"/>
              <a:gd name="connsiteX3122" fmla="*/ 425071 w 1008497"/>
              <a:gd name="connsiteY3122" fmla="*/ 38638 h 1007842"/>
              <a:gd name="connsiteX3123" fmla="*/ 698330 w 1008497"/>
              <a:gd name="connsiteY3123" fmla="*/ 37880 h 1007842"/>
              <a:gd name="connsiteX3124" fmla="*/ 719920 w 1008497"/>
              <a:gd name="connsiteY3124" fmla="*/ 49488 h 1007842"/>
              <a:gd name="connsiteX3125" fmla="*/ 710924 w 1008497"/>
              <a:gd name="connsiteY3125" fmla="*/ 52167 h 1007842"/>
              <a:gd name="connsiteX3126" fmla="*/ 698330 w 1008497"/>
              <a:gd name="connsiteY3126" fmla="*/ 47702 h 1007842"/>
              <a:gd name="connsiteX3127" fmla="*/ 698330 w 1008497"/>
              <a:gd name="connsiteY3127" fmla="*/ 37880 h 1007842"/>
              <a:gd name="connsiteX3128" fmla="*/ 514153 w 1008497"/>
              <a:gd name="connsiteY3128" fmla="*/ 34891 h 1007842"/>
              <a:gd name="connsiteX3129" fmla="*/ 518588 w 1008497"/>
              <a:gd name="connsiteY3129" fmla="*/ 34891 h 1007842"/>
              <a:gd name="connsiteX3130" fmla="*/ 528347 w 1008497"/>
              <a:gd name="connsiteY3130" fmla="*/ 56182 h 1007842"/>
              <a:gd name="connsiteX3131" fmla="*/ 523024 w 1008497"/>
              <a:gd name="connsiteY3131" fmla="*/ 61505 h 1007842"/>
              <a:gd name="connsiteX3132" fmla="*/ 521250 w 1008497"/>
              <a:gd name="connsiteY3132" fmla="*/ 49085 h 1007842"/>
              <a:gd name="connsiteX3133" fmla="*/ 512378 w 1008497"/>
              <a:gd name="connsiteY3133" fmla="*/ 47311 h 1007842"/>
              <a:gd name="connsiteX3134" fmla="*/ 507943 w 1008497"/>
              <a:gd name="connsiteY3134" fmla="*/ 51746 h 1007842"/>
              <a:gd name="connsiteX3135" fmla="*/ 510604 w 1008497"/>
              <a:gd name="connsiteY3135" fmla="*/ 55295 h 1007842"/>
              <a:gd name="connsiteX3136" fmla="*/ 514153 w 1008497"/>
              <a:gd name="connsiteY3136" fmla="*/ 49972 h 1007842"/>
              <a:gd name="connsiteX3137" fmla="*/ 520363 w 1008497"/>
              <a:gd name="connsiteY3137" fmla="*/ 54408 h 1007842"/>
              <a:gd name="connsiteX3138" fmla="*/ 518588 w 1008497"/>
              <a:gd name="connsiteY3138" fmla="*/ 59730 h 1007842"/>
              <a:gd name="connsiteX3139" fmla="*/ 510604 w 1008497"/>
              <a:gd name="connsiteY3139" fmla="*/ 63279 h 1007842"/>
              <a:gd name="connsiteX3140" fmla="*/ 502620 w 1008497"/>
              <a:gd name="connsiteY3140" fmla="*/ 57956 h 1007842"/>
              <a:gd name="connsiteX3141" fmla="*/ 504394 w 1008497"/>
              <a:gd name="connsiteY3141" fmla="*/ 43762 h 1007842"/>
              <a:gd name="connsiteX3142" fmla="*/ 514153 w 1008497"/>
              <a:gd name="connsiteY3142" fmla="*/ 34891 h 1007842"/>
              <a:gd name="connsiteX3143" fmla="*/ 364208 w 1008497"/>
              <a:gd name="connsiteY3143" fmla="*/ 34579 h 1007842"/>
              <a:gd name="connsiteX3144" fmla="*/ 370671 w 1008497"/>
              <a:gd name="connsiteY3144" fmla="*/ 35282 h 1007842"/>
              <a:gd name="connsiteX3145" fmla="*/ 363414 w 1008497"/>
              <a:gd name="connsiteY3145" fmla="*/ 38096 h 1007842"/>
              <a:gd name="connsiteX3146" fmla="*/ 357064 w 1008497"/>
              <a:gd name="connsiteY3146" fmla="*/ 43724 h 1007842"/>
              <a:gd name="connsiteX3147" fmla="*/ 354342 w 1008497"/>
              <a:gd name="connsiteY3147" fmla="*/ 52167 h 1007842"/>
              <a:gd name="connsiteX3148" fmla="*/ 351621 w 1008497"/>
              <a:gd name="connsiteY3148" fmla="*/ 49353 h 1007842"/>
              <a:gd name="connsiteX3149" fmla="*/ 357064 w 1008497"/>
              <a:gd name="connsiteY3149" fmla="*/ 38096 h 1007842"/>
              <a:gd name="connsiteX3150" fmla="*/ 364208 w 1008497"/>
              <a:gd name="connsiteY3150" fmla="*/ 34579 h 1007842"/>
              <a:gd name="connsiteX3151" fmla="*/ 406143 w 1008497"/>
              <a:gd name="connsiteY3151" fmla="*/ 34015 h 1007842"/>
              <a:gd name="connsiteX3152" fmla="*/ 411529 w 1008497"/>
              <a:gd name="connsiteY3152" fmla="*/ 42993 h 1007842"/>
              <a:gd name="connsiteX3153" fmla="*/ 415120 w 1008497"/>
              <a:gd name="connsiteY3153" fmla="*/ 58257 h 1007842"/>
              <a:gd name="connsiteX3154" fmla="*/ 396268 w 1008497"/>
              <a:gd name="connsiteY3154" fmla="*/ 92375 h 1007842"/>
              <a:gd name="connsiteX3155" fmla="*/ 389985 w 1008497"/>
              <a:gd name="connsiteY3155" fmla="*/ 113923 h 1007842"/>
              <a:gd name="connsiteX3156" fmla="*/ 383701 w 1008497"/>
              <a:gd name="connsiteY3156" fmla="*/ 122901 h 1007842"/>
              <a:gd name="connsiteX3157" fmla="*/ 333430 w 1008497"/>
              <a:gd name="connsiteY3157" fmla="*/ 139062 h 1007842"/>
              <a:gd name="connsiteX3158" fmla="*/ 323556 w 1008497"/>
              <a:gd name="connsiteY3158" fmla="*/ 136369 h 1007842"/>
              <a:gd name="connsiteX3159" fmla="*/ 305602 w 1008497"/>
              <a:gd name="connsiteY3159" fmla="*/ 122003 h 1007842"/>
              <a:gd name="connsiteX3160" fmla="*/ 299318 w 1008497"/>
              <a:gd name="connsiteY3160" fmla="*/ 122003 h 1007842"/>
              <a:gd name="connsiteX3161" fmla="*/ 283159 w 1008497"/>
              <a:gd name="connsiteY3161" fmla="*/ 115719 h 1007842"/>
              <a:gd name="connsiteX3162" fmla="*/ 268796 w 1008497"/>
              <a:gd name="connsiteY3162" fmla="*/ 99557 h 1007842"/>
              <a:gd name="connsiteX3163" fmla="*/ 266103 w 1008497"/>
              <a:gd name="connsiteY3163" fmla="*/ 87885 h 1007842"/>
              <a:gd name="connsiteX3164" fmla="*/ 274183 w 1008497"/>
              <a:gd name="connsiteY3164" fmla="*/ 86988 h 1007842"/>
              <a:gd name="connsiteX3165" fmla="*/ 293932 w 1008497"/>
              <a:gd name="connsiteY3165" fmla="*/ 111229 h 1007842"/>
              <a:gd name="connsiteX3166" fmla="*/ 308295 w 1008497"/>
              <a:gd name="connsiteY3166" fmla="*/ 111229 h 1007842"/>
              <a:gd name="connsiteX3167" fmla="*/ 322658 w 1008497"/>
              <a:gd name="connsiteY3167" fmla="*/ 124697 h 1007842"/>
              <a:gd name="connsiteX3168" fmla="*/ 354077 w 1008497"/>
              <a:gd name="connsiteY3168" fmla="*/ 129186 h 1007842"/>
              <a:gd name="connsiteX3169" fmla="*/ 384598 w 1008497"/>
              <a:gd name="connsiteY3169" fmla="*/ 98660 h 1007842"/>
              <a:gd name="connsiteX3170" fmla="*/ 389087 w 1008497"/>
              <a:gd name="connsiteY3170" fmla="*/ 86090 h 1007842"/>
              <a:gd name="connsiteX3171" fmla="*/ 403450 w 1008497"/>
              <a:gd name="connsiteY3171" fmla="*/ 68133 h 1007842"/>
              <a:gd name="connsiteX3172" fmla="*/ 398064 w 1008497"/>
              <a:gd name="connsiteY3172" fmla="*/ 39402 h 1007842"/>
              <a:gd name="connsiteX3173" fmla="*/ 406143 w 1008497"/>
              <a:gd name="connsiteY3173" fmla="*/ 34015 h 1007842"/>
              <a:gd name="connsiteX3174" fmla="*/ 325745 w 1008497"/>
              <a:gd name="connsiteY3174" fmla="*/ 31703 h 1007842"/>
              <a:gd name="connsiteX3175" fmla="*/ 335746 w 1008497"/>
              <a:gd name="connsiteY3175" fmla="*/ 32820 h 1007842"/>
              <a:gd name="connsiteX3176" fmla="*/ 322411 w 1008497"/>
              <a:gd name="connsiteY3176" fmla="*/ 42642 h 1007842"/>
              <a:gd name="connsiteX3177" fmla="*/ 317077 w 1008497"/>
              <a:gd name="connsiteY3177" fmla="*/ 37284 h 1007842"/>
              <a:gd name="connsiteX3178" fmla="*/ 325745 w 1008497"/>
              <a:gd name="connsiteY3178" fmla="*/ 31703 h 1007842"/>
              <a:gd name="connsiteX3179" fmla="*/ 557996 w 1008497"/>
              <a:gd name="connsiteY3179" fmla="*/ 27838 h 1007842"/>
              <a:gd name="connsiteX3180" fmla="*/ 553460 w 1008497"/>
              <a:gd name="connsiteY3180" fmla="*/ 41129 h 1007842"/>
              <a:gd name="connsiteX3181" fmla="*/ 547110 w 1008497"/>
              <a:gd name="connsiteY3181" fmla="*/ 57078 h 1007842"/>
              <a:gd name="connsiteX3182" fmla="*/ 529875 w 1008497"/>
              <a:gd name="connsiteY3182" fmla="*/ 63280 h 1007842"/>
              <a:gd name="connsiteX3183" fmla="*/ 528967 w 1008497"/>
              <a:gd name="connsiteY3183" fmla="*/ 63280 h 1007842"/>
              <a:gd name="connsiteX3184" fmla="*/ 533503 w 1008497"/>
              <a:gd name="connsiteY3184" fmla="*/ 55305 h 1007842"/>
              <a:gd name="connsiteX3185" fmla="*/ 544389 w 1008497"/>
              <a:gd name="connsiteY3185" fmla="*/ 50875 h 1007842"/>
              <a:gd name="connsiteX3186" fmla="*/ 541667 w 1008497"/>
              <a:gd name="connsiteY3186" fmla="*/ 40243 h 1007842"/>
              <a:gd name="connsiteX3187" fmla="*/ 539853 w 1008497"/>
              <a:gd name="connsiteY3187" fmla="*/ 39357 h 1007842"/>
              <a:gd name="connsiteX3188" fmla="*/ 540760 w 1008497"/>
              <a:gd name="connsiteY3188" fmla="*/ 48217 h 1007842"/>
              <a:gd name="connsiteX3189" fmla="*/ 533503 w 1008497"/>
              <a:gd name="connsiteY3189" fmla="*/ 50875 h 1007842"/>
              <a:gd name="connsiteX3190" fmla="*/ 526246 w 1008497"/>
              <a:gd name="connsiteY3190" fmla="*/ 38471 h 1007842"/>
              <a:gd name="connsiteX3191" fmla="*/ 531689 w 1008497"/>
              <a:gd name="connsiteY3191" fmla="*/ 32268 h 1007842"/>
              <a:gd name="connsiteX3192" fmla="*/ 543482 w 1008497"/>
              <a:gd name="connsiteY3192" fmla="*/ 31382 h 1007842"/>
              <a:gd name="connsiteX3193" fmla="*/ 557996 w 1008497"/>
              <a:gd name="connsiteY3193" fmla="*/ 27838 h 1007842"/>
              <a:gd name="connsiteX3194" fmla="*/ 456899 w 1008497"/>
              <a:gd name="connsiteY3194" fmla="*/ 27561 h 1007842"/>
              <a:gd name="connsiteX3195" fmla="*/ 466409 w 1008497"/>
              <a:gd name="connsiteY3195" fmla="*/ 33344 h 1007842"/>
              <a:gd name="connsiteX3196" fmla="*/ 470683 w 1008497"/>
              <a:gd name="connsiteY3196" fmla="*/ 41508 h 1007842"/>
              <a:gd name="connsiteX3197" fmla="*/ 460425 w 1008497"/>
              <a:gd name="connsiteY3197" fmla="*/ 36973 h 1007842"/>
              <a:gd name="connsiteX3198" fmla="*/ 451877 w 1008497"/>
              <a:gd name="connsiteY3198" fmla="*/ 36973 h 1007842"/>
              <a:gd name="connsiteX3199" fmla="*/ 447603 w 1008497"/>
              <a:gd name="connsiteY3199" fmla="*/ 41508 h 1007842"/>
              <a:gd name="connsiteX3200" fmla="*/ 439056 w 1008497"/>
              <a:gd name="connsiteY3200" fmla="*/ 36973 h 1007842"/>
              <a:gd name="connsiteX3201" fmla="*/ 446749 w 1008497"/>
              <a:gd name="connsiteY3201" fmla="*/ 27901 h 1007842"/>
              <a:gd name="connsiteX3202" fmla="*/ 456899 w 1008497"/>
              <a:gd name="connsiteY3202" fmla="*/ 27561 h 1007842"/>
              <a:gd name="connsiteX3203" fmla="*/ 576592 w 1008497"/>
              <a:gd name="connsiteY3203" fmla="*/ 26994 h 1007842"/>
              <a:gd name="connsiteX3204" fmla="*/ 585664 w 1008497"/>
              <a:gd name="connsiteY3204" fmla="*/ 35158 h 1007842"/>
              <a:gd name="connsiteX3205" fmla="*/ 583849 w 1008497"/>
              <a:gd name="connsiteY3205" fmla="*/ 43323 h 1007842"/>
              <a:gd name="connsiteX3206" fmla="*/ 577499 w 1008497"/>
              <a:gd name="connsiteY3206" fmla="*/ 42416 h 1007842"/>
              <a:gd name="connsiteX3207" fmla="*/ 574778 w 1008497"/>
              <a:gd name="connsiteY3207" fmla="*/ 34251 h 1007842"/>
              <a:gd name="connsiteX3208" fmla="*/ 560264 w 1008497"/>
              <a:gd name="connsiteY3208" fmla="*/ 43323 h 1007842"/>
              <a:gd name="connsiteX3209" fmla="*/ 557542 w 1008497"/>
              <a:gd name="connsiteY3209" fmla="*/ 43323 h 1007842"/>
              <a:gd name="connsiteX3210" fmla="*/ 561171 w 1008497"/>
              <a:gd name="connsiteY3210" fmla="*/ 30623 h 1007842"/>
              <a:gd name="connsiteX3211" fmla="*/ 576592 w 1008497"/>
              <a:gd name="connsiteY3211" fmla="*/ 26994 h 1007842"/>
              <a:gd name="connsiteX3212" fmla="*/ 474335 w 1008497"/>
              <a:gd name="connsiteY3212" fmla="*/ 26066 h 1007842"/>
              <a:gd name="connsiteX3213" fmla="*/ 489178 w 1008497"/>
              <a:gd name="connsiteY3213" fmla="*/ 31382 h 1007842"/>
              <a:gd name="connsiteX3214" fmla="*/ 499655 w 1008497"/>
              <a:gd name="connsiteY3214" fmla="*/ 32268 h 1007842"/>
              <a:gd name="connsiteX3215" fmla="*/ 501402 w 1008497"/>
              <a:gd name="connsiteY3215" fmla="*/ 41129 h 1007842"/>
              <a:gd name="connsiteX3216" fmla="*/ 494417 w 1008497"/>
              <a:gd name="connsiteY3216" fmla="*/ 48217 h 1007842"/>
              <a:gd name="connsiteX3217" fmla="*/ 489178 w 1008497"/>
              <a:gd name="connsiteY3217" fmla="*/ 44673 h 1007842"/>
              <a:gd name="connsiteX3218" fmla="*/ 492670 w 1008497"/>
              <a:gd name="connsiteY3218" fmla="*/ 39357 h 1007842"/>
              <a:gd name="connsiteX3219" fmla="*/ 487432 w 1008497"/>
              <a:gd name="connsiteY3219" fmla="*/ 40243 h 1007842"/>
              <a:gd name="connsiteX3220" fmla="*/ 486558 w 1008497"/>
              <a:gd name="connsiteY3220" fmla="*/ 46445 h 1007842"/>
              <a:gd name="connsiteX3221" fmla="*/ 496163 w 1008497"/>
              <a:gd name="connsiteY3221" fmla="*/ 51761 h 1007842"/>
              <a:gd name="connsiteX3222" fmla="*/ 499655 w 1008497"/>
              <a:gd name="connsiteY3222" fmla="*/ 61508 h 1007842"/>
              <a:gd name="connsiteX3223" fmla="*/ 483066 w 1008497"/>
              <a:gd name="connsiteY3223" fmla="*/ 55305 h 1007842"/>
              <a:gd name="connsiteX3224" fmla="*/ 469096 w 1008497"/>
              <a:gd name="connsiteY3224" fmla="*/ 28724 h 1007842"/>
              <a:gd name="connsiteX3225" fmla="*/ 474335 w 1008497"/>
              <a:gd name="connsiteY3225" fmla="*/ 26066 h 1007842"/>
              <a:gd name="connsiteX3226" fmla="*/ 664783 w 1008497"/>
              <a:gd name="connsiteY3226" fmla="*/ 25973 h 1007842"/>
              <a:gd name="connsiteX3227" fmla="*/ 674077 w 1008497"/>
              <a:gd name="connsiteY3227" fmla="*/ 28128 h 1007842"/>
              <a:gd name="connsiteX3228" fmla="*/ 691572 w 1008497"/>
              <a:gd name="connsiteY3228" fmla="*/ 41735 h 1007842"/>
              <a:gd name="connsiteX3229" fmla="*/ 693321 w 1008497"/>
              <a:gd name="connsiteY3229" fmla="*/ 66228 h 1007842"/>
              <a:gd name="connsiteX3230" fmla="*/ 678451 w 1008497"/>
              <a:gd name="connsiteY3230" fmla="*/ 79835 h 1007842"/>
              <a:gd name="connsiteX3231" fmla="*/ 666204 w 1008497"/>
              <a:gd name="connsiteY3231" fmla="*/ 75299 h 1007842"/>
              <a:gd name="connsiteX3232" fmla="*/ 665330 w 1008497"/>
              <a:gd name="connsiteY3232" fmla="*/ 63506 h 1007842"/>
              <a:gd name="connsiteX3233" fmla="*/ 670578 w 1008497"/>
              <a:gd name="connsiteY3233" fmla="*/ 60785 h 1007842"/>
              <a:gd name="connsiteX3234" fmla="*/ 678451 w 1008497"/>
              <a:gd name="connsiteY3234" fmla="*/ 66228 h 1007842"/>
              <a:gd name="connsiteX3235" fmla="*/ 682824 w 1008497"/>
              <a:gd name="connsiteY3235" fmla="*/ 51713 h 1007842"/>
              <a:gd name="connsiteX3236" fmla="*/ 672328 w 1008497"/>
              <a:gd name="connsiteY3236" fmla="*/ 39013 h 1007842"/>
              <a:gd name="connsiteX3237" fmla="*/ 658332 w 1008497"/>
              <a:gd name="connsiteY3237" fmla="*/ 34478 h 1007842"/>
              <a:gd name="connsiteX3238" fmla="*/ 654833 w 1008497"/>
              <a:gd name="connsiteY3238" fmla="*/ 27220 h 1007842"/>
              <a:gd name="connsiteX3239" fmla="*/ 664783 w 1008497"/>
              <a:gd name="connsiteY3239" fmla="*/ 25973 h 1007842"/>
              <a:gd name="connsiteX3240" fmla="*/ 378608 w 1008497"/>
              <a:gd name="connsiteY3240" fmla="*/ 21652 h 1007842"/>
              <a:gd name="connsiteX3241" fmla="*/ 373274 w 1008497"/>
              <a:gd name="connsiteY3241" fmla="*/ 30471 h 1007842"/>
              <a:gd name="connsiteX3242" fmla="*/ 351938 w 1008497"/>
              <a:gd name="connsiteY3242" fmla="*/ 37526 h 1007842"/>
              <a:gd name="connsiteX3243" fmla="*/ 347493 w 1008497"/>
              <a:gd name="connsiteY3243" fmla="*/ 56047 h 1007842"/>
              <a:gd name="connsiteX3244" fmla="*/ 358161 w 1008497"/>
              <a:gd name="connsiteY3244" fmla="*/ 53401 h 1007842"/>
              <a:gd name="connsiteX3245" fmla="*/ 365273 w 1008497"/>
              <a:gd name="connsiteY3245" fmla="*/ 61339 h 1007842"/>
              <a:gd name="connsiteX3246" fmla="*/ 356383 w 1008497"/>
              <a:gd name="connsiteY3246" fmla="*/ 71040 h 1007842"/>
              <a:gd name="connsiteX3247" fmla="*/ 339492 w 1008497"/>
              <a:gd name="connsiteY3247" fmla="*/ 63985 h 1007842"/>
              <a:gd name="connsiteX3248" fmla="*/ 336825 w 1008497"/>
              <a:gd name="connsiteY3248" fmla="*/ 38408 h 1007842"/>
              <a:gd name="connsiteX3249" fmla="*/ 378608 w 1008497"/>
              <a:gd name="connsiteY3249" fmla="*/ 21652 h 1007842"/>
              <a:gd name="connsiteX3250" fmla="*/ 462591 w 1008497"/>
              <a:gd name="connsiteY3250" fmla="*/ 658 h 1007842"/>
              <a:gd name="connsiteX3251" fmla="*/ 525820 w 1008497"/>
              <a:gd name="connsiteY3251" fmla="*/ 658 h 1007842"/>
              <a:gd name="connsiteX3252" fmla="*/ 541849 w 1008497"/>
              <a:gd name="connsiteY3252" fmla="*/ 658 h 1007842"/>
              <a:gd name="connsiteX3253" fmla="*/ 566785 w 1008497"/>
              <a:gd name="connsiteY3253" fmla="*/ 3293 h 1007842"/>
              <a:gd name="connsiteX3254" fmla="*/ 624670 w 1008497"/>
              <a:gd name="connsiteY3254" fmla="*/ 13831 h 1007842"/>
              <a:gd name="connsiteX3255" fmla="*/ 658511 w 1008497"/>
              <a:gd name="connsiteY3255" fmla="*/ 45446 h 1007842"/>
              <a:gd name="connsiteX3256" fmla="*/ 651387 w 1008497"/>
              <a:gd name="connsiteY3256" fmla="*/ 77061 h 1007842"/>
              <a:gd name="connsiteX3257" fmla="*/ 644262 w 1008497"/>
              <a:gd name="connsiteY3257" fmla="*/ 81452 h 1007842"/>
              <a:gd name="connsiteX3258" fmla="*/ 641591 w 1008497"/>
              <a:gd name="connsiteY3258" fmla="*/ 71792 h 1007842"/>
              <a:gd name="connsiteX3259" fmla="*/ 645153 w 1008497"/>
              <a:gd name="connsiteY3259" fmla="*/ 40177 h 1007842"/>
              <a:gd name="connsiteX3260" fmla="*/ 590830 w 1008497"/>
              <a:gd name="connsiteY3260" fmla="*/ 18222 h 1007842"/>
              <a:gd name="connsiteX3261" fmla="*/ 542740 w 1008497"/>
              <a:gd name="connsiteY3261" fmla="*/ 12953 h 1007842"/>
              <a:gd name="connsiteX3262" fmla="*/ 478620 w 1008497"/>
              <a:gd name="connsiteY3262" fmla="*/ 12075 h 1007842"/>
              <a:gd name="connsiteX3263" fmla="*/ 468824 w 1008497"/>
              <a:gd name="connsiteY3263" fmla="*/ 12075 h 1007842"/>
              <a:gd name="connsiteX3264" fmla="*/ 467934 w 1008497"/>
              <a:gd name="connsiteY3264" fmla="*/ 14709 h 1007842"/>
              <a:gd name="connsiteX3265" fmla="*/ 531163 w 1008497"/>
              <a:gd name="connsiteY3265" fmla="*/ 14709 h 1007842"/>
              <a:gd name="connsiteX3266" fmla="*/ 577471 w 1008497"/>
              <a:gd name="connsiteY3266" fmla="*/ 19100 h 1007842"/>
              <a:gd name="connsiteX3267" fmla="*/ 620218 w 1008497"/>
              <a:gd name="connsiteY3267" fmla="*/ 27882 h 1007842"/>
              <a:gd name="connsiteX3268" fmla="*/ 631795 w 1008497"/>
              <a:gd name="connsiteY3268" fmla="*/ 32273 h 1007842"/>
              <a:gd name="connsiteX3269" fmla="*/ 645153 w 1008497"/>
              <a:gd name="connsiteY3269" fmla="*/ 51593 h 1007842"/>
              <a:gd name="connsiteX3270" fmla="*/ 639810 w 1008497"/>
              <a:gd name="connsiteY3270" fmla="*/ 68279 h 1007842"/>
              <a:gd name="connsiteX3271" fmla="*/ 641591 w 1008497"/>
              <a:gd name="connsiteY3271" fmla="*/ 53350 h 1007842"/>
              <a:gd name="connsiteX3272" fmla="*/ 629123 w 1008497"/>
              <a:gd name="connsiteY3272" fmla="*/ 34029 h 1007842"/>
              <a:gd name="connsiteX3273" fmla="*/ 620218 w 1008497"/>
              <a:gd name="connsiteY3273" fmla="*/ 34029 h 1007842"/>
              <a:gd name="connsiteX3274" fmla="*/ 618437 w 1008497"/>
              <a:gd name="connsiteY3274" fmla="*/ 31395 h 1007842"/>
              <a:gd name="connsiteX3275" fmla="*/ 549864 w 1008497"/>
              <a:gd name="connsiteY3275" fmla="*/ 20856 h 1007842"/>
              <a:gd name="connsiteX3276" fmla="*/ 536506 w 1008497"/>
              <a:gd name="connsiteY3276" fmla="*/ 19100 h 1007842"/>
              <a:gd name="connsiteX3277" fmla="*/ 488416 w 1008497"/>
              <a:gd name="connsiteY3277" fmla="*/ 19100 h 1007842"/>
              <a:gd name="connsiteX3278" fmla="*/ 442998 w 1008497"/>
              <a:gd name="connsiteY3278" fmla="*/ 22613 h 1007842"/>
              <a:gd name="connsiteX3279" fmla="*/ 428750 w 1008497"/>
              <a:gd name="connsiteY3279" fmla="*/ 25247 h 1007842"/>
              <a:gd name="connsiteX3280" fmla="*/ 413610 w 1008497"/>
              <a:gd name="connsiteY3280" fmla="*/ 27004 h 1007842"/>
              <a:gd name="connsiteX3281" fmla="*/ 393128 w 1008497"/>
              <a:gd name="connsiteY3281" fmla="*/ 41055 h 1007842"/>
              <a:gd name="connsiteX3282" fmla="*/ 393128 w 1008497"/>
              <a:gd name="connsiteY3282" fmla="*/ 58619 h 1007842"/>
              <a:gd name="connsiteX3283" fmla="*/ 392237 w 1008497"/>
              <a:gd name="connsiteY3283" fmla="*/ 63888 h 1007842"/>
              <a:gd name="connsiteX3284" fmla="*/ 386003 w 1008497"/>
              <a:gd name="connsiteY3284" fmla="*/ 51593 h 1007842"/>
              <a:gd name="connsiteX3285" fmla="*/ 400252 w 1008497"/>
              <a:gd name="connsiteY3285" fmla="*/ 27882 h 1007842"/>
              <a:gd name="connsiteX3286" fmla="*/ 452795 w 1008497"/>
              <a:gd name="connsiteY3286" fmla="*/ 16466 h 1007842"/>
              <a:gd name="connsiteX3287" fmla="*/ 465262 w 1008497"/>
              <a:gd name="connsiteY3287" fmla="*/ 16466 h 1007842"/>
              <a:gd name="connsiteX3288" fmla="*/ 465262 w 1008497"/>
              <a:gd name="connsiteY3288" fmla="*/ 13831 h 1007842"/>
              <a:gd name="connsiteX3289" fmla="*/ 453685 w 1008497"/>
              <a:gd name="connsiteY3289" fmla="*/ 13831 h 1007842"/>
              <a:gd name="connsiteX3290" fmla="*/ 402033 w 1008497"/>
              <a:gd name="connsiteY3290" fmla="*/ 22613 h 1007842"/>
              <a:gd name="connsiteX3291" fmla="*/ 382441 w 1008497"/>
              <a:gd name="connsiteY3291" fmla="*/ 55984 h 1007842"/>
              <a:gd name="connsiteX3292" fmla="*/ 390456 w 1008497"/>
              <a:gd name="connsiteY3292" fmla="*/ 69157 h 1007842"/>
              <a:gd name="connsiteX3293" fmla="*/ 386894 w 1008497"/>
              <a:gd name="connsiteY3293" fmla="*/ 75304 h 1007842"/>
              <a:gd name="connsiteX3294" fmla="*/ 373536 w 1008497"/>
              <a:gd name="connsiteY3294" fmla="*/ 65644 h 1007842"/>
              <a:gd name="connsiteX3295" fmla="*/ 374426 w 1008497"/>
              <a:gd name="connsiteY3295" fmla="*/ 63010 h 1007842"/>
              <a:gd name="connsiteX3296" fmla="*/ 369973 w 1008497"/>
              <a:gd name="connsiteY3296" fmla="*/ 52471 h 1007842"/>
              <a:gd name="connsiteX3297" fmla="*/ 385113 w 1008497"/>
              <a:gd name="connsiteY3297" fmla="*/ 21735 h 1007842"/>
              <a:gd name="connsiteX3298" fmla="*/ 404705 w 1008497"/>
              <a:gd name="connsiteY3298" fmla="*/ 11196 h 1007842"/>
              <a:gd name="connsiteX3299" fmla="*/ 462591 w 1008497"/>
              <a:gd name="connsiteY3299" fmla="*/ 658 h 1007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</a:cxnLst>
            <a:rect l="l" t="t" r="r" b="b"/>
            <a:pathLst>
              <a:path w="1008497" h="1007842">
                <a:moveTo>
                  <a:pt x="436463" y="964265"/>
                </a:moveTo>
                <a:cubicBezTo>
                  <a:pt x="438227" y="963392"/>
                  <a:pt x="439109" y="966011"/>
                  <a:pt x="440873" y="967758"/>
                </a:cubicBezTo>
                <a:cubicBezTo>
                  <a:pt x="439109" y="970377"/>
                  <a:pt x="440873" y="972996"/>
                  <a:pt x="443519" y="973869"/>
                </a:cubicBezTo>
                <a:cubicBezTo>
                  <a:pt x="447047" y="973869"/>
                  <a:pt x="451457" y="972996"/>
                  <a:pt x="453220" y="969504"/>
                </a:cubicBezTo>
                <a:cubicBezTo>
                  <a:pt x="453220" y="966885"/>
                  <a:pt x="454984" y="966885"/>
                  <a:pt x="456748" y="966011"/>
                </a:cubicBezTo>
                <a:cubicBezTo>
                  <a:pt x="456748" y="966011"/>
                  <a:pt x="456748" y="966011"/>
                  <a:pt x="461158" y="966011"/>
                </a:cubicBezTo>
                <a:cubicBezTo>
                  <a:pt x="460276" y="970377"/>
                  <a:pt x="459394" y="975616"/>
                  <a:pt x="454984" y="976489"/>
                </a:cubicBezTo>
                <a:cubicBezTo>
                  <a:pt x="453220" y="979108"/>
                  <a:pt x="450575" y="980854"/>
                  <a:pt x="447047" y="980854"/>
                </a:cubicBezTo>
                <a:cubicBezTo>
                  <a:pt x="440873" y="980854"/>
                  <a:pt x="433818" y="979108"/>
                  <a:pt x="430290" y="972996"/>
                </a:cubicBezTo>
                <a:cubicBezTo>
                  <a:pt x="429408" y="971250"/>
                  <a:pt x="431172" y="968631"/>
                  <a:pt x="431172" y="966011"/>
                </a:cubicBezTo>
                <a:cubicBezTo>
                  <a:pt x="432054" y="964265"/>
                  <a:pt x="433818" y="965138"/>
                  <a:pt x="436463" y="964265"/>
                </a:cubicBezTo>
                <a:close/>
                <a:moveTo>
                  <a:pt x="564971" y="963392"/>
                </a:moveTo>
                <a:cubicBezTo>
                  <a:pt x="567713" y="963392"/>
                  <a:pt x="570455" y="965138"/>
                  <a:pt x="571369" y="967758"/>
                </a:cubicBezTo>
                <a:cubicBezTo>
                  <a:pt x="572283" y="972123"/>
                  <a:pt x="571369" y="974742"/>
                  <a:pt x="569541" y="977362"/>
                </a:cubicBezTo>
                <a:cubicBezTo>
                  <a:pt x="562229" y="980854"/>
                  <a:pt x="551261" y="980854"/>
                  <a:pt x="545777" y="975616"/>
                </a:cubicBezTo>
                <a:cubicBezTo>
                  <a:pt x="542121" y="973869"/>
                  <a:pt x="542121" y="970377"/>
                  <a:pt x="542121" y="966885"/>
                </a:cubicBezTo>
                <a:cubicBezTo>
                  <a:pt x="545777" y="965138"/>
                  <a:pt x="546691" y="969504"/>
                  <a:pt x="550347" y="970377"/>
                </a:cubicBezTo>
                <a:cubicBezTo>
                  <a:pt x="553089" y="971250"/>
                  <a:pt x="556745" y="973869"/>
                  <a:pt x="559487" y="972123"/>
                </a:cubicBezTo>
                <a:cubicBezTo>
                  <a:pt x="560401" y="969504"/>
                  <a:pt x="560401" y="965138"/>
                  <a:pt x="564971" y="963392"/>
                </a:cubicBezTo>
                <a:close/>
                <a:moveTo>
                  <a:pt x="694974" y="958630"/>
                </a:moveTo>
                <a:cubicBezTo>
                  <a:pt x="697696" y="960416"/>
                  <a:pt x="704046" y="958630"/>
                  <a:pt x="701324" y="963095"/>
                </a:cubicBezTo>
                <a:cubicBezTo>
                  <a:pt x="695882" y="970238"/>
                  <a:pt x="687717" y="972917"/>
                  <a:pt x="679553" y="972024"/>
                </a:cubicBezTo>
                <a:cubicBezTo>
                  <a:pt x="678646" y="970238"/>
                  <a:pt x="680460" y="966667"/>
                  <a:pt x="681367" y="964881"/>
                </a:cubicBezTo>
                <a:cubicBezTo>
                  <a:pt x="685903" y="963095"/>
                  <a:pt x="691346" y="962202"/>
                  <a:pt x="694974" y="958630"/>
                </a:cubicBezTo>
                <a:close/>
                <a:moveTo>
                  <a:pt x="300027" y="958630"/>
                </a:moveTo>
                <a:cubicBezTo>
                  <a:pt x="302805" y="958630"/>
                  <a:pt x="302805" y="962017"/>
                  <a:pt x="305583" y="962863"/>
                </a:cubicBezTo>
                <a:cubicBezTo>
                  <a:pt x="309288" y="964557"/>
                  <a:pt x="316696" y="964557"/>
                  <a:pt x="316696" y="970483"/>
                </a:cubicBezTo>
                <a:cubicBezTo>
                  <a:pt x="312066" y="971330"/>
                  <a:pt x="307436" y="970483"/>
                  <a:pt x="302805" y="969637"/>
                </a:cubicBezTo>
                <a:cubicBezTo>
                  <a:pt x="300027" y="967097"/>
                  <a:pt x="297249" y="964557"/>
                  <a:pt x="294471" y="961170"/>
                </a:cubicBezTo>
                <a:cubicBezTo>
                  <a:pt x="294471" y="958630"/>
                  <a:pt x="298175" y="960323"/>
                  <a:pt x="300027" y="958630"/>
                </a:cubicBezTo>
                <a:close/>
                <a:moveTo>
                  <a:pt x="546966" y="954463"/>
                </a:moveTo>
                <a:cubicBezTo>
                  <a:pt x="549682" y="953868"/>
                  <a:pt x="551980" y="954344"/>
                  <a:pt x="553233" y="959582"/>
                </a:cubicBezTo>
                <a:cubicBezTo>
                  <a:pt x="549891" y="961487"/>
                  <a:pt x="544042" y="963392"/>
                  <a:pt x="540700" y="961487"/>
                </a:cubicBezTo>
                <a:cubicBezTo>
                  <a:pt x="539029" y="960535"/>
                  <a:pt x="537358" y="958630"/>
                  <a:pt x="538193" y="955772"/>
                </a:cubicBezTo>
                <a:cubicBezTo>
                  <a:pt x="541118" y="956725"/>
                  <a:pt x="544251" y="955058"/>
                  <a:pt x="546966" y="954463"/>
                </a:cubicBezTo>
                <a:close/>
                <a:moveTo>
                  <a:pt x="455088" y="951670"/>
                </a:moveTo>
                <a:cubicBezTo>
                  <a:pt x="457610" y="950693"/>
                  <a:pt x="460971" y="951670"/>
                  <a:pt x="463493" y="952647"/>
                </a:cubicBezTo>
                <a:cubicBezTo>
                  <a:pt x="463493" y="952647"/>
                  <a:pt x="463493" y="952647"/>
                  <a:pt x="464333" y="953624"/>
                </a:cubicBezTo>
                <a:cubicBezTo>
                  <a:pt x="462652" y="956555"/>
                  <a:pt x="463493" y="960462"/>
                  <a:pt x="459290" y="961439"/>
                </a:cubicBezTo>
                <a:cubicBezTo>
                  <a:pt x="456769" y="963393"/>
                  <a:pt x="451727" y="963393"/>
                  <a:pt x="450046" y="960462"/>
                </a:cubicBezTo>
                <a:cubicBezTo>
                  <a:pt x="451727" y="957532"/>
                  <a:pt x="454248" y="955578"/>
                  <a:pt x="455088" y="951670"/>
                </a:cubicBezTo>
                <a:close/>
                <a:moveTo>
                  <a:pt x="685172" y="950692"/>
                </a:moveTo>
                <a:cubicBezTo>
                  <a:pt x="687817" y="950692"/>
                  <a:pt x="687817" y="955102"/>
                  <a:pt x="691345" y="955102"/>
                </a:cubicBezTo>
                <a:cubicBezTo>
                  <a:pt x="691345" y="957747"/>
                  <a:pt x="688699" y="958629"/>
                  <a:pt x="686935" y="958629"/>
                </a:cubicBezTo>
                <a:cubicBezTo>
                  <a:pt x="686935" y="958629"/>
                  <a:pt x="686935" y="958629"/>
                  <a:pt x="685172" y="958629"/>
                </a:cubicBezTo>
                <a:cubicBezTo>
                  <a:pt x="683408" y="955983"/>
                  <a:pt x="684290" y="953338"/>
                  <a:pt x="685172" y="950692"/>
                </a:cubicBezTo>
                <a:close/>
                <a:moveTo>
                  <a:pt x="664811" y="950692"/>
                </a:moveTo>
                <a:cubicBezTo>
                  <a:pt x="667533" y="952456"/>
                  <a:pt x="666626" y="956866"/>
                  <a:pt x="665719" y="959511"/>
                </a:cubicBezTo>
                <a:cubicBezTo>
                  <a:pt x="663904" y="965685"/>
                  <a:pt x="658461" y="971858"/>
                  <a:pt x="652111" y="972740"/>
                </a:cubicBezTo>
                <a:cubicBezTo>
                  <a:pt x="648483" y="971858"/>
                  <a:pt x="645761" y="974504"/>
                  <a:pt x="642133" y="973622"/>
                </a:cubicBezTo>
                <a:cubicBezTo>
                  <a:pt x="642133" y="971858"/>
                  <a:pt x="643040" y="970094"/>
                  <a:pt x="644854" y="969213"/>
                </a:cubicBezTo>
                <a:cubicBezTo>
                  <a:pt x="652111" y="970976"/>
                  <a:pt x="658461" y="965685"/>
                  <a:pt x="661183" y="960393"/>
                </a:cubicBezTo>
                <a:cubicBezTo>
                  <a:pt x="662090" y="956866"/>
                  <a:pt x="661183" y="952456"/>
                  <a:pt x="664811" y="950692"/>
                </a:cubicBezTo>
                <a:close/>
                <a:moveTo>
                  <a:pt x="333650" y="950692"/>
                </a:moveTo>
                <a:cubicBezTo>
                  <a:pt x="335428" y="956135"/>
                  <a:pt x="338984" y="964299"/>
                  <a:pt x="346096" y="966114"/>
                </a:cubicBezTo>
                <a:cubicBezTo>
                  <a:pt x="347874" y="965206"/>
                  <a:pt x="350541" y="965206"/>
                  <a:pt x="352319" y="966114"/>
                </a:cubicBezTo>
                <a:cubicBezTo>
                  <a:pt x="353208" y="967021"/>
                  <a:pt x="353208" y="967928"/>
                  <a:pt x="352319" y="968835"/>
                </a:cubicBezTo>
                <a:cubicBezTo>
                  <a:pt x="346096" y="969742"/>
                  <a:pt x="340762" y="967021"/>
                  <a:pt x="336317" y="963392"/>
                </a:cubicBezTo>
                <a:cubicBezTo>
                  <a:pt x="333650" y="959764"/>
                  <a:pt x="330983" y="954321"/>
                  <a:pt x="333650" y="950692"/>
                </a:cubicBezTo>
                <a:close/>
                <a:moveTo>
                  <a:pt x="310663" y="950692"/>
                </a:moveTo>
                <a:cubicBezTo>
                  <a:pt x="313521" y="950692"/>
                  <a:pt x="311616" y="956407"/>
                  <a:pt x="312568" y="958312"/>
                </a:cubicBezTo>
                <a:cubicBezTo>
                  <a:pt x="311616" y="960217"/>
                  <a:pt x="309711" y="958312"/>
                  <a:pt x="307806" y="958312"/>
                </a:cubicBezTo>
                <a:cubicBezTo>
                  <a:pt x="303996" y="955455"/>
                  <a:pt x="308758" y="953550"/>
                  <a:pt x="310663" y="950692"/>
                </a:cubicBezTo>
                <a:close/>
                <a:moveTo>
                  <a:pt x="513772" y="944536"/>
                </a:moveTo>
                <a:cubicBezTo>
                  <a:pt x="516494" y="942755"/>
                  <a:pt x="520122" y="944536"/>
                  <a:pt x="522844" y="945427"/>
                </a:cubicBezTo>
                <a:cubicBezTo>
                  <a:pt x="532822" y="951660"/>
                  <a:pt x="536451" y="963237"/>
                  <a:pt x="540986" y="973924"/>
                </a:cubicBezTo>
                <a:cubicBezTo>
                  <a:pt x="541894" y="974814"/>
                  <a:pt x="543708" y="976596"/>
                  <a:pt x="541894" y="978377"/>
                </a:cubicBezTo>
                <a:cubicBezTo>
                  <a:pt x="537358" y="979267"/>
                  <a:pt x="531915" y="977486"/>
                  <a:pt x="527379" y="975705"/>
                </a:cubicBezTo>
                <a:cubicBezTo>
                  <a:pt x="522844" y="976596"/>
                  <a:pt x="518308" y="978377"/>
                  <a:pt x="514679" y="974814"/>
                </a:cubicBezTo>
                <a:cubicBezTo>
                  <a:pt x="512865" y="973033"/>
                  <a:pt x="511958" y="969471"/>
                  <a:pt x="512865" y="966800"/>
                </a:cubicBezTo>
                <a:cubicBezTo>
                  <a:pt x="514679" y="965019"/>
                  <a:pt x="515587" y="960566"/>
                  <a:pt x="519215" y="960566"/>
                </a:cubicBezTo>
                <a:cubicBezTo>
                  <a:pt x="521937" y="959675"/>
                  <a:pt x="522844" y="962347"/>
                  <a:pt x="523751" y="965019"/>
                </a:cubicBezTo>
                <a:cubicBezTo>
                  <a:pt x="524658" y="965019"/>
                  <a:pt x="523751" y="966800"/>
                  <a:pt x="524658" y="966800"/>
                </a:cubicBezTo>
                <a:cubicBezTo>
                  <a:pt x="527379" y="967690"/>
                  <a:pt x="527379" y="964128"/>
                  <a:pt x="527379" y="962347"/>
                </a:cubicBezTo>
                <a:cubicBezTo>
                  <a:pt x="527379" y="959675"/>
                  <a:pt x="524658" y="957004"/>
                  <a:pt x="521937" y="956113"/>
                </a:cubicBezTo>
                <a:cubicBezTo>
                  <a:pt x="520122" y="956113"/>
                  <a:pt x="517401" y="957004"/>
                  <a:pt x="516494" y="955223"/>
                </a:cubicBezTo>
                <a:cubicBezTo>
                  <a:pt x="516494" y="950770"/>
                  <a:pt x="515587" y="948098"/>
                  <a:pt x="513772" y="944536"/>
                </a:cubicBezTo>
                <a:close/>
                <a:moveTo>
                  <a:pt x="501826" y="944342"/>
                </a:moveTo>
                <a:cubicBezTo>
                  <a:pt x="505375" y="944342"/>
                  <a:pt x="507149" y="946097"/>
                  <a:pt x="509810" y="946974"/>
                </a:cubicBezTo>
                <a:cubicBezTo>
                  <a:pt x="515133" y="951360"/>
                  <a:pt x="513359" y="958379"/>
                  <a:pt x="511584" y="964520"/>
                </a:cubicBezTo>
                <a:cubicBezTo>
                  <a:pt x="509810" y="969784"/>
                  <a:pt x="504488" y="974170"/>
                  <a:pt x="500939" y="977679"/>
                </a:cubicBezTo>
                <a:cubicBezTo>
                  <a:pt x="497391" y="977679"/>
                  <a:pt x="493842" y="973293"/>
                  <a:pt x="492068" y="969784"/>
                </a:cubicBezTo>
                <a:cubicBezTo>
                  <a:pt x="488519" y="968906"/>
                  <a:pt x="489407" y="964520"/>
                  <a:pt x="486745" y="961888"/>
                </a:cubicBezTo>
                <a:cubicBezTo>
                  <a:pt x="484971" y="958379"/>
                  <a:pt x="485858" y="953115"/>
                  <a:pt x="487632" y="949606"/>
                </a:cubicBezTo>
                <a:cubicBezTo>
                  <a:pt x="488519" y="947851"/>
                  <a:pt x="490294" y="946974"/>
                  <a:pt x="491181" y="947851"/>
                </a:cubicBezTo>
                <a:cubicBezTo>
                  <a:pt x="491181" y="951360"/>
                  <a:pt x="491181" y="954870"/>
                  <a:pt x="492955" y="957501"/>
                </a:cubicBezTo>
                <a:cubicBezTo>
                  <a:pt x="492955" y="957501"/>
                  <a:pt x="492955" y="957501"/>
                  <a:pt x="498278" y="960133"/>
                </a:cubicBezTo>
                <a:cubicBezTo>
                  <a:pt x="500052" y="958379"/>
                  <a:pt x="503600" y="958379"/>
                  <a:pt x="504488" y="956624"/>
                </a:cubicBezTo>
                <a:cubicBezTo>
                  <a:pt x="505375" y="955747"/>
                  <a:pt x="504488" y="954870"/>
                  <a:pt x="503600" y="953992"/>
                </a:cubicBezTo>
                <a:cubicBezTo>
                  <a:pt x="501826" y="953992"/>
                  <a:pt x="501826" y="955747"/>
                  <a:pt x="500052" y="956624"/>
                </a:cubicBezTo>
                <a:cubicBezTo>
                  <a:pt x="497391" y="955747"/>
                  <a:pt x="495616" y="953992"/>
                  <a:pt x="495616" y="951360"/>
                </a:cubicBezTo>
                <a:cubicBezTo>
                  <a:pt x="494729" y="946974"/>
                  <a:pt x="499165" y="946097"/>
                  <a:pt x="501826" y="944342"/>
                </a:cubicBezTo>
                <a:close/>
                <a:moveTo>
                  <a:pt x="480261" y="943621"/>
                </a:moveTo>
                <a:cubicBezTo>
                  <a:pt x="482060" y="944487"/>
                  <a:pt x="485658" y="942755"/>
                  <a:pt x="486558" y="945353"/>
                </a:cubicBezTo>
                <a:cubicBezTo>
                  <a:pt x="482060" y="947951"/>
                  <a:pt x="482960" y="955744"/>
                  <a:pt x="476663" y="955744"/>
                </a:cubicBezTo>
                <a:cubicBezTo>
                  <a:pt x="473064" y="958341"/>
                  <a:pt x="471265" y="961805"/>
                  <a:pt x="473064" y="965269"/>
                </a:cubicBezTo>
                <a:cubicBezTo>
                  <a:pt x="473964" y="967001"/>
                  <a:pt x="474864" y="968732"/>
                  <a:pt x="476663" y="968732"/>
                </a:cubicBezTo>
                <a:cubicBezTo>
                  <a:pt x="480261" y="967001"/>
                  <a:pt x="473964" y="963537"/>
                  <a:pt x="477562" y="960073"/>
                </a:cubicBezTo>
                <a:cubicBezTo>
                  <a:pt x="478462" y="959207"/>
                  <a:pt x="479361" y="957476"/>
                  <a:pt x="481161" y="959207"/>
                </a:cubicBezTo>
                <a:cubicBezTo>
                  <a:pt x="482060" y="960939"/>
                  <a:pt x="482060" y="963537"/>
                  <a:pt x="482960" y="965269"/>
                </a:cubicBezTo>
                <a:cubicBezTo>
                  <a:pt x="482960" y="965269"/>
                  <a:pt x="482960" y="965269"/>
                  <a:pt x="486558" y="973062"/>
                </a:cubicBezTo>
                <a:cubicBezTo>
                  <a:pt x="483859" y="975660"/>
                  <a:pt x="478462" y="974794"/>
                  <a:pt x="475763" y="974794"/>
                </a:cubicBezTo>
                <a:cubicBezTo>
                  <a:pt x="472165" y="980855"/>
                  <a:pt x="465868" y="978257"/>
                  <a:pt x="460471" y="979123"/>
                </a:cubicBezTo>
                <a:cubicBezTo>
                  <a:pt x="459571" y="975660"/>
                  <a:pt x="463169" y="973928"/>
                  <a:pt x="464069" y="970464"/>
                </a:cubicBezTo>
                <a:cubicBezTo>
                  <a:pt x="467667" y="960939"/>
                  <a:pt x="466767" y="947085"/>
                  <a:pt x="480261" y="943621"/>
                </a:cubicBezTo>
                <a:close/>
                <a:moveTo>
                  <a:pt x="372827" y="942755"/>
                </a:moveTo>
                <a:cubicBezTo>
                  <a:pt x="376382" y="947211"/>
                  <a:pt x="371050" y="951667"/>
                  <a:pt x="371050" y="957015"/>
                </a:cubicBezTo>
                <a:cubicBezTo>
                  <a:pt x="371939" y="963253"/>
                  <a:pt x="377270" y="970383"/>
                  <a:pt x="383490" y="973057"/>
                </a:cubicBezTo>
                <a:cubicBezTo>
                  <a:pt x="391487" y="974839"/>
                  <a:pt x="399484" y="979295"/>
                  <a:pt x="408370" y="979295"/>
                </a:cubicBezTo>
                <a:cubicBezTo>
                  <a:pt x="419033" y="981969"/>
                  <a:pt x="429696" y="982860"/>
                  <a:pt x="440358" y="984643"/>
                </a:cubicBezTo>
                <a:cubicBezTo>
                  <a:pt x="440358" y="984643"/>
                  <a:pt x="440358" y="984643"/>
                  <a:pt x="461684" y="987317"/>
                </a:cubicBezTo>
                <a:cubicBezTo>
                  <a:pt x="495450" y="989990"/>
                  <a:pt x="530992" y="989099"/>
                  <a:pt x="564758" y="984643"/>
                </a:cubicBezTo>
                <a:cubicBezTo>
                  <a:pt x="566535" y="982860"/>
                  <a:pt x="569200" y="984643"/>
                  <a:pt x="571866" y="983752"/>
                </a:cubicBezTo>
                <a:cubicBezTo>
                  <a:pt x="587860" y="980187"/>
                  <a:pt x="604743" y="980187"/>
                  <a:pt x="617183" y="968601"/>
                </a:cubicBezTo>
                <a:cubicBezTo>
                  <a:pt x="617183" y="968601"/>
                  <a:pt x="617183" y="968601"/>
                  <a:pt x="617183" y="967710"/>
                </a:cubicBezTo>
                <a:cubicBezTo>
                  <a:pt x="623403" y="962362"/>
                  <a:pt x="623403" y="952559"/>
                  <a:pt x="623403" y="944538"/>
                </a:cubicBezTo>
                <a:cubicBezTo>
                  <a:pt x="626069" y="945429"/>
                  <a:pt x="626069" y="949885"/>
                  <a:pt x="626069" y="951667"/>
                </a:cubicBezTo>
                <a:cubicBezTo>
                  <a:pt x="627846" y="965927"/>
                  <a:pt x="614517" y="975731"/>
                  <a:pt x="603855" y="981078"/>
                </a:cubicBezTo>
                <a:cubicBezTo>
                  <a:pt x="596746" y="983752"/>
                  <a:pt x="588749" y="985534"/>
                  <a:pt x="580752" y="986425"/>
                </a:cubicBezTo>
                <a:cubicBezTo>
                  <a:pt x="561203" y="990881"/>
                  <a:pt x="540766" y="991773"/>
                  <a:pt x="520329" y="992664"/>
                </a:cubicBezTo>
                <a:cubicBezTo>
                  <a:pt x="502558" y="993555"/>
                  <a:pt x="483898" y="992664"/>
                  <a:pt x="466127" y="991773"/>
                </a:cubicBezTo>
                <a:cubicBezTo>
                  <a:pt x="437693" y="988208"/>
                  <a:pt x="408370" y="986425"/>
                  <a:pt x="382602" y="976622"/>
                </a:cubicBezTo>
                <a:cubicBezTo>
                  <a:pt x="372827" y="973057"/>
                  <a:pt x="367496" y="963253"/>
                  <a:pt x="367496" y="952559"/>
                </a:cubicBezTo>
                <a:cubicBezTo>
                  <a:pt x="369273" y="948994"/>
                  <a:pt x="370162" y="944538"/>
                  <a:pt x="372827" y="942755"/>
                </a:cubicBezTo>
                <a:close/>
                <a:moveTo>
                  <a:pt x="724309" y="936771"/>
                </a:moveTo>
                <a:cubicBezTo>
                  <a:pt x="726084" y="936771"/>
                  <a:pt x="726971" y="936771"/>
                  <a:pt x="727858" y="937748"/>
                </a:cubicBezTo>
                <a:cubicBezTo>
                  <a:pt x="724309" y="944586"/>
                  <a:pt x="718100" y="947517"/>
                  <a:pt x="711890" y="947517"/>
                </a:cubicBezTo>
                <a:cubicBezTo>
                  <a:pt x="708341" y="947517"/>
                  <a:pt x="704793" y="946540"/>
                  <a:pt x="701244" y="944586"/>
                </a:cubicBezTo>
                <a:cubicBezTo>
                  <a:pt x="700357" y="942633"/>
                  <a:pt x="697696" y="939702"/>
                  <a:pt x="698583" y="937748"/>
                </a:cubicBezTo>
                <a:cubicBezTo>
                  <a:pt x="702131" y="934817"/>
                  <a:pt x="703019" y="941656"/>
                  <a:pt x="705680" y="942633"/>
                </a:cubicBezTo>
                <a:cubicBezTo>
                  <a:pt x="712777" y="944586"/>
                  <a:pt x="718987" y="940679"/>
                  <a:pt x="724309" y="936771"/>
                </a:cubicBezTo>
                <a:close/>
                <a:moveTo>
                  <a:pt x="271432" y="935611"/>
                </a:moveTo>
                <a:cubicBezTo>
                  <a:pt x="272444" y="936206"/>
                  <a:pt x="273569" y="937199"/>
                  <a:pt x="274468" y="937199"/>
                </a:cubicBezTo>
                <a:cubicBezTo>
                  <a:pt x="280765" y="940374"/>
                  <a:pt x="287962" y="938786"/>
                  <a:pt x="294259" y="935611"/>
                </a:cubicBezTo>
                <a:cubicBezTo>
                  <a:pt x="295158" y="935611"/>
                  <a:pt x="296058" y="936405"/>
                  <a:pt x="296058" y="937199"/>
                </a:cubicBezTo>
                <a:cubicBezTo>
                  <a:pt x="296058" y="937199"/>
                  <a:pt x="296058" y="937199"/>
                  <a:pt x="296058" y="938786"/>
                </a:cubicBezTo>
                <a:cubicBezTo>
                  <a:pt x="289761" y="941961"/>
                  <a:pt x="280765" y="944342"/>
                  <a:pt x="274468" y="940374"/>
                </a:cubicBezTo>
                <a:cubicBezTo>
                  <a:pt x="272669" y="939580"/>
                  <a:pt x="269971" y="938786"/>
                  <a:pt x="269071" y="936405"/>
                </a:cubicBezTo>
                <a:cubicBezTo>
                  <a:pt x="269521" y="934818"/>
                  <a:pt x="270420" y="935016"/>
                  <a:pt x="271432" y="935611"/>
                </a:cubicBezTo>
                <a:close/>
                <a:moveTo>
                  <a:pt x="663925" y="933428"/>
                </a:moveTo>
                <a:cubicBezTo>
                  <a:pt x="669293" y="934321"/>
                  <a:pt x="673767" y="937893"/>
                  <a:pt x="676451" y="942358"/>
                </a:cubicBezTo>
                <a:cubicBezTo>
                  <a:pt x="680925" y="949502"/>
                  <a:pt x="681820" y="961110"/>
                  <a:pt x="676451" y="969147"/>
                </a:cubicBezTo>
                <a:cubicBezTo>
                  <a:pt x="672872" y="976291"/>
                  <a:pt x="664819" y="981648"/>
                  <a:pt x="657661" y="985220"/>
                </a:cubicBezTo>
                <a:cubicBezTo>
                  <a:pt x="649608" y="987006"/>
                  <a:pt x="641556" y="988792"/>
                  <a:pt x="633503" y="986113"/>
                </a:cubicBezTo>
                <a:cubicBezTo>
                  <a:pt x="633503" y="986113"/>
                  <a:pt x="633503" y="986113"/>
                  <a:pt x="632608" y="985220"/>
                </a:cubicBezTo>
                <a:cubicBezTo>
                  <a:pt x="632608" y="985220"/>
                  <a:pt x="632608" y="985220"/>
                  <a:pt x="638871" y="978077"/>
                </a:cubicBezTo>
                <a:cubicBezTo>
                  <a:pt x="650503" y="978969"/>
                  <a:pt x="663030" y="975398"/>
                  <a:pt x="667504" y="964682"/>
                </a:cubicBezTo>
                <a:cubicBezTo>
                  <a:pt x="670188" y="958431"/>
                  <a:pt x="671083" y="951287"/>
                  <a:pt x="667504" y="945037"/>
                </a:cubicBezTo>
                <a:cubicBezTo>
                  <a:pt x="665714" y="944144"/>
                  <a:pt x="664819" y="943251"/>
                  <a:pt x="663030" y="944144"/>
                </a:cubicBezTo>
                <a:cubicBezTo>
                  <a:pt x="661240" y="945037"/>
                  <a:pt x="662135" y="947716"/>
                  <a:pt x="661240" y="949502"/>
                </a:cubicBezTo>
                <a:cubicBezTo>
                  <a:pt x="658556" y="951287"/>
                  <a:pt x="655872" y="953966"/>
                  <a:pt x="652293" y="953966"/>
                </a:cubicBezTo>
                <a:cubicBezTo>
                  <a:pt x="648714" y="953073"/>
                  <a:pt x="646029" y="950394"/>
                  <a:pt x="646029" y="946823"/>
                </a:cubicBezTo>
                <a:cubicBezTo>
                  <a:pt x="645135" y="943251"/>
                  <a:pt x="645135" y="938786"/>
                  <a:pt x="647819" y="935214"/>
                </a:cubicBezTo>
                <a:cubicBezTo>
                  <a:pt x="652293" y="931642"/>
                  <a:pt x="658556" y="932535"/>
                  <a:pt x="663925" y="933428"/>
                </a:cubicBezTo>
                <a:close/>
                <a:moveTo>
                  <a:pt x="601526" y="933230"/>
                </a:moveTo>
                <a:cubicBezTo>
                  <a:pt x="601526" y="933230"/>
                  <a:pt x="601526" y="933230"/>
                  <a:pt x="602445" y="934137"/>
                </a:cubicBezTo>
                <a:cubicBezTo>
                  <a:pt x="601526" y="939580"/>
                  <a:pt x="594173" y="935952"/>
                  <a:pt x="591416" y="940487"/>
                </a:cubicBezTo>
                <a:cubicBezTo>
                  <a:pt x="589578" y="942302"/>
                  <a:pt x="589578" y="945023"/>
                  <a:pt x="586821" y="945930"/>
                </a:cubicBezTo>
                <a:cubicBezTo>
                  <a:pt x="584983" y="944116"/>
                  <a:pt x="587740" y="941394"/>
                  <a:pt x="587740" y="939580"/>
                </a:cubicBezTo>
                <a:cubicBezTo>
                  <a:pt x="591416" y="935044"/>
                  <a:pt x="596931" y="934137"/>
                  <a:pt x="601526" y="933230"/>
                </a:cubicBezTo>
                <a:close/>
                <a:moveTo>
                  <a:pt x="398872" y="933230"/>
                </a:moveTo>
                <a:cubicBezTo>
                  <a:pt x="405409" y="934123"/>
                  <a:pt x="410078" y="939481"/>
                  <a:pt x="411946" y="944838"/>
                </a:cubicBezTo>
                <a:cubicBezTo>
                  <a:pt x="411946" y="946624"/>
                  <a:pt x="411012" y="947517"/>
                  <a:pt x="410078" y="947517"/>
                </a:cubicBezTo>
                <a:cubicBezTo>
                  <a:pt x="408211" y="946624"/>
                  <a:pt x="409144" y="943945"/>
                  <a:pt x="407277" y="943052"/>
                </a:cubicBezTo>
                <a:cubicBezTo>
                  <a:pt x="405409" y="937695"/>
                  <a:pt x="396071" y="939481"/>
                  <a:pt x="398872" y="933230"/>
                </a:cubicBezTo>
                <a:close/>
                <a:moveTo>
                  <a:pt x="341265" y="929431"/>
                </a:moveTo>
                <a:cubicBezTo>
                  <a:pt x="345421" y="930429"/>
                  <a:pt x="349015" y="933090"/>
                  <a:pt x="350363" y="937526"/>
                </a:cubicBezTo>
                <a:cubicBezTo>
                  <a:pt x="350363" y="941074"/>
                  <a:pt x="350363" y="944623"/>
                  <a:pt x="347667" y="947284"/>
                </a:cubicBezTo>
                <a:cubicBezTo>
                  <a:pt x="345870" y="949946"/>
                  <a:pt x="342276" y="949946"/>
                  <a:pt x="339580" y="949058"/>
                </a:cubicBezTo>
                <a:cubicBezTo>
                  <a:pt x="336884" y="948171"/>
                  <a:pt x="335986" y="941074"/>
                  <a:pt x="332391" y="944623"/>
                </a:cubicBezTo>
                <a:cubicBezTo>
                  <a:pt x="328797" y="949058"/>
                  <a:pt x="327000" y="953494"/>
                  <a:pt x="327898" y="958817"/>
                </a:cubicBezTo>
                <a:cubicBezTo>
                  <a:pt x="330594" y="967688"/>
                  <a:pt x="339580" y="972124"/>
                  <a:pt x="348566" y="973011"/>
                </a:cubicBezTo>
                <a:cubicBezTo>
                  <a:pt x="356653" y="970350"/>
                  <a:pt x="356653" y="978334"/>
                  <a:pt x="361146" y="981882"/>
                </a:cubicBezTo>
                <a:cubicBezTo>
                  <a:pt x="361146" y="981882"/>
                  <a:pt x="361146" y="981882"/>
                  <a:pt x="361146" y="983657"/>
                </a:cubicBezTo>
                <a:cubicBezTo>
                  <a:pt x="345870" y="987205"/>
                  <a:pt x="330594" y="981882"/>
                  <a:pt x="321608" y="970350"/>
                </a:cubicBezTo>
                <a:cubicBezTo>
                  <a:pt x="317115" y="964140"/>
                  <a:pt x="313521" y="957930"/>
                  <a:pt x="315318" y="949946"/>
                </a:cubicBezTo>
                <a:cubicBezTo>
                  <a:pt x="317115" y="942849"/>
                  <a:pt x="320710" y="933977"/>
                  <a:pt x="328797" y="931316"/>
                </a:cubicBezTo>
                <a:cubicBezTo>
                  <a:pt x="332391" y="929098"/>
                  <a:pt x="337109" y="928433"/>
                  <a:pt x="341265" y="929431"/>
                </a:cubicBezTo>
                <a:close/>
                <a:moveTo>
                  <a:pt x="364820" y="929359"/>
                </a:moveTo>
                <a:cubicBezTo>
                  <a:pt x="365714" y="929359"/>
                  <a:pt x="366607" y="928467"/>
                  <a:pt x="367500" y="929359"/>
                </a:cubicBezTo>
                <a:cubicBezTo>
                  <a:pt x="370180" y="931143"/>
                  <a:pt x="371073" y="933818"/>
                  <a:pt x="371967" y="936494"/>
                </a:cubicBezTo>
                <a:cubicBezTo>
                  <a:pt x="371967" y="939169"/>
                  <a:pt x="368394" y="940061"/>
                  <a:pt x="368394" y="941845"/>
                </a:cubicBezTo>
                <a:cubicBezTo>
                  <a:pt x="364820" y="946304"/>
                  <a:pt x="364820" y="952547"/>
                  <a:pt x="363927" y="958790"/>
                </a:cubicBezTo>
                <a:cubicBezTo>
                  <a:pt x="367500" y="979303"/>
                  <a:pt x="389832" y="982870"/>
                  <a:pt x="405911" y="986438"/>
                </a:cubicBezTo>
                <a:cubicBezTo>
                  <a:pt x="426456" y="990897"/>
                  <a:pt x="447002" y="993572"/>
                  <a:pt x="467547" y="995356"/>
                </a:cubicBezTo>
                <a:cubicBezTo>
                  <a:pt x="489879" y="997140"/>
                  <a:pt x="512210" y="996248"/>
                  <a:pt x="535435" y="995356"/>
                </a:cubicBezTo>
                <a:cubicBezTo>
                  <a:pt x="551514" y="992681"/>
                  <a:pt x="566700" y="994464"/>
                  <a:pt x="581886" y="990005"/>
                </a:cubicBezTo>
                <a:cubicBezTo>
                  <a:pt x="600644" y="988221"/>
                  <a:pt x="621190" y="981087"/>
                  <a:pt x="630122" y="962358"/>
                </a:cubicBezTo>
                <a:cubicBezTo>
                  <a:pt x="632802" y="954331"/>
                  <a:pt x="631909" y="945412"/>
                  <a:pt x="626549" y="940061"/>
                </a:cubicBezTo>
                <a:cubicBezTo>
                  <a:pt x="628336" y="937386"/>
                  <a:pt x="628336" y="932035"/>
                  <a:pt x="632802" y="932926"/>
                </a:cubicBezTo>
                <a:cubicBezTo>
                  <a:pt x="640841" y="941845"/>
                  <a:pt x="645308" y="954331"/>
                  <a:pt x="642628" y="965925"/>
                </a:cubicBezTo>
                <a:cubicBezTo>
                  <a:pt x="637268" y="983762"/>
                  <a:pt x="616723" y="993572"/>
                  <a:pt x="599751" y="998032"/>
                </a:cubicBezTo>
                <a:cubicBezTo>
                  <a:pt x="587245" y="1000707"/>
                  <a:pt x="574739" y="1001599"/>
                  <a:pt x="562234" y="1003383"/>
                </a:cubicBezTo>
                <a:cubicBezTo>
                  <a:pt x="560447" y="1004275"/>
                  <a:pt x="559554" y="1004275"/>
                  <a:pt x="558660" y="1004275"/>
                </a:cubicBezTo>
                <a:cubicBezTo>
                  <a:pt x="552408" y="1006058"/>
                  <a:pt x="545261" y="1005167"/>
                  <a:pt x="539008" y="1006058"/>
                </a:cubicBezTo>
                <a:cubicBezTo>
                  <a:pt x="535435" y="1004275"/>
                  <a:pt x="531862" y="1006950"/>
                  <a:pt x="528289" y="1006950"/>
                </a:cubicBezTo>
                <a:cubicBezTo>
                  <a:pt x="519357" y="1007842"/>
                  <a:pt x="511317" y="1006950"/>
                  <a:pt x="503278" y="1007842"/>
                </a:cubicBezTo>
                <a:cubicBezTo>
                  <a:pt x="503278" y="1007842"/>
                  <a:pt x="503278" y="1007842"/>
                  <a:pt x="494345" y="1007842"/>
                </a:cubicBezTo>
                <a:cubicBezTo>
                  <a:pt x="472013" y="1006950"/>
                  <a:pt x="450575" y="1005167"/>
                  <a:pt x="429136" y="1002491"/>
                </a:cubicBezTo>
                <a:cubicBezTo>
                  <a:pt x="416630" y="999815"/>
                  <a:pt x="403231" y="998032"/>
                  <a:pt x="391619" y="995356"/>
                </a:cubicBezTo>
                <a:cubicBezTo>
                  <a:pt x="377326" y="990897"/>
                  <a:pt x="361247" y="982870"/>
                  <a:pt x="355888" y="967709"/>
                </a:cubicBezTo>
                <a:cubicBezTo>
                  <a:pt x="353208" y="954331"/>
                  <a:pt x="353208" y="938278"/>
                  <a:pt x="364820" y="929359"/>
                </a:cubicBezTo>
                <a:close/>
                <a:moveTo>
                  <a:pt x="675117" y="926880"/>
                </a:moveTo>
                <a:cubicBezTo>
                  <a:pt x="676881" y="926880"/>
                  <a:pt x="678645" y="926880"/>
                  <a:pt x="678645" y="928864"/>
                </a:cubicBezTo>
                <a:cubicBezTo>
                  <a:pt x="677763" y="930849"/>
                  <a:pt x="677763" y="933825"/>
                  <a:pt x="676881" y="934817"/>
                </a:cubicBezTo>
                <a:cubicBezTo>
                  <a:pt x="674235" y="933825"/>
                  <a:pt x="671590" y="933825"/>
                  <a:pt x="670708" y="930849"/>
                </a:cubicBezTo>
                <a:cubicBezTo>
                  <a:pt x="671590" y="928864"/>
                  <a:pt x="673354" y="927872"/>
                  <a:pt x="675117" y="926880"/>
                </a:cubicBezTo>
                <a:close/>
                <a:moveTo>
                  <a:pt x="536192" y="926136"/>
                </a:moveTo>
                <a:cubicBezTo>
                  <a:pt x="547563" y="925293"/>
                  <a:pt x="554561" y="934570"/>
                  <a:pt x="565058" y="933727"/>
                </a:cubicBezTo>
                <a:cubicBezTo>
                  <a:pt x="565058" y="933727"/>
                  <a:pt x="565058" y="933727"/>
                  <a:pt x="565933" y="933727"/>
                </a:cubicBezTo>
                <a:cubicBezTo>
                  <a:pt x="563309" y="940473"/>
                  <a:pt x="557186" y="945533"/>
                  <a:pt x="550188" y="947220"/>
                </a:cubicBezTo>
                <a:cubicBezTo>
                  <a:pt x="548438" y="950593"/>
                  <a:pt x="544065" y="952280"/>
                  <a:pt x="540566" y="951437"/>
                </a:cubicBezTo>
                <a:cubicBezTo>
                  <a:pt x="537067" y="950593"/>
                  <a:pt x="534442" y="948063"/>
                  <a:pt x="533568" y="944690"/>
                </a:cubicBezTo>
                <a:cubicBezTo>
                  <a:pt x="532693" y="943003"/>
                  <a:pt x="534442" y="941317"/>
                  <a:pt x="536192" y="939630"/>
                </a:cubicBezTo>
                <a:cubicBezTo>
                  <a:pt x="537941" y="937943"/>
                  <a:pt x="540566" y="940473"/>
                  <a:pt x="541440" y="943003"/>
                </a:cubicBezTo>
                <a:cubicBezTo>
                  <a:pt x="541440" y="943847"/>
                  <a:pt x="542315" y="943003"/>
                  <a:pt x="543190" y="942160"/>
                </a:cubicBezTo>
                <a:cubicBezTo>
                  <a:pt x="544065" y="940473"/>
                  <a:pt x="544065" y="939630"/>
                  <a:pt x="543190" y="937943"/>
                </a:cubicBezTo>
                <a:cubicBezTo>
                  <a:pt x="540566" y="937100"/>
                  <a:pt x="537941" y="934570"/>
                  <a:pt x="535317" y="937100"/>
                </a:cubicBezTo>
                <a:cubicBezTo>
                  <a:pt x="532693" y="937943"/>
                  <a:pt x="530944" y="939630"/>
                  <a:pt x="529194" y="942160"/>
                </a:cubicBezTo>
                <a:cubicBezTo>
                  <a:pt x="529194" y="943847"/>
                  <a:pt x="529194" y="944690"/>
                  <a:pt x="528319" y="944690"/>
                </a:cubicBezTo>
                <a:cubicBezTo>
                  <a:pt x="526570" y="943847"/>
                  <a:pt x="523946" y="943003"/>
                  <a:pt x="523071" y="942160"/>
                </a:cubicBezTo>
                <a:cubicBezTo>
                  <a:pt x="523071" y="937943"/>
                  <a:pt x="527445" y="937943"/>
                  <a:pt x="529194" y="935413"/>
                </a:cubicBezTo>
                <a:cubicBezTo>
                  <a:pt x="531818" y="932883"/>
                  <a:pt x="533568" y="928667"/>
                  <a:pt x="536192" y="926136"/>
                </a:cubicBezTo>
                <a:close/>
                <a:moveTo>
                  <a:pt x="464954" y="923252"/>
                </a:moveTo>
                <a:cubicBezTo>
                  <a:pt x="468405" y="925837"/>
                  <a:pt x="468405" y="931008"/>
                  <a:pt x="470994" y="933593"/>
                </a:cubicBezTo>
                <a:cubicBezTo>
                  <a:pt x="470994" y="933593"/>
                  <a:pt x="470994" y="933593"/>
                  <a:pt x="477033" y="939626"/>
                </a:cubicBezTo>
                <a:cubicBezTo>
                  <a:pt x="477033" y="942211"/>
                  <a:pt x="474445" y="941349"/>
                  <a:pt x="472719" y="942211"/>
                </a:cubicBezTo>
                <a:cubicBezTo>
                  <a:pt x="470994" y="939626"/>
                  <a:pt x="471856" y="933593"/>
                  <a:pt x="466680" y="934455"/>
                </a:cubicBezTo>
                <a:cubicBezTo>
                  <a:pt x="463229" y="933593"/>
                  <a:pt x="460640" y="934455"/>
                  <a:pt x="458915" y="937040"/>
                </a:cubicBezTo>
                <a:cubicBezTo>
                  <a:pt x="458052" y="937902"/>
                  <a:pt x="457189" y="939626"/>
                  <a:pt x="458052" y="940487"/>
                </a:cubicBezTo>
                <a:cubicBezTo>
                  <a:pt x="460640" y="943073"/>
                  <a:pt x="460640" y="937902"/>
                  <a:pt x="463229" y="937040"/>
                </a:cubicBezTo>
                <a:cubicBezTo>
                  <a:pt x="466680" y="936179"/>
                  <a:pt x="467543" y="938764"/>
                  <a:pt x="468405" y="940487"/>
                </a:cubicBezTo>
                <a:cubicBezTo>
                  <a:pt x="469268" y="943073"/>
                  <a:pt x="467543" y="945658"/>
                  <a:pt x="466680" y="946520"/>
                </a:cubicBezTo>
                <a:cubicBezTo>
                  <a:pt x="464092" y="948243"/>
                  <a:pt x="460640" y="949105"/>
                  <a:pt x="458915" y="948243"/>
                </a:cubicBezTo>
                <a:cubicBezTo>
                  <a:pt x="458052" y="947382"/>
                  <a:pt x="456327" y="946520"/>
                  <a:pt x="454601" y="946520"/>
                </a:cubicBezTo>
                <a:cubicBezTo>
                  <a:pt x="451150" y="941349"/>
                  <a:pt x="442523" y="944796"/>
                  <a:pt x="439934" y="937902"/>
                </a:cubicBezTo>
                <a:cubicBezTo>
                  <a:pt x="439071" y="936179"/>
                  <a:pt x="437346" y="935317"/>
                  <a:pt x="438209" y="933593"/>
                </a:cubicBezTo>
                <a:cubicBezTo>
                  <a:pt x="446836" y="931008"/>
                  <a:pt x="453738" y="918943"/>
                  <a:pt x="464954" y="923252"/>
                </a:cubicBezTo>
                <a:close/>
                <a:moveTo>
                  <a:pt x="322946" y="920926"/>
                </a:moveTo>
                <a:cubicBezTo>
                  <a:pt x="325030" y="921522"/>
                  <a:pt x="326882" y="922911"/>
                  <a:pt x="327808" y="924498"/>
                </a:cubicBezTo>
                <a:cubicBezTo>
                  <a:pt x="327808" y="926879"/>
                  <a:pt x="323178" y="926879"/>
                  <a:pt x="321326" y="929260"/>
                </a:cubicBezTo>
                <a:cubicBezTo>
                  <a:pt x="321326" y="929260"/>
                  <a:pt x="321326" y="929260"/>
                  <a:pt x="319474" y="930054"/>
                </a:cubicBezTo>
                <a:cubicBezTo>
                  <a:pt x="317622" y="927673"/>
                  <a:pt x="318548" y="925292"/>
                  <a:pt x="316696" y="922117"/>
                </a:cubicBezTo>
                <a:cubicBezTo>
                  <a:pt x="318548" y="920530"/>
                  <a:pt x="320863" y="920331"/>
                  <a:pt x="322946" y="920926"/>
                </a:cubicBezTo>
                <a:close/>
                <a:moveTo>
                  <a:pt x="680914" y="920674"/>
                </a:moveTo>
                <a:cubicBezTo>
                  <a:pt x="681821" y="925003"/>
                  <a:pt x="676378" y="921540"/>
                  <a:pt x="673657" y="923272"/>
                </a:cubicBezTo>
                <a:cubicBezTo>
                  <a:pt x="669121" y="924138"/>
                  <a:pt x="667307" y="928467"/>
                  <a:pt x="663678" y="928467"/>
                </a:cubicBezTo>
                <a:cubicBezTo>
                  <a:pt x="662771" y="924138"/>
                  <a:pt x="667307" y="923272"/>
                  <a:pt x="669121" y="921540"/>
                </a:cubicBezTo>
                <a:cubicBezTo>
                  <a:pt x="672749" y="918942"/>
                  <a:pt x="677285" y="918942"/>
                  <a:pt x="680914" y="920674"/>
                </a:cubicBezTo>
                <a:close/>
                <a:moveTo>
                  <a:pt x="598212" y="918250"/>
                </a:moveTo>
                <a:cubicBezTo>
                  <a:pt x="601739" y="919145"/>
                  <a:pt x="607031" y="917355"/>
                  <a:pt x="608795" y="920039"/>
                </a:cubicBezTo>
                <a:cubicBezTo>
                  <a:pt x="605267" y="922724"/>
                  <a:pt x="606149" y="929882"/>
                  <a:pt x="600857" y="928987"/>
                </a:cubicBezTo>
                <a:cubicBezTo>
                  <a:pt x="593802" y="929882"/>
                  <a:pt x="587628" y="933461"/>
                  <a:pt x="584101" y="939724"/>
                </a:cubicBezTo>
                <a:cubicBezTo>
                  <a:pt x="583219" y="942409"/>
                  <a:pt x="581455" y="946882"/>
                  <a:pt x="582337" y="949567"/>
                </a:cubicBezTo>
                <a:cubicBezTo>
                  <a:pt x="585865" y="952251"/>
                  <a:pt x="589392" y="946882"/>
                  <a:pt x="593802" y="949567"/>
                </a:cubicBezTo>
                <a:cubicBezTo>
                  <a:pt x="595566" y="951356"/>
                  <a:pt x="597330" y="954935"/>
                  <a:pt x="597330" y="958514"/>
                </a:cubicBezTo>
                <a:cubicBezTo>
                  <a:pt x="596448" y="962988"/>
                  <a:pt x="593802" y="964778"/>
                  <a:pt x="589392" y="965672"/>
                </a:cubicBezTo>
                <a:cubicBezTo>
                  <a:pt x="584983" y="966567"/>
                  <a:pt x="579691" y="964778"/>
                  <a:pt x="575281" y="961199"/>
                </a:cubicBezTo>
                <a:cubicBezTo>
                  <a:pt x="569108" y="955830"/>
                  <a:pt x="569108" y="948672"/>
                  <a:pt x="570872" y="940619"/>
                </a:cubicBezTo>
                <a:cubicBezTo>
                  <a:pt x="574399" y="933461"/>
                  <a:pt x="578809" y="925408"/>
                  <a:pt x="587628" y="921829"/>
                </a:cubicBezTo>
                <a:cubicBezTo>
                  <a:pt x="591156" y="920039"/>
                  <a:pt x="595566" y="920039"/>
                  <a:pt x="598212" y="918250"/>
                </a:cubicBezTo>
                <a:close/>
                <a:moveTo>
                  <a:pt x="392643" y="917355"/>
                </a:moveTo>
                <a:cubicBezTo>
                  <a:pt x="405271" y="918218"/>
                  <a:pt x="418800" y="925125"/>
                  <a:pt x="424212" y="937213"/>
                </a:cubicBezTo>
                <a:cubicBezTo>
                  <a:pt x="426016" y="943256"/>
                  <a:pt x="427820" y="952753"/>
                  <a:pt x="423310" y="957933"/>
                </a:cubicBezTo>
                <a:cubicBezTo>
                  <a:pt x="420604" y="963114"/>
                  <a:pt x="415192" y="966567"/>
                  <a:pt x="409780" y="966567"/>
                </a:cubicBezTo>
                <a:cubicBezTo>
                  <a:pt x="405271" y="966567"/>
                  <a:pt x="403467" y="962250"/>
                  <a:pt x="401663" y="959660"/>
                </a:cubicBezTo>
                <a:cubicBezTo>
                  <a:pt x="401663" y="954480"/>
                  <a:pt x="406172" y="951890"/>
                  <a:pt x="409780" y="950163"/>
                </a:cubicBezTo>
                <a:cubicBezTo>
                  <a:pt x="411584" y="950163"/>
                  <a:pt x="414290" y="951890"/>
                  <a:pt x="415192" y="949300"/>
                </a:cubicBezTo>
                <a:cubicBezTo>
                  <a:pt x="415192" y="944120"/>
                  <a:pt x="413388" y="937213"/>
                  <a:pt x="407976" y="933759"/>
                </a:cubicBezTo>
                <a:cubicBezTo>
                  <a:pt x="403467" y="929442"/>
                  <a:pt x="395349" y="931169"/>
                  <a:pt x="393545" y="925125"/>
                </a:cubicBezTo>
                <a:cubicBezTo>
                  <a:pt x="393545" y="922535"/>
                  <a:pt x="388133" y="919082"/>
                  <a:pt x="392643" y="917355"/>
                </a:cubicBezTo>
                <a:close/>
                <a:moveTo>
                  <a:pt x="694053" y="917312"/>
                </a:moveTo>
                <a:cubicBezTo>
                  <a:pt x="697259" y="916417"/>
                  <a:pt x="700575" y="916864"/>
                  <a:pt x="703229" y="919549"/>
                </a:cubicBezTo>
                <a:cubicBezTo>
                  <a:pt x="704113" y="923128"/>
                  <a:pt x="706767" y="926707"/>
                  <a:pt x="704113" y="930286"/>
                </a:cubicBezTo>
                <a:cubicBezTo>
                  <a:pt x="702344" y="932075"/>
                  <a:pt x="700575" y="933865"/>
                  <a:pt x="697922" y="933865"/>
                </a:cubicBezTo>
                <a:cubicBezTo>
                  <a:pt x="696153" y="932970"/>
                  <a:pt x="695269" y="932075"/>
                  <a:pt x="693500" y="933865"/>
                </a:cubicBezTo>
                <a:cubicBezTo>
                  <a:pt x="691731" y="935654"/>
                  <a:pt x="693500" y="939234"/>
                  <a:pt x="695269" y="941918"/>
                </a:cubicBezTo>
                <a:cubicBezTo>
                  <a:pt x="697922" y="949076"/>
                  <a:pt x="705882" y="951760"/>
                  <a:pt x="712958" y="950865"/>
                </a:cubicBezTo>
                <a:cubicBezTo>
                  <a:pt x="719149" y="949971"/>
                  <a:pt x="727109" y="947286"/>
                  <a:pt x="730647" y="940128"/>
                </a:cubicBezTo>
                <a:cubicBezTo>
                  <a:pt x="734185" y="938339"/>
                  <a:pt x="738607" y="941023"/>
                  <a:pt x="742145" y="940128"/>
                </a:cubicBezTo>
                <a:cubicBezTo>
                  <a:pt x="742145" y="942813"/>
                  <a:pt x="739492" y="944602"/>
                  <a:pt x="738607" y="946392"/>
                </a:cubicBezTo>
                <a:cubicBezTo>
                  <a:pt x="728878" y="955339"/>
                  <a:pt x="715611" y="963392"/>
                  <a:pt x="703229" y="957129"/>
                </a:cubicBezTo>
                <a:cubicBezTo>
                  <a:pt x="694384" y="955339"/>
                  <a:pt x="686424" y="949971"/>
                  <a:pt x="682002" y="941918"/>
                </a:cubicBezTo>
                <a:cubicBezTo>
                  <a:pt x="680233" y="935654"/>
                  <a:pt x="681117" y="928496"/>
                  <a:pt x="685540" y="923128"/>
                </a:cubicBezTo>
                <a:cubicBezTo>
                  <a:pt x="687751" y="920444"/>
                  <a:pt x="690846" y="918207"/>
                  <a:pt x="694053" y="917312"/>
                </a:cubicBezTo>
                <a:close/>
                <a:moveTo>
                  <a:pt x="315108" y="914285"/>
                </a:moveTo>
                <a:cubicBezTo>
                  <a:pt x="317688" y="912592"/>
                  <a:pt x="321987" y="913439"/>
                  <a:pt x="325426" y="914285"/>
                </a:cubicBezTo>
                <a:cubicBezTo>
                  <a:pt x="325426" y="914285"/>
                  <a:pt x="325426" y="914285"/>
                  <a:pt x="331446" y="917672"/>
                </a:cubicBezTo>
                <a:cubicBezTo>
                  <a:pt x="332305" y="919365"/>
                  <a:pt x="335745" y="921059"/>
                  <a:pt x="335745" y="924445"/>
                </a:cubicBezTo>
                <a:cubicBezTo>
                  <a:pt x="334885" y="925292"/>
                  <a:pt x="333165" y="924445"/>
                  <a:pt x="332305" y="923599"/>
                </a:cubicBezTo>
                <a:cubicBezTo>
                  <a:pt x="330586" y="919365"/>
                  <a:pt x="327146" y="918519"/>
                  <a:pt x="324567" y="916825"/>
                </a:cubicBezTo>
                <a:cubicBezTo>
                  <a:pt x="321127" y="915979"/>
                  <a:pt x="315968" y="918519"/>
                  <a:pt x="315108" y="914285"/>
                </a:cubicBezTo>
                <a:close/>
                <a:moveTo>
                  <a:pt x="501022" y="911005"/>
                </a:moveTo>
                <a:cubicBezTo>
                  <a:pt x="501022" y="911005"/>
                  <a:pt x="501022" y="911005"/>
                  <a:pt x="507195" y="918761"/>
                </a:cubicBezTo>
                <a:cubicBezTo>
                  <a:pt x="511605" y="923932"/>
                  <a:pt x="515133" y="931688"/>
                  <a:pt x="511605" y="937720"/>
                </a:cubicBezTo>
                <a:cubicBezTo>
                  <a:pt x="510723" y="938582"/>
                  <a:pt x="508959" y="939444"/>
                  <a:pt x="507195" y="940305"/>
                </a:cubicBezTo>
                <a:cubicBezTo>
                  <a:pt x="508077" y="935135"/>
                  <a:pt x="508077" y="929964"/>
                  <a:pt x="503668" y="927379"/>
                </a:cubicBezTo>
                <a:cubicBezTo>
                  <a:pt x="501904" y="925655"/>
                  <a:pt x="499258" y="925655"/>
                  <a:pt x="498376" y="926517"/>
                </a:cubicBezTo>
                <a:cubicBezTo>
                  <a:pt x="496612" y="927379"/>
                  <a:pt x="493966" y="929102"/>
                  <a:pt x="493966" y="931688"/>
                </a:cubicBezTo>
                <a:cubicBezTo>
                  <a:pt x="496612" y="933411"/>
                  <a:pt x="498376" y="927379"/>
                  <a:pt x="501904" y="930826"/>
                </a:cubicBezTo>
                <a:cubicBezTo>
                  <a:pt x="503668" y="932549"/>
                  <a:pt x="503668" y="935135"/>
                  <a:pt x="503668" y="936858"/>
                </a:cubicBezTo>
                <a:cubicBezTo>
                  <a:pt x="501904" y="941167"/>
                  <a:pt x="497494" y="937720"/>
                  <a:pt x="495730" y="940305"/>
                </a:cubicBezTo>
                <a:cubicBezTo>
                  <a:pt x="491320" y="941167"/>
                  <a:pt x="489557" y="936858"/>
                  <a:pt x="486911" y="934273"/>
                </a:cubicBezTo>
                <a:cubicBezTo>
                  <a:pt x="483383" y="929102"/>
                  <a:pt x="488675" y="923932"/>
                  <a:pt x="491320" y="919623"/>
                </a:cubicBezTo>
                <a:cubicBezTo>
                  <a:pt x="495730" y="917899"/>
                  <a:pt x="495730" y="911867"/>
                  <a:pt x="501022" y="911005"/>
                </a:cubicBezTo>
                <a:close/>
                <a:moveTo>
                  <a:pt x="298540" y="911005"/>
                </a:moveTo>
                <a:cubicBezTo>
                  <a:pt x="304644" y="911005"/>
                  <a:pt x="309004" y="915399"/>
                  <a:pt x="312492" y="920672"/>
                </a:cubicBezTo>
                <a:cubicBezTo>
                  <a:pt x="315108" y="926823"/>
                  <a:pt x="315108" y="935611"/>
                  <a:pt x="312492" y="941763"/>
                </a:cubicBezTo>
                <a:cubicBezTo>
                  <a:pt x="308132" y="949672"/>
                  <a:pt x="301156" y="955823"/>
                  <a:pt x="293308" y="957581"/>
                </a:cubicBezTo>
                <a:cubicBezTo>
                  <a:pt x="279356" y="960217"/>
                  <a:pt x="265404" y="954066"/>
                  <a:pt x="256684" y="944399"/>
                </a:cubicBezTo>
                <a:cubicBezTo>
                  <a:pt x="254940" y="942641"/>
                  <a:pt x="253196" y="940884"/>
                  <a:pt x="253196" y="938247"/>
                </a:cubicBezTo>
                <a:cubicBezTo>
                  <a:pt x="257556" y="937369"/>
                  <a:pt x="261916" y="937369"/>
                  <a:pt x="265404" y="937369"/>
                </a:cubicBezTo>
                <a:cubicBezTo>
                  <a:pt x="266276" y="938247"/>
                  <a:pt x="267148" y="938247"/>
                  <a:pt x="267148" y="940005"/>
                </a:cubicBezTo>
                <a:cubicBezTo>
                  <a:pt x="274996" y="945278"/>
                  <a:pt x="285460" y="949672"/>
                  <a:pt x="294180" y="944399"/>
                </a:cubicBezTo>
                <a:cubicBezTo>
                  <a:pt x="297668" y="941763"/>
                  <a:pt x="302028" y="938247"/>
                  <a:pt x="301156" y="933854"/>
                </a:cubicBezTo>
                <a:cubicBezTo>
                  <a:pt x="301156" y="933854"/>
                  <a:pt x="301156" y="933854"/>
                  <a:pt x="293308" y="930338"/>
                </a:cubicBezTo>
                <a:cubicBezTo>
                  <a:pt x="290692" y="926823"/>
                  <a:pt x="287204" y="920672"/>
                  <a:pt x="290692" y="915399"/>
                </a:cubicBezTo>
                <a:cubicBezTo>
                  <a:pt x="292436" y="913641"/>
                  <a:pt x="295052" y="911005"/>
                  <a:pt x="298540" y="911005"/>
                </a:cubicBezTo>
                <a:close/>
                <a:moveTo>
                  <a:pt x="460960" y="908964"/>
                </a:moveTo>
                <a:cubicBezTo>
                  <a:pt x="463460" y="909191"/>
                  <a:pt x="465603" y="910098"/>
                  <a:pt x="466555" y="912366"/>
                </a:cubicBezTo>
                <a:cubicBezTo>
                  <a:pt x="465603" y="914180"/>
                  <a:pt x="467508" y="917809"/>
                  <a:pt x="464651" y="918716"/>
                </a:cubicBezTo>
                <a:cubicBezTo>
                  <a:pt x="461793" y="915994"/>
                  <a:pt x="457031" y="920530"/>
                  <a:pt x="456078" y="915994"/>
                </a:cubicBezTo>
                <a:cubicBezTo>
                  <a:pt x="454173" y="914180"/>
                  <a:pt x="453221" y="912366"/>
                  <a:pt x="453221" y="909644"/>
                </a:cubicBezTo>
                <a:cubicBezTo>
                  <a:pt x="455602" y="909191"/>
                  <a:pt x="458460" y="908737"/>
                  <a:pt x="460960" y="908964"/>
                </a:cubicBezTo>
                <a:close/>
                <a:moveTo>
                  <a:pt x="541620" y="908749"/>
                </a:moveTo>
                <a:cubicBezTo>
                  <a:pt x="544962" y="908749"/>
                  <a:pt x="548304" y="912425"/>
                  <a:pt x="550810" y="914263"/>
                </a:cubicBezTo>
                <a:cubicBezTo>
                  <a:pt x="548304" y="917021"/>
                  <a:pt x="551646" y="924373"/>
                  <a:pt x="545797" y="923454"/>
                </a:cubicBezTo>
                <a:cubicBezTo>
                  <a:pt x="543291" y="920697"/>
                  <a:pt x="536606" y="925292"/>
                  <a:pt x="537442" y="918859"/>
                </a:cubicBezTo>
                <a:cubicBezTo>
                  <a:pt x="539949" y="915183"/>
                  <a:pt x="535771" y="907830"/>
                  <a:pt x="541620" y="908749"/>
                </a:cubicBezTo>
                <a:close/>
                <a:moveTo>
                  <a:pt x="674529" y="907455"/>
                </a:moveTo>
                <a:cubicBezTo>
                  <a:pt x="679605" y="907785"/>
                  <a:pt x="684682" y="909329"/>
                  <a:pt x="688835" y="912416"/>
                </a:cubicBezTo>
                <a:cubicBezTo>
                  <a:pt x="688835" y="912416"/>
                  <a:pt x="688835" y="912416"/>
                  <a:pt x="689758" y="914179"/>
                </a:cubicBezTo>
                <a:cubicBezTo>
                  <a:pt x="685143" y="920353"/>
                  <a:pt x="676837" y="913298"/>
                  <a:pt x="670376" y="916825"/>
                </a:cubicBezTo>
                <a:cubicBezTo>
                  <a:pt x="662069" y="918589"/>
                  <a:pt x="662069" y="930054"/>
                  <a:pt x="652840" y="929172"/>
                </a:cubicBezTo>
                <a:cubicBezTo>
                  <a:pt x="651917" y="929172"/>
                  <a:pt x="650071" y="928290"/>
                  <a:pt x="650071" y="927408"/>
                </a:cubicBezTo>
                <a:cubicBezTo>
                  <a:pt x="650071" y="920353"/>
                  <a:pt x="654686" y="914179"/>
                  <a:pt x="660223" y="909770"/>
                </a:cubicBezTo>
                <a:cubicBezTo>
                  <a:pt x="664377" y="908006"/>
                  <a:pt x="669453" y="907124"/>
                  <a:pt x="674529" y="907455"/>
                </a:cubicBezTo>
                <a:close/>
                <a:moveTo>
                  <a:pt x="327631" y="903265"/>
                </a:moveTo>
                <a:cubicBezTo>
                  <a:pt x="332702" y="904778"/>
                  <a:pt x="337333" y="907802"/>
                  <a:pt x="340860" y="911990"/>
                </a:cubicBezTo>
                <a:cubicBezTo>
                  <a:pt x="343506" y="915712"/>
                  <a:pt x="344388" y="919434"/>
                  <a:pt x="345270" y="925018"/>
                </a:cubicBezTo>
                <a:cubicBezTo>
                  <a:pt x="344388" y="926879"/>
                  <a:pt x="341742" y="925018"/>
                  <a:pt x="340860" y="925018"/>
                </a:cubicBezTo>
                <a:cubicBezTo>
                  <a:pt x="338214" y="920365"/>
                  <a:pt x="336451" y="914782"/>
                  <a:pt x="332041" y="912920"/>
                </a:cubicBezTo>
                <a:cubicBezTo>
                  <a:pt x="325867" y="908267"/>
                  <a:pt x="317930" y="908267"/>
                  <a:pt x="312638" y="910129"/>
                </a:cubicBezTo>
                <a:cubicBezTo>
                  <a:pt x="309993" y="910129"/>
                  <a:pt x="307347" y="909198"/>
                  <a:pt x="305583" y="908267"/>
                </a:cubicBezTo>
                <a:cubicBezTo>
                  <a:pt x="307347" y="905476"/>
                  <a:pt x="309993" y="904545"/>
                  <a:pt x="311756" y="903614"/>
                </a:cubicBezTo>
                <a:cubicBezTo>
                  <a:pt x="317048" y="901753"/>
                  <a:pt x="322560" y="901753"/>
                  <a:pt x="327631" y="903265"/>
                </a:cubicBezTo>
                <a:close/>
                <a:moveTo>
                  <a:pt x="272965" y="894689"/>
                </a:moveTo>
                <a:lnTo>
                  <a:pt x="262894" y="906276"/>
                </a:lnTo>
                <a:cubicBezTo>
                  <a:pt x="261133" y="906276"/>
                  <a:pt x="262894" y="904520"/>
                  <a:pt x="262894" y="902764"/>
                </a:cubicBezTo>
                <a:close/>
                <a:moveTo>
                  <a:pt x="275001" y="893057"/>
                </a:moveTo>
                <a:lnTo>
                  <a:pt x="272965" y="894689"/>
                </a:lnTo>
                <a:lnTo>
                  <a:pt x="274343" y="893104"/>
                </a:lnTo>
                <a:close/>
                <a:moveTo>
                  <a:pt x="528524" y="888416"/>
                </a:moveTo>
                <a:cubicBezTo>
                  <a:pt x="530483" y="887629"/>
                  <a:pt x="532442" y="887404"/>
                  <a:pt x="534183" y="889203"/>
                </a:cubicBezTo>
                <a:cubicBezTo>
                  <a:pt x="532442" y="896400"/>
                  <a:pt x="532442" y="902697"/>
                  <a:pt x="533312" y="909894"/>
                </a:cubicBezTo>
                <a:cubicBezTo>
                  <a:pt x="533312" y="918890"/>
                  <a:pt x="531571" y="926986"/>
                  <a:pt x="525477" y="934183"/>
                </a:cubicBezTo>
                <a:cubicBezTo>
                  <a:pt x="523736" y="936881"/>
                  <a:pt x="519384" y="938681"/>
                  <a:pt x="516772" y="939580"/>
                </a:cubicBezTo>
                <a:cubicBezTo>
                  <a:pt x="515901" y="935982"/>
                  <a:pt x="518513" y="931484"/>
                  <a:pt x="516772" y="926986"/>
                </a:cubicBezTo>
                <a:cubicBezTo>
                  <a:pt x="516772" y="926986"/>
                  <a:pt x="516772" y="926986"/>
                  <a:pt x="514160" y="918890"/>
                </a:cubicBezTo>
                <a:cubicBezTo>
                  <a:pt x="517643" y="917990"/>
                  <a:pt x="521125" y="915291"/>
                  <a:pt x="521995" y="910793"/>
                </a:cubicBezTo>
                <a:cubicBezTo>
                  <a:pt x="522866" y="908095"/>
                  <a:pt x="519384" y="906296"/>
                  <a:pt x="517643" y="905396"/>
                </a:cubicBezTo>
                <a:cubicBezTo>
                  <a:pt x="516772" y="904496"/>
                  <a:pt x="515901" y="905396"/>
                  <a:pt x="515901" y="906296"/>
                </a:cubicBezTo>
                <a:cubicBezTo>
                  <a:pt x="516772" y="908095"/>
                  <a:pt x="519384" y="908994"/>
                  <a:pt x="518513" y="911693"/>
                </a:cubicBezTo>
                <a:cubicBezTo>
                  <a:pt x="516772" y="913492"/>
                  <a:pt x="515031" y="914392"/>
                  <a:pt x="513290" y="914392"/>
                </a:cubicBezTo>
                <a:cubicBezTo>
                  <a:pt x="510678" y="914392"/>
                  <a:pt x="509808" y="911693"/>
                  <a:pt x="508937" y="909894"/>
                </a:cubicBezTo>
                <a:cubicBezTo>
                  <a:pt x="507196" y="899998"/>
                  <a:pt x="517643" y="897300"/>
                  <a:pt x="522866" y="891003"/>
                </a:cubicBezTo>
                <a:cubicBezTo>
                  <a:pt x="524607" y="890553"/>
                  <a:pt x="526566" y="889203"/>
                  <a:pt x="528524" y="888416"/>
                </a:cubicBezTo>
                <a:close/>
                <a:moveTo>
                  <a:pt x="496083" y="886465"/>
                </a:moveTo>
                <a:cubicBezTo>
                  <a:pt x="501375" y="885605"/>
                  <a:pt x="505784" y="889045"/>
                  <a:pt x="510194" y="890764"/>
                </a:cubicBezTo>
                <a:cubicBezTo>
                  <a:pt x="510194" y="892484"/>
                  <a:pt x="511958" y="892484"/>
                  <a:pt x="511958" y="894204"/>
                </a:cubicBezTo>
                <a:cubicBezTo>
                  <a:pt x="508430" y="896784"/>
                  <a:pt x="505784" y="900223"/>
                  <a:pt x="504903" y="903663"/>
                </a:cubicBezTo>
                <a:cubicBezTo>
                  <a:pt x="503139" y="903663"/>
                  <a:pt x="502257" y="901083"/>
                  <a:pt x="500493" y="902803"/>
                </a:cubicBezTo>
                <a:cubicBezTo>
                  <a:pt x="499611" y="903663"/>
                  <a:pt x="499611" y="906242"/>
                  <a:pt x="497847" y="905382"/>
                </a:cubicBezTo>
                <a:cubicBezTo>
                  <a:pt x="496965" y="899363"/>
                  <a:pt x="491674" y="895924"/>
                  <a:pt x="488146" y="892484"/>
                </a:cubicBezTo>
                <a:cubicBezTo>
                  <a:pt x="489028" y="888185"/>
                  <a:pt x="493437" y="888185"/>
                  <a:pt x="496083" y="886465"/>
                </a:cubicBezTo>
                <a:close/>
                <a:moveTo>
                  <a:pt x="471011" y="884018"/>
                </a:moveTo>
                <a:cubicBezTo>
                  <a:pt x="475391" y="884929"/>
                  <a:pt x="480646" y="887662"/>
                  <a:pt x="481522" y="892216"/>
                </a:cubicBezTo>
                <a:cubicBezTo>
                  <a:pt x="481522" y="896770"/>
                  <a:pt x="485901" y="896770"/>
                  <a:pt x="488529" y="898592"/>
                </a:cubicBezTo>
                <a:cubicBezTo>
                  <a:pt x="490280" y="901324"/>
                  <a:pt x="492908" y="904057"/>
                  <a:pt x="492908" y="908611"/>
                </a:cubicBezTo>
                <a:cubicBezTo>
                  <a:pt x="492032" y="911344"/>
                  <a:pt x="490280" y="914987"/>
                  <a:pt x="486777" y="915898"/>
                </a:cubicBezTo>
                <a:cubicBezTo>
                  <a:pt x="484149" y="916809"/>
                  <a:pt x="482398" y="914076"/>
                  <a:pt x="481522" y="912255"/>
                </a:cubicBezTo>
                <a:cubicBezTo>
                  <a:pt x="481522" y="909522"/>
                  <a:pt x="485025" y="908611"/>
                  <a:pt x="484149" y="905879"/>
                </a:cubicBezTo>
                <a:cubicBezTo>
                  <a:pt x="482398" y="904968"/>
                  <a:pt x="480646" y="905879"/>
                  <a:pt x="478894" y="905879"/>
                </a:cubicBezTo>
                <a:cubicBezTo>
                  <a:pt x="477142" y="908611"/>
                  <a:pt x="476267" y="913165"/>
                  <a:pt x="478018" y="915898"/>
                </a:cubicBezTo>
                <a:cubicBezTo>
                  <a:pt x="478894" y="919541"/>
                  <a:pt x="486777" y="918631"/>
                  <a:pt x="483273" y="924096"/>
                </a:cubicBezTo>
                <a:cubicBezTo>
                  <a:pt x="482398" y="928650"/>
                  <a:pt x="480646" y="934115"/>
                  <a:pt x="483273" y="938669"/>
                </a:cubicBezTo>
                <a:cubicBezTo>
                  <a:pt x="483273" y="938669"/>
                  <a:pt x="482398" y="939580"/>
                  <a:pt x="481522" y="938669"/>
                </a:cubicBezTo>
                <a:cubicBezTo>
                  <a:pt x="473639" y="934115"/>
                  <a:pt x="469260" y="924096"/>
                  <a:pt x="470136" y="914076"/>
                </a:cubicBezTo>
                <a:cubicBezTo>
                  <a:pt x="470136" y="907700"/>
                  <a:pt x="471011" y="902235"/>
                  <a:pt x="471887" y="895859"/>
                </a:cubicBezTo>
                <a:cubicBezTo>
                  <a:pt x="473639" y="891305"/>
                  <a:pt x="467508" y="887662"/>
                  <a:pt x="471011" y="884018"/>
                </a:cubicBezTo>
                <a:close/>
                <a:moveTo>
                  <a:pt x="663904" y="880137"/>
                </a:moveTo>
                <a:cubicBezTo>
                  <a:pt x="678037" y="879255"/>
                  <a:pt x="689519" y="884547"/>
                  <a:pt x="699235" y="894248"/>
                </a:cubicBezTo>
                <a:cubicBezTo>
                  <a:pt x="711601" y="894248"/>
                  <a:pt x="725733" y="896894"/>
                  <a:pt x="731033" y="909241"/>
                </a:cubicBezTo>
                <a:cubicBezTo>
                  <a:pt x="727500" y="910123"/>
                  <a:pt x="725733" y="906595"/>
                  <a:pt x="723083" y="904832"/>
                </a:cubicBezTo>
                <a:cubicBezTo>
                  <a:pt x="715134" y="899540"/>
                  <a:pt x="707185" y="896894"/>
                  <a:pt x="697469" y="898658"/>
                </a:cubicBezTo>
                <a:cubicBezTo>
                  <a:pt x="692169" y="896894"/>
                  <a:pt x="690402" y="889838"/>
                  <a:pt x="684220" y="888075"/>
                </a:cubicBezTo>
                <a:cubicBezTo>
                  <a:pt x="682453" y="888957"/>
                  <a:pt x="681570" y="887193"/>
                  <a:pt x="679803" y="887193"/>
                </a:cubicBezTo>
                <a:cubicBezTo>
                  <a:pt x="673620" y="885429"/>
                  <a:pt x="669204" y="885429"/>
                  <a:pt x="663021" y="887193"/>
                </a:cubicBezTo>
                <a:cubicBezTo>
                  <a:pt x="652422" y="888075"/>
                  <a:pt x="643589" y="896012"/>
                  <a:pt x="639173" y="904832"/>
                </a:cubicBezTo>
                <a:cubicBezTo>
                  <a:pt x="635640" y="910123"/>
                  <a:pt x="634756" y="918061"/>
                  <a:pt x="635640" y="924234"/>
                </a:cubicBezTo>
                <a:cubicBezTo>
                  <a:pt x="627690" y="928644"/>
                  <a:pt x="622391" y="935700"/>
                  <a:pt x="619741" y="944519"/>
                </a:cubicBezTo>
                <a:cubicBezTo>
                  <a:pt x="619741" y="949811"/>
                  <a:pt x="620624" y="954220"/>
                  <a:pt x="618857" y="958630"/>
                </a:cubicBezTo>
                <a:cubicBezTo>
                  <a:pt x="617974" y="958630"/>
                  <a:pt x="617091" y="957748"/>
                  <a:pt x="617091" y="955984"/>
                </a:cubicBezTo>
                <a:cubicBezTo>
                  <a:pt x="616208" y="955102"/>
                  <a:pt x="618857" y="955102"/>
                  <a:pt x="617974" y="953338"/>
                </a:cubicBezTo>
                <a:cubicBezTo>
                  <a:pt x="616208" y="954220"/>
                  <a:pt x="615324" y="951575"/>
                  <a:pt x="615324" y="950693"/>
                </a:cubicBezTo>
                <a:cubicBezTo>
                  <a:pt x="613558" y="938345"/>
                  <a:pt x="621507" y="928644"/>
                  <a:pt x="630340" y="921588"/>
                </a:cubicBezTo>
                <a:cubicBezTo>
                  <a:pt x="631223" y="917179"/>
                  <a:pt x="631223" y="912769"/>
                  <a:pt x="632107" y="908359"/>
                </a:cubicBezTo>
                <a:cubicBezTo>
                  <a:pt x="637406" y="894248"/>
                  <a:pt x="648889" y="881901"/>
                  <a:pt x="663904" y="880137"/>
                </a:cubicBezTo>
                <a:close/>
                <a:moveTo>
                  <a:pt x="332039" y="878395"/>
                </a:moveTo>
                <a:lnTo>
                  <a:pt x="341273" y="879052"/>
                </a:lnTo>
                <a:cubicBezTo>
                  <a:pt x="350079" y="882565"/>
                  <a:pt x="356244" y="889591"/>
                  <a:pt x="360647" y="897494"/>
                </a:cubicBezTo>
                <a:cubicBezTo>
                  <a:pt x="363289" y="904520"/>
                  <a:pt x="365050" y="911546"/>
                  <a:pt x="365931" y="919449"/>
                </a:cubicBezTo>
                <a:cubicBezTo>
                  <a:pt x="371215" y="922962"/>
                  <a:pt x="374738" y="927353"/>
                  <a:pt x="378260" y="932622"/>
                </a:cubicBezTo>
                <a:cubicBezTo>
                  <a:pt x="381783" y="940526"/>
                  <a:pt x="381783" y="949308"/>
                  <a:pt x="375618" y="955455"/>
                </a:cubicBezTo>
                <a:cubicBezTo>
                  <a:pt x="373857" y="951064"/>
                  <a:pt x="378260" y="948430"/>
                  <a:pt x="378260" y="944039"/>
                </a:cubicBezTo>
                <a:cubicBezTo>
                  <a:pt x="378260" y="937891"/>
                  <a:pt x="374738" y="933500"/>
                  <a:pt x="373857" y="929109"/>
                </a:cubicBezTo>
                <a:cubicBezTo>
                  <a:pt x="369454" y="925597"/>
                  <a:pt x="365931" y="922962"/>
                  <a:pt x="363289" y="919449"/>
                </a:cubicBezTo>
                <a:cubicBezTo>
                  <a:pt x="363289" y="919449"/>
                  <a:pt x="363289" y="919449"/>
                  <a:pt x="360647" y="902764"/>
                </a:cubicBezTo>
                <a:cubicBezTo>
                  <a:pt x="358446" y="896616"/>
                  <a:pt x="354483" y="891128"/>
                  <a:pt x="349419" y="886846"/>
                </a:cubicBezTo>
                <a:close/>
                <a:moveTo>
                  <a:pt x="331585" y="878174"/>
                </a:moveTo>
                <a:lnTo>
                  <a:pt x="332039" y="878395"/>
                </a:lnTo>
                <a:lnTo>
                  <a:pt x="331092" y="878327"/>
                </a:lnTo>
                <a:close/>
                <a:moveTo>
                  <a:pt x="737637" y="877911"/>
                </a:moveTo>
                <a:cubicBezTo>
                  <a:pt x="741193" y="880476"/>
                  <a:pt x="747416" y="874492"/>
                  <a:pt x="750083" y="880476"/>
                </a:cubicBezTo>
                <a:cubicBezTo>
                  <a:pt x="746527" y="883040"/>
                  <a:pt x="742971" y="879621"/>
                  <a:pt x="740304" y="880476"/>
                </a:cubicBezTo>
                <a:cubicBezTo>
                  <a:pt x="735859" y="882185"/>
                  <a:pt x="732303" y="885604"/>
                  <a:pt x="728747" y="883895"/>
                </a:cubicBezTo>
                <a:cubicBezTo>
                  <a:pt x="727858" y="883040"/>
                  <a:pt x="729636" y="881330"/>
                  <a:pt x="729636" y="880476"/>
                </a:cubicBezTo>
                <a:cubicBezTo>
                  <a:pt x="729636" y="880476"/>
                  <a:pt x="729636" y="880476"/>
                  <a:pt x="737637" y="877911"/>
                </a:cubicBezTo>
                <a:close/>
                <a:moveTo>
                  <a:pt x="319697" y="877516"/>
                </a:moveTo>
                <a:lnTo>
                  <a:pt x="331092" y="878327"/>
                </a:lnTo>
                <a:lnTo>
                  <a:pt x="306046" y="886078"/>
                </a:lnTo>
                <a:cubicBezTo>
                  <a:pt x="302524" y="887834"/>
                  <a:pt x="304285" y="893104"/>
                  <a:pt x="299001" y="891347"/>
                </a:cubicBezTo>
                <a:lnTo>
                  <a:pt x="275001" y="893057"/>
                </a:lnTo>
                <a:lnTo>
                  <a:pt x="279186" y="889701"/>
                </a:lnTo>
                <a:cubicBezTo>
                  <a:pt x="286011" y="887615"/>
                  <a:pt x="293717" y="887395"/>
                  <a:pt x="300762" y="887834"/>
                </a:cubicBezTo>
                <a:cubicBezTo>
                  <a:pt x="306046" y="883004"/>
                  <a:pt x="312651" y="879272"/>
                  <a:pt x="319697" y="877516"/>
                </a:cubicBezTo>
                <a:close/>
                <a:moveTo>
                  <a:pt x="619707" y="876080"/>
                </a:moveTo>
                <a:cubicBezTo>
                  <a:pt x="620601" y="876080"/>
                  <a:pt x="620601" y="876965"/>
                  <a:pt x="621495" y="877851"/>
                </a:cubicBezTo>
                <a:cubicBezTo>
                  <a:pt x="619707" y="884933"/>
                  <a:pt x="608977" y="885819"/>
                  <a:pt x="607189" y="892901"/>
                </a:cubicBezTo>
                <a:cubicBezTo>
                  <a:pt x="605401" y="900869"/>
                  <a:pt x="598248" y="907952"/>
                  <a:pt x="590201" y="908837"/>
                </a:cubicBezTo>
                <a:cubicBezTo>
                  <a:pt x="588413" y="909723"/>
                  <a:pt x="586625" y="907952"/>
                  <a:pt x="584837" y="908837"/>
                </a:cubicBezTo>
                <a:cubicBezTo>
                  <a:pt x="583048" y="910608"/>
                  <a:pt x="583943" y="913264"/>
                  <a:pt x="582154" y="915035"/>
                </a:cubicBezTo>
                <a:cubicBezTo>
                  <a:pt x="578578" y="917690"/>
                  <a:pt x="575896" y="922117"/>
                  <a:pt x="570531" y="921232"/>
                </a:cubicBezTo>
                <a:cubicBezTo>
                  <a:pt x="567849" y="920346"/>
                  <a:pt x="566060" y="919461"/>
                  <a:pt x="565166" y="915920"/>
                </a:cubicBezTo>
                <a:cubicBezTo>
                  <a:pt x="564272" y="913264"/>
                  <a:pt x="566060" y="912379"/>
                  <a:pt x="567849" y="911493"/>
                </a:cubicBezTo>
                <a:cubicBezTo>
                  <a:pt x="570531" y="910608"/>
                  <a:pt x="572319" y="913264"/>
                  <a:pt x="575001" y="911493"/>
                </a:cubicBezTo>
                <a:cubicBezTo>
                  <a:pt x="575896" y="908837"/>
                  <a:pt x="577684" y="906181"/>
                  <a:pt x="575896" y="903525"/>
                </a:cubicBezTo>
                <a:cubicBezTo>
                  <a:pt x="572319" y="899984"/>
                  <a:pt x="568743" y="899099"/>
                  <a:pt x="565166" y="899099"/>
                </a:cubicBezTo>
                <a:cubicBezTo>
                  <a:pt x="559802" y="900869"/>
                  <a:pt x="555331" y="903525"/>
                  <a:pt x="552649" y="907952"/>
                </a:cubicBezTo>
                <a:cubicBezTo>
                  <a:pt x="550861" y="908837"/>
                  <a:pt x="549072" y="908837"/>
                  <a:pt x="548178" y="907952"/>
                </a:cubicBezTo>
                <a:cubicBezTo>
                  <a:pt x="546390" y="906181"/>
                  <a:pt x="544602" y="904411"/>
                  <a:pt x="546390" y="901755"/>
                </a:cubicBezTo>
                <a:cubicBezTo>
                  <a:pt x="548178" y="897328"/>
                  <a:pt x="562484" y="894672"/>
                  <a:pt x="554437" y="887589"/>
                </a:cubicBezTo>
                <a:cubicBezTo>
                  <a:pt x="551755" y="886704"/>
                  <a:pt x="551755" y="892016"/>
                  <a:pt x="549072" y="891131"/>
                </a:cubicBezTo>
                <a:cubicBezTo>
                  <a:pt x="546390" y="890245"/>
                  <a:pt x="543708" y="890245"/>
                  <a:pt x="543708" y="887589"/>
                </a:cubicBezTo>
                <a:cubicBezTo>
                  <a:pt x="543708" y="881392"/>
                  <a:pt x="549072" y="881392"/>
                  <a:pt x="552649" y="879621"/>
                </a:cubicBezTo>
                <a:cubicBezTo>
                  <a:pt x="557119" y="879621"/>
                  <a:pt x="560696" y="882277"/>
                  <a:pt x="563378" y="885819"/>
                </a:cubicBezTo>
                <a:cubicBezTo>
                  <a:pt x="563378" y="888475"/>
                  <a:pt x="565166" y="892016"/>
                  <a:pt x="567849" y="890245"/>
                </a:cubicBezTo>
                <a:cubicBezTo>
                  <a:pt x="578578" y="888475"/>
                  <a:pt x="580366" y="903525"/>
                  <a:pt x="591095" y="899984"/>
                </a:cubicBezTo>
                <a:cubicBezTo>
                  <a:pt x="593778" y="899099"/>
                  <a:pt x="596460" y="898213"/>
                  <a:pt x="598248" y="895557"/>
                </a:cubicBezTo>
                <a:cubicBezTo>
                  <a:pt x="598248" y="892901"/>
                  <a:pt x="600930" y="890245"/>
                  <a:pt x="598248" y="887589"/>
                </a:cubicBezTo>
                <a:cubicBezTo>
                  <a:pt x="594672" y="884933"/>
                  <a:pt x="593778" y="892901"/>
                  <a:pt x="589307" y="889360"/>
                </a:cubicBezTo>
                <a:cubicBezTo>
                  <a:pt x="587519" y="888475"/>
                  <a:pt x="585731" y="885819"/>
                  <a:pt x="586625" y="883163"/>
                </a:cubicBezTo>
                <a:cubicBezTo>
                  <a:pt x="588413" y="878736"/>
                  <a:pt x="592884" y="878736"/>
                  <a:pt x="596460" y="877851"/>
                </a:cubicBezTo>
                <a:cubicBezTo>
                  <a:pt x="604507" y="879621"/>
                  <a:pt x="613448" y="881392"/>
                  <a:pt x="619707" y="876080"/>
                </a:cubicBezTo>
                <a:close/>
                <a:moveTo>
                  <a:pt x="247022" y="873897"/>
                </a:moveTo>
                <a:cubicBezTo>
                  <a:pt x="251432" y="872905"/>
                  <a:pt x="256723" y="872905"/>
                  <a:pt x="261133" y="875882"/>
                </a:cubicBezTo>
                <a:cubicBezTo>
                  <a:pt x="259369" y="880842"/>
                  <a:pt x="255841" y="875882"/>
                  <a:pt x="252313" y="876874"/>
                </a:cubicBezTo>
                <a:cubicBezTo>
                  <a:pt x="250550" y="877866"/>
                  <a:pt x="249668" y="878858"/>
                  <a:pt x="247904" y="877866"/>
                </a:cubicBezTo>
                <a:cubicBezTo>
                  <a:pt x="247022" y="876874"/>
                  <a:pt x="245258" y="874889"/>
                  <a:pt x="247022" y="873897"/>
                </a:cubicBezTo>
                <a:close/>
                <a:moveTo>
                  <a:pt x="383371" y="869049"/>
                </a:moveTo>
                <a:cubicBezTo>
                  <a:pt x="386957" y="868142"/>
                  <a:pt x="389646" y="872678"/>
                  <a:pt x="393232" y="872678"/>
                </a:cubicBezTo>
                <a:cubicBezTo>
                  <a:pt x="395922" y="875399"/>
                  <a:pt x="399507" y="880842"/>
                  <a:pt x="403990" y="879028"/>
                </a:cubicBezTo>
                <a:cubicBezTo>
                  <a:pt x="407576" y="876306"/>
                  <a:pt x="412058" y="873585"/>
                  <a:pt x="417437" y="876306"/>
                </a:cubicBezTo>
                <a:cubicBezTo>
                  <a:pt x="419230" y="878121"/>
                  <a:pt x="421919" y="880842"/>
                  <a:pt x="421023" y="884471"/>
                </a:cubicBezTo>
                <a:cubicBezTo>
                  <a:pt x="420126" y="886285"/>
                  <a:pt x="418333" y="888099"/>
                  <a:pt x="415644" y="888099"/>
                </a:cubicBezTo>
                <a:cubicBezTo>
                  <a:pt x="412058" y="889006"/>
                  <a:pt x="411162" y="880842"/>
                  <a:pt x="407576" y="885378"/>
                </a:cubicBezTo>
                <a:cubicBezTo>
                  <a:pt x="403990" y="889006"/>
                  <a:pt x="406679" y="892635"/>
                  <a:pt x="408472" y="895356"/>
                </a:cubicBezTo>
                <a:cubicBezTo>
                  <a:pt x="412058" y="898078"/>
                  <a:pt x="416540" y="899892"/>
                  <a:pt x="421023" y="897171"/>
                </a:cubicBezTo>
                <a:cubicBezTo>
                  <a:pt x="424609" y="892635"/>
                  <a:pt x="430884" y="889914"/>
                  <a:pt x="435366" y="887192"/>
                </a:cubicBezTo>
                <a:cubicBezTo>
                  <a:pt x="435366" y="887192"/>
                  <a:pt x="435366" y="887192"/>
                  <a:pt x="443434" y="888099"/>
                </a:cubicBezTo>
                <a:cubicBezTo>
                  <a:pt x="445227" y="885378"/>
                  <a:pt x="447917" y="881749"/>
                  <a:pt x="451503" y="881749"/>
                </a:cubicBezTo>
                <a:cubicBezTo>
                  <a:pt x="454192" y="881749"/>
                  <a:pt x="457778" y="881749"/>
                  <a:pt x="458674" y="884471"/>
                </a:cubicBezTo>
                <a:cubicBezTo>
                  <a:pt x="459571" y="887192"/>
                  <a:pt x="459571" y="890821"/>
                  <a:pt x="455985" y="891728"/>
                </a:cubicBezTo>
                <a:cubicBezTo>
                  <a:pt x="454192" y="892635"/>
                  <a:pt x="451503" y="889006"/>
                  <a:pt x="451503" y="892635"/>
                </a:cubicBezTo>
                <a:cubicBezTo>
                  <a:pt x="454192" y="896264"/>
                  <a:pt x="457778" y="899892"/>
                  <a:pt x="457778" y="904428"/>
                </a:cubicBezTo>
                <a:cubicBezTo>
                  <a:pt x="455089" y="904428"/>
                  <a:pt x="450606" y="908056"/>
                  <a:pt x="449710" y="903521"/>
                </a:cubicBezTo>
                <a:cubicBezTo>
                  <a:pt x="449710" y="898985"/>
                  <a:pt x="445227" y="898078"/>
                  <a:pt x="442538" y="896264"/>
                </a:cubicBezTo>
                <a:cubicBezTo>
                  <a:pt x="438056" y="896264"/>
                  <a:pt x="432677" y="897171"/>
                  <a:pt x="429987" y="899892"/>
                </a:cubicBezTo>
                <a:cubicBezTo>
                  <a:pt x="426402" y="903521"/>
                  <a:pt x="422816" y="908964"/>
                  <a:pt x="427298" y="912592"/>
                </a:cubicBezTo>
                <a:cubicBezTo>
                  <a:pt x="430884" y="916221"/>
                  <a:pt x="437159" y="905335"/>
                  <a:pt x="438952" y="914406"/>
                </a:cubicBezTo>
                <a:cubicBezTo>
                  <a:pt x="439849" y="917128"/>
                  <a:pt x="438952" y="919849"/>
                  <a:pt x="437159" y="920756"/>
                </a:cubicBezTo>
                <a:cubicBezTo>
                  <a:pt x="432677" y="925292"/>
                  <a:pt x="426402" y="920756"/>
                  <a:pt x="422816" y="918035"/>
                </a:cubicBezTo>
                <a:cubicBezTo>
                  <a:pt x="420126" y="915314"/>
                  <a:pt x="419230" y="910778"/>
                  <a:pt x="418333" y="907149"/>
                </a:cubicBezTo>
                <a:cubicBezTo>
                  <a:pt x="412954" y="904428"/>
                  <a:pt x="403990" y="907149"/>
                  <a:pt x="400404" y="898985"/>
                </a:cubicBezTo>
                <a:cubicBezTo>
                  <a:pt x="393232" y="894449"/>
                  <a:pt x="398611" y="885378"/>
                  <a:pt x="391439" y="880842"/>
                </a:cubicBezTo>
                <a:cubicBezTo>
                  <a:pt x="386957" y="877214"/>
                  <a:pt x="383371" y="873585"/>
                  <a:pt x="383371" y="869049"/>
                </a:cubicBezTo>
                <a:close/>
                <a:moveTo>
                  <a:pt x="677779" y="866955"/>
                </a:moveTo>
                <a:cubicBezTo>
                  <a:pt x="688414" y="868743"/>
                  <a:pt x="699049" y="875000"/>
                  <a:pt x="707026" y="883044"/>
                </a:cubicBezTo>
                <a:cubicBezTo>
                  <a:pt x="721206" y="882150"/>
                  <a:pt x="732728" y="889300"/>
                  <a:pt x="741590" y="898238"/>
                </a:cubicBezTo>
                <a:cubicBezTo>
                  <a:pt x="744249" y="902707"/>
                  <a:pt x="746908" y="907176"/>
                  <a:pt x="746908" y="912539"/>
                </a:cubicBezTo>
                <a:cubicBezTo>
                  <a:pt x="744249" y="915220"/>
                  <a:pt x="740704" y="912539"/>
                  <a:pt x="738045" y="912539"/>
                </a:cubicBezTo>
                <a:cubicBezTo>
                  <a:pt x="734500" y="903601"/>
                  <a:pt x="725637" y="893769"/>
                  <a:pt x="715002" y="891982"/>
                </a:cubicBezTo>
                <a:cubicBezTo>
                  <a:pt x="707026" y="891982"/>
                  <a:pt x="697277" y="890194"/>
                  <a:pt x="691959" y="882150"/>
                </a:cubicBezTo>
                <a:cubicBezTo>
                  <a:pt x="688414" y="881256"/>
                  <a:pt x="684869" y="879468"/>
                  <a:pt x="681324" y="877681"/>
                </a:cubicBezTo>
                <a:cubicBezTo>
                  <a:pt x="669802" y="875893"/>
                  <a:pt x="655622" y="874106"/>
                  <a:pt x="646759" y="883044"/>
                </a:cubicBezTo>
                <a:cubicBezTo>
                  <a:pt x="646759" y="883044"/>
                  <a:pt x="646759" y="883044"/>
                  <a:pt x="636124" y="892875"/>
                </a:cubicBezTo>
                <a:cubicBezTo>
                  <a:pt x="631693" y="900920"/>
                  <a:pt x="628148" y="908964"/>
                  <a:pt x="627261" y="918796"/>
                </a:cubicBezTo>
                <a:cubicBezTo>
                  <a:pt x="623716" y="924158"/>
                  <a:pt x="616626" y="925946"/>
                  <a:pt x="616626" y="933096"/>
                </a:cubicBezTo>
                <a:cubicBezTo>
                  <a:pt x="609536" y="942034"/>
                  <a:pt x="612195" y="955441"/>
                  <a:pt x="615740" y="964379"/>
                </a:cubicBezTo>
                <a:cubicBezTo>
                  <a:pt x="613967" y="967061"/>
                  <a:pt x="613081" y="968848"/>
                  <a:pt x="610422" y="969742"/>
                </a:cubicBezTo>
                <a:cubicBezTo>
                  <a:pt x="605105" y="966167"/>
                  <a:pt x="605105" y="959017"/>
                  <a:pt x="603332" y="952760"/>
                </a:cubicBezTo>
                <a:cubicBezTo>
                  <a:pt x="602446" y="942034"/>
                  <a:pt x="606877" y="933096"/>
                  <a:pt x="611309" y="924158"/>
                </a:cubicBezTo>
                <a:cubicBezTo>
                  <a:pt x="611309" y="924158"/>
                  <a:pt x="611309" y="924158"/>
                  <a:pt x="621058" y="914327"/>
                </a:cubicBezTo>
                <a:cubicBezTo>
                  <a:pt x="619285" y="907176"/>
                  <a:pt x="621944" y="899132"/>
                  <a:pt x="625489" y="893769"/>
                </a:cubicBezTo>
                <a:cubicBezTo>
                  <a:pt x="627261" y="887513"/>
                  <a:pt x="632579" y="883044"/>
                  <a:pt x="635238" y="878575"/>
                </a:cubicBezTo>
                <a:cubicBezTo>
                  <a:pt x="646759" y="866955"/>
                  <a:pt x="663598" y="863380"/>
                  <a:pt x="677779" y="866955"/>
                </a:cubicBezTo>
                <a:close/>
                <a:moveTo>
                  <a:pt x="795855" y="864967"/>
                </a:moveTo>
                <a:cubicBezTo>
                  <a:pt x="799295" y="868596"/>
                  <a:pt x="799295" y="874946"/>
                  <a:pt x="799295" y="880389"/>
                </a:cubicBezTo>
                <a:cubicBezTo>
                  <a:pt x="795855" y="885831"/>
                  <a:pt x="791556" y="890367"/>
                  <a:pt x="785537" y="890367"/>
                </a:cubicBezTo>
                <a:cubicBezTo>
                  <a:pt x="782957" y="890367"/>
                  <a:pt x="781237" y="888553"/>
                  <a:pt x="779518" y="885831"/>
                </a:cubicBezTo>
                <a:cubicBezTo>
                  <a:pt x="778658" y="884017"/>
                  <a:pt x="778658" y="881296"/>
                  <a:pt x="779518" y="879481"/>
                </a:cubicBezTo>
                <a:cubicBezTo>
                  <a:pt x="780378" y="877667"/>
                  <a:pt x="782957" y="876760"/>
                  <a:pt x="783817" y="878574"/>
                </a:cubicBezTo>
                <a:cubicBezTo>
                  <a:pt x="785537" y="879481"/>
                  <a:pt x="785537" y="881296"/>
                  <a:pt x="788116" y="881296"/>
                </a:cubicBezTo>
                <a:cubicBezTo>
                  <a:pt x="797575" y="881296"/>
                  <a:pt x="790696" y="868596"/>
                  <a:pt x="795855" y="864967"/>
                </a:cubicBezTo>
                <a:close/>
                <a:moveTo>
                  <a:pt x="751187" y="864302"/>
                </a:moveTo>
                <a:cubicBezTo>
                  <a:pt x="755764" y="865443"/>
                  <a:pt x="760005" y="867725"/>
                  <a:pt x="763577" y="870920"/>
                </a:cubicBezTo>
                <a:cubicBezTo>
                  <a:pt x="766256" y="876397"/>
                  <a:pt x="770721" y="881874"/>
                  <a:pt x="768042" y="888263"/>
                </a:cubicBezTo>
                <a:cubicBezTo>
                  <a:pt x="767149" y="892827"/>
                  <a:pt x="762684" y="894653"/>
                  <a:pt x="760005" y="897391"/>
                </a:cubicBezTo>
                <a:cubicBezTo>
                  <a:pt x="758219" y="898304"/>
                  <a:pt x="754647" y="898304"/>
                  <a:pt x="753754" y="897391"/>
                </a:cubicBezTo>
                <a:cubicBezTo>
                  <a:pt x="751076" y="895566"/>
                  <a:pt x="749290" y="892827"/>
                  <a:pt x="749290" y="890089"/>
                </a:cubicBezTo>
                <a:cubicBezTo>
                  <a:pt x="747504" y="883699"/>
                  <a:pt x="757326" y="883699"/>
                  <a:pt x="754647" y="877310"/>
                </a:cubicBezTo>
                <a:cubicBezTo>
                  <a:pt x="750183" y="875484"/>
                  <a:pt x="746611" y="873659"/>
                  <a:pt x="742146" y="873659"/>
                </a:cubicBezTo>
                <a:cubicBezTo>
                  <a:pt x="735895" y="874571"/>
                  <a:pt x="728751" y="875484"/>
                  <a:pt x="723394" y="880961"/>
                </a:cubicBezTo>
                <a:cubicBezTo>
                  <a:pt x="719822" y="881874"/>
                  <a:pt x="715357" y="881874"/>
                  <a:pt x="713571" y="879135"/>
                </a:cubicBezTo>
                <a:cubicBezTo>
                  <a:pt x="718036" y="869095"/>
                  <a:pt x="728751" y="868182"/>
                  <a:pt x="736788" y="864531"/>
                </a:cubicBezTo>
                <a:cubicBezTo>
                  <a:pt x="741699" y="863161"/>
                  <a:pt x="746611" y="863161"/>
                  <a:pt x="751187" y="864302"/>
                </a:cubicBezTo>
                <a:close/>
                <a:moveTo>
                  <a:pt x="318890" y="861986"/>
                </a:moveTo>
                <a:cubicBezTo>
                  <a:pt x="325987" y="861096"/>
                  <a:pt x="333084" y="860205"/>
                  <a:pt x="340181" y="861986"/>
                </a:cubicBezTo>
                <a:cubicBezTo>
                  <a:pt x="345504" y="864658"/>
                  <a:pt x="350826" y="866439"/>
                  <a:pt x="355262" y="870001"/>
                </a:cubicBezTo>
                <a:cubicBezTo>
                  <a:pt x="366795" y="876235"/>
                  <a:pt x="377440" y="887812"/>
                  <a:pt x="379214" y="900280"/>
                </a:cubicBezTo>
                <a:cubicBezTo>
                  <a:pt x="379214" y="900280"/>
                  <a:pt x="379214" y="900280"/>
                  <a:pt x="381876" y="913638"/>
                </a:cubicBezTo>
                <a:cubicBezTo>
                  <a:pt x="389860" y="919872"/>
                  <a:pt x="391634" y="929668"/>
                  <a:pt x="395183" y="938573"/>
                </a:cubicBezTo>
                <a:cubicBezTo>
                  <a:pt x="396070" y="948369"/>
                  <a:pt x="395183" y="958165"/>
                  <a:pt x="388973" y="965289"/>
                </a:cubicBezTo>
                <a:cubicBezTo>
                  <a:pt x="388086" y="967070"/>
                  <a:pt x="387199" y="969742"/>
                  <a:pt x="385424" y="969742"/>
                </a:cubicBezTo>
                <a:cubicBezTo>
                  <a:pt x="380989" y="968852"/>
                  <a:pt x="379214" y="966180"/>
                  <a:pt x="378327" y="963508"/>
                </a:cubicBezTo>
                <a:cubicBezTo>
                  <a:pt x="376553" y="958165"/>
                  <a:pt x="383650" y="957275"/>
                  <a:pt x="383650" y="951931"/>
                </a:cubicBezTo>
                <a:cubicBezTo>
                  <a:pt x="388086" y="940354"/>
                  <a:pt x="382763" y="927887"/>
                  <a:pt x="374779" y="919872"/>
                </a:cubicBezTo>
                <a:cubicBezTo>
                  <a:pt x="365908" y="918091"/>
                  <a:pt x="371230" y="908295"/>
                  <a:pt x="367682" y="902061"/>
                </a:cubicBezTo>
                <a:cubicBezTo>
                  <a:pt x="363246" y="890484"/>
                  <a:pt x="353488" y="878907"/>
                  <a:pt x="341068" y="874454"/>
                </a:cubicBezTo>
                <a:cubicBezTo>
                  <a:pt x="326874" y="870892"/>
                  <a:pt x="311793" y="872673"/>
                  <a:pt x="301147" y="883359"/>
                </a:cubicBezTo>
                <a:cubicBezTo>
                  <a:pt x="300260" y="885140"/>
                  <a:pt x="296711" y="885140"/>
                  <a:pt x="294937" y="885140"/>
                </a:cubicBezTo>
                <a:cubicBezTo>
                  <a:pt x="284292" y="881578"/>
                  <a:pt x="272759" y="886921"/>
                  <a:pt x="264775" y="893155"/>
                </a:cubicBezTo>
                <a:cubicBezTo>
                  <a:pt x="261226" y="897608"/>
                  <a:pt x="257678" y="903842"/>
                  <a:pt x="256791" y="909185"/>
                </a:cubicBezTo>
                <a:cubicBezTo>
                  <a:pt x="254129" y="910966"/>
                  <a:pt x="250581" y="910966"/>
                  <a:pt x="247032" y="909185"/>
                </a:cubicBezTo>
                <a:cubicBezTo>
                  <a:pt x="245258" y="904732"/>
                  <a:pt x="249694" y="899389"/>
                  <a:pt x="250581" y="894936"/>
                </a:cubicBezTo>
                <a:cubicBezTo>
                  <a:pt x="259452" y="881578"/>
                  <a:pt x="273646" y="872673"/>
                  <a:pt x="289614" y="872673"/>
                </a:cubicBezTo>
                <a:cubicBezTo>
                  <a:pt x="294050" y="876235"/>
                  <a:pt x="295824" y="870001"/>
                  <a:pt x="299373" y="869111"/>
                </a:cubicBezTo>
                <a:cubicBezTo>
                  <a:pt x="305583" y="864658"/>
                  <a:pt x="312680" y="863767"/>
                  <a:pt x="318890" y="861986"/>
                </a:cubicBezTo>
                <a:close/>
                <a:moveTo>
                  <a:pt x="200069" y="860674"/>
                </a:moveTo>
                <a:cubicBezTo>
                  <a:pt x="201325" y="861215"/>
                  <a:pt x="202468" y="862514"/>
                  <a:pt x="202925" y="863813"/>
                </a:cubicBezTo>
                <a:cubicBezTo>
                  <a:pt x="202011" y="869008"/>
                  <a:pt x="204753" y="873338"/>
                  <a:pt x="207495" y="876801"/>
                </a:cubicBezTo>
                <a:cubicBezTo>
                  <a:pt x="209323" y="877667"/>
                  <a:pt x="212065" y="879399"/>
                  <a:pt x="212979" y="876801"/>
                </a:cubicBezTo>
                <a:cubicBezTo>
                  <a:pt x="213893" y="875935"/>
                  <a:pt x="214807" y="874203"/>
                  <a:pt x="216635" y="874203"/>
                </a:cubicBezTo>
                <a:cubicBezTo>
                  <a:pt x="219377" y="874203"/>
                  <a:pt x="220291" y="876801"/>
                  <a:pt x="221205" y="878533"/>
                </a:cubicBezTo>
                <a:cubicBezTo>
                  <a:pt x="223033" y="881131"/>
                  <a:pt x="220291" y="884594"/>
                  <a:pt x="218463" y="885460"/>
                </a:cubicBezTo>
                <a:cubicBezTo>
                  <a:pt x="212065" y="887192"/>
                  <a:pt x="206581" y="883728"/>
                  <a:pt x="202011" y="881131"/>
                </a:cubicBezTo>
                <a:cubicBezTo>
                  <a:pt x="197441" y="875935"/>
                  <a:pt x="192871" y="869008"/>
                  <a:pt x="196527" y="862081"/>
                </a:cubicBezTo>
                <a:cubicBezTo>
                  <a:pt x="197441" y="860349"/>
                  <a:pt x="198812" y="860132"/>
                  <a:pt x="200069" y="860674"/>
                </a:cubicBezTo>
                <a:close/>
                <a:moveTo>
                  <a:pt x="250077" y="857921"/>
                </a:moveTo>
                <a:cubicBezTo>
                  <a:pt x="260771" y="857030"/>
                  <a:pt x="270575" y="860592"/>
                  <a:pt x="278596" y="868607"/>
                </a:cubicBezTo>
                <a:cubicBezTo>
                  <a:pt x="277705" y="870388"/>
                  <a:pt x="275031" y="870388"/>
                  <a:pt x="273249" y="871279"/>
                </a:cubicBezTo>
                <a:cubicBezTo>
                  <a:pt x="273249" y="871279"/>
                  <a:pt x="273249" y="871279"/>
                  <a:pt x="267010" y="873950"/>
                </a:cubicBezTo>
                <a:cubicBezTo>
                  <a:pt x="259880" y="870388"/>
                  <a:pt x="250077" y="867717"/>
                  <a:pt x="242056" y="872169"/>
                </a:cubicBezTo>
                <a:cubicBezTo>
                  <a:pt x="241164" y="873950"/>
                  <a:pt x="238491" y="874841"/>
                  <a:pt x="240273" y="877512"/>
                </a:cubicBezTo>
                <a:cubicBezTo>
                  <a:pt x="242947" y="878403"/>
                  <a:pt x="247403" y="879294"/>
                  <a:pt x="248294" y="883746"/>
                </a:cubicBezTo>
                <a:cubicBezTo>
                  <a:pt x="249185" y="888199"/>
                  <a:pt x="246512" y="891761"/>
                  <a:pt x="242056" y="893542"/>
                </a:cubicBezTo>
                <a:cubicBezTo>
                  <a:pt x="238491" y="892652"/>
                  <a:pt x="233143" y="891761"/>
                  <a:pt x="231361" y="888199"/>
                </a:cubicBezTo>
                <a:cubicBezTo>
                  <a:pt x="228687" y="883746"/>
                  <a:pt x="227796" y="878403"/>
                  <a:pt x="229578" y="873060"/>
                </a:cubicBezTo>
                <a:cubicBezTo>
                  <a:pt x="232252" y="865045"/>
                  <a:pt x="241164" y="859702"/>
                  <a:pt x="250077" y="857921"/>
                </a:cubicBezTo>
                <a:close/>
                <a:moveTo>
                  <a:pt x="788650" y="854013"/>
                </a:moveTo>
                <a:cubicBezTo>
                  <a:pt x="792852" y="852267"/>
                  <a:pt x="792852" y="859252"/>
                  <a:pt x="794533" y="860998"/>
                </a:cubicBezTo>
                <a:cubicBezTo>
                  <a:pt x="792852" y="864491"/>
                  <a:pt x="790331" y="868856"/>
                  <a:pt x="786969" y="869729"/>
                </a:cubicBezTo>
                <a:cubicBezTo>
                  <a:pt x="785288" y="865364"/>
                  <a:pt x="780246" y="864491"/>
                  <a:pt x="781086" y="859252"/>
                </a:cubicBezTo>
                <a:cubicBezTo>
                  <a:pt x="782767" y="856633"/>
                  <a:pt x="785288" y="855760"/>
                  <a:pt x="788650" y="854013"/>
                </a:cubicBezTo>
                <a:close/>
                <a:moveTo>
                  <a:pt x="207402" y="850680"/>
                </a:moveTo>
                <a:cubicBezTo>
                  <a:pt x="209966" y="851527"/>
                  <a:pt x="212531" y="853220"/>
                  <a:pt x="215095" y="854913"/>
                </a:cubicBezTo>
                <a:cubicBezTo>
                  <a:pt x="215095" y="857453"/>
                  <a:pt x="214240" y="859993"/>
                  <a:pt x="213385" y="862533"/>
                </a:cubicBezTo>
                <a:cubicBezTo>
                  <a:pt x="211676" y="863380"/>
                  <a:pt x="210821" y="862533"/>
                  <a:pt x="209966" y="862533"/>
                </a:cubicBezTo>
                <a:cubicBezTo>
                  <a:pt x="207402" y="860840"/>
                  <a:pt x="205692" y="859147"/>
                  <a:pt x="203983" y="855760"/>
                </a:cubicBezTo>
                <a:cubicBezTo>
                  <a:pt x="203983" y="853220"/>
                  <a:pt x="205692" y="851527"/>
                  <a:pt x="207402" y="850680"/>
                </a:cubicBezTo>
                <a:close/>
                <a:moveTo>
                  <a:pt x="769473" y="828658"/>
                </a:moveTo>
                <a:cubicBezTo>
                  <a:pt x="774689" y="826867"/>
                  <a:pt x="779905" y="831345"/>
                  <a:pt x="785121" y="831345"/>
                </a:cubicBezTo>
                <a:cubicBezTo>
                  <a:pt x="785121" y="831345"/>
                  <a:pt x="785121" y="831345"/>
                  <a:pt x="790337" y="830449"/>
                </a:cubicBezTo>
                <a:cubicBezTo>
                  <a:pt x="792945" y="832240"/>
                  <a:pt x="790337" y="834927"/>
                  <a:pt x="790337" y="836718"/>
                </a:cubicBezTo>
                <a:cubicBezTo>
                  <a:pt x="788598" y="842091"/>
                  <a:pt x="784252" y="835822"/>
                  <a:pt x="779905" y="838509"/>
                </a:cubicBezTo>
                <a:cubicBezTo>
                  <a:pt x="778166" y="839404"/>
                  <a:pt x="777297" y="841195"/>
                  <a:pt x="776428" y="843882"/>
                </a:cubicBezTo>
                <a:cubicBezTo>
                  <a:pt x="776428" y="843882"/>
                  <a:pt x="776428" y="843882"/>
                  <a:pt x="777297" y="844777"/>
                </a:cubicBezTo>
                <a:cubicBezTo>
                  <a:pt x="779036" y="844777"/>
                  <a:pt x="779905" y="842091"/>
                  <a:pt x="782513" y="842091"/>
                </a:cubicBezTo>
                <a:cubicBezTo>
                  <a:pt x="785121" y="842091"/>
                  <a:pt x="788598" y="843882"/>
                  <a:pt x="788598" y="847464"/>
                </a:cubicBezTo>
                <a:cubicBezTo>
                  <a:pt x="787729" y="853733"/>
                  <a:pt x="780774" y="852837"/>
                  <a:pt x="776428" y="855524"/>
                </a:cubicBezTo>
                <a:cubicBezTo>
                  <a:pt x="772950" y="860001"/>
                  <a:pt x="766865" y="861792"/>
                  <a:pt x="761649" y="860001"/>
                </a:cubicBezTo>
                <a:cubicBezTo>
                  <a:pt x="759910" y="859106"/>
                  <a:pt x="756433" y="858210"/>
                  <a:pt x="757302" y="854628"/>
                </a:cubicBezTo>
                <a:cubicBezTo>
                  <a:pt x="766865" y="849255"/>
                  <a:pt x="760780" y="835822"/>
                  <a:pt x="769473" y="828658"/>
                </a:cubicBezTo>
                <a:close/>
                <a:moveTo>
                  <a:pt x="802425" y="828455"/>
                </a:moveTo>
                <a:cubicBezTo>
                  <a:pt x="802425" y="828455"/>
                  <a:pt x="802425" y="828455"/>
                  <a:pt x="805872" y="839238"/>
                </a:cubicBezTo>
                <a:cubicBezTo>
                  <a:pt x="803287" y="841035"/>
                  <a:pt x="799840" y="844630"/>
                  <a:pt x="800702" y="849123"/>
                </a:cubicBezTo>
                <a:cubicBezTo>
                  <a:pt x="800702" y="853616"/>
                  <a:pt x="804149" y="856311"/>
                  <a:pt x="806734" y="857210"/>
                </a:cubicBezTo>
                <a:cubicBezTo>
                  <a:pt x="808458" y="856311"/>
                  <a:pt x="810181" y="855413"/>
                  <a:pt x="811043" y="852717"/>
                </a:cubicBezTo>
                <a:cubicBezTo>
                  <a:pt x="809320" y="851818"/>
                  <a:pt x="807596" y="855413"/>
                  <a:pt x="805011" y="852717"/>
                </a:cubicBezTo>
                <a:cubicBezTo>
                  <a:pt x="804149" y="850021"/>
                  <a:pt x="804149" y="846427"/>
                  <a:pt x="805872" y="844630"/>
                </a:cubicBezTo>
                <a:cubicBezTo>
                  <a:pt x="809320" y="838340"/>
                  <a:pt x="815352" y="844630"/>
                  <a:pt x="819661" y="845528"/>
                </a:cubicBezTo>
                <a:cubicBezTo>
                  <a:pt x="823108" y="848224"/>
                  <a:pt x="821384" y="852717"/>
                  <a:pt x="820523" y="855413"/>
                </a:cubicBezTo>
                <a:cubicBezTo>
                  <a:pt x="817075" y="859007"/>
                  <a:pt x="814490" y="863500"/>
                  <a:pt x="813628" y="867993"/>
                </a:cubicBezTo>
                <a:cubicBezTo>
                  <a:pt x="811043" y="871587"/>
                  <a:pt x="808458" y="876080"/>
                  <a:pt x="804149" y="876080"/>
                </a:cubicBezTo>
                <a:cubicBezTo>
                  <a:pt x="803287" y="867993"/>
                  <a:pt x="799840" y="859906"/>
                  <a:pt x="795531" y="852717"/>
                </a:cubicBezTo>
                <a:cubicBezTo>
                  <a:pt x="792946" y="848224"/>
                  <a:pt x="793808" y="842832"/>
                  <a:pt x="793808" y="837441"/>
                </a:cubicBezTo>
                <a:cubicBezTo>
                  <a:pt x="795531" y="833847"/>
                  <a:pt x="797255" y="828455"/>
                  <a:pt x="802425" y="828455"/>
                </a:cubicBezTo>
                <a:close/>
                <a:moveTo>
                  <a:pt x="201537" y="822105"/>
                </a:moveTo>
                <a:cubicBezTo>
                  <a:pt x="206943" y="824761"/>
                  <a:pt x="207844" y="831844"/>
                  <a:pt x="208745" y="837156"/>
                </a:cubicBezTo>
                <a:cubicBezTo>
                  <a:pt x="208745" y="837156"/>
                  <a:pt x="208745" y="837156"/>
                  <a:pt x="205141" y="848665"/>
                </a:cubicBezTo>
                <a:cubicBezTo>
                  <a:pt x="201537" y="853092"/>
                  <a:pt x="197032" y="857518"/>
                  <a:pt x="192527" y="861945"/>
                </a:cubicBezTo>
                <a:cubicBezTo>
                  <a:pt x="191626" y="863715"/>
                  <a:pt x="191626" y="868142"/>
                  <a:pt x="188022" y="868142"/>
                </a:cubicBezTo>
                <a:cubicBezTo>
                  <a:pt x="184418" y="863715"/>
                  <a:pt x="181715" y="858404"/>
                  <a:pt x="183517" y="853092"/>
                </a:cubicBezTo>
                <a:cubicBezTo>
                  <a:pt x="183517" y="853092"/>
                  <a:pt x="183517" y="853092"/>
                  <a:pt x="179012" y="849550"/>
                </a:cubicBezTo>
                <a:cubicBezTo>
                  <a:pt x="178111" y="846009"/>
                  <a:pt x="175408" y="843353"/>
                  <a:pt x="177210" y="839812"/>
                </a:cubicBezTo>
                <a:cubicBezTo>
                  <a:pt x="179913" y="838926"/>
                  <a:pt x="183517" y="839812"/>
                  <a:pt x="185319" y="838926"/>
                </a:cubicBezTo>
                <a:cubicBezTo>
                  <a:pt x="188022" y="838926"/>
                  <a:pt x="190725" y="836270"/>
                  <a:pt x="193428" y="838041"/>
                </a:cubicBezTo>
                <a:cubicBezTo>
                  <a:pt x="194329" y="839812"/>
                  <a:pt x="194329" y="842468"/>
                  <a:pt x="193428" y="843353"/>
                </a:cubicBezTo>
                <a:cubicBezTo>
                  <a:pt x="191626" y="847780"/>
                  <a:pt x="182616" y="840697"/>
                  <a:pt x="187121" y="847780"/>
                </a:cubicBezTo>
                <a:cubicBezTo>
                  <a:pt x="188923" y="849550"/>
                  <a:pt x="191626" y="847780"/>
                  <a:pt x="193428" y="847780"/>
                </a:cubicBezTo>
                <a:cubicBezTo>
                  <a:pt x="197032" y="846009"/>
                  <a:pt x="198834" y="843353"/>
                  <a:pt x="198834" y="839812"/>
                </a:cubicBezTo>
                <a:cubicBezTo>
                  <a:pt x="198834" y="839812"/>
                  <a:pt x="198834" y="839812"/>
                  <a:pt x="197032" y="832729"/>
                </a:cubicBezTo>
                <a:cubicBezTo>
                  <a:pt x="198834" y="829188"/>
                  <a:pt x="199735" y="825646"/>
                  <a:pt x="201537" y="822105"/>
                </a:cubicBezTo>
                <a:close/>
                <a:moveTo>
                  <a:pt x="757794" y="820884"/>
                </a:moveTo>
                <a:cubicBezTo>
                  <a:pt x="761422" y="818930"/>
                  <a:pt x="765051" y="823815"/>
                  <a:pt x="765958" y="826746"/>
                </a:cubicBezTo>
                <a:cubicBezTo>
                  <a:pt x="763236" y="831630"/>
                  <a:pt x="758701" y="831630"/>
                  <a:pt x="755072" y="831630"/>
                </a:cubicBezTo>
                <a:cubicBezTo>
                  <a:pt x="753258" y="827722"/>
                  <a:pt x="755072" y="823815"/>
                  <a:pt x="757794" y="820884"/>
                </a:cubicBezTo>
                <a:close/>
                <a:moveTo>
                  <a:pt x="226089" y="819799"/>
                </a:moveTo>
                <a:cubicBezTo>
                  <a:pt x="229740" y="818930"/>
                  <a:pt x="230653" y="822407"/>
                  <a:pt x="233392" y="824146"/>
                </a:cubicBezTo>
                <a:cubicBezTo>
                  <a:pt x="236130" y="830231"/>
                  <a:pt x="235217" y="836317"/>
                  <a:pt x="237956" y="842402"/>
                </a:cubicBezTo>
                <a:cubicBezTo>
                  <a:pt x="239781" y="845010"/>
                  <a:pt x="245258" y="846749"/>
                  <a:pt x="245258" y="851095"/>
                </a:cubicBezTo>
                <a:cubicBezTo>
                  <a:pt x="240694" y="854573"/>
                  <a:pt x="234304" y="855442"/>
                  <a:pt x="228828" y="853703"/>
                </a:cubicBezTo>
                <a:cubicBezTo>
                  <a:pt x="225176" y="851965"/>
                  <a:pt x="222438" y="848487"/>
                  <a:pt x="218787" y="851095"/>
                </a:cubicBezTo>
                <a:cubicBezTo>
                  <a:pt x="214223" y="851095"/>
                  <a:pt x="211484" y="848487"/>
                  <a:pt x="209659" y="845879"/>
                </a:cubicBezTo>
                <a:cubicBezTo>
                  <a:pt x="210572" y="841533"/>
                  <a:pt x="209659" y="835447"/>
                  <a:pt x="213310" y="831101"/>
                </a:cubicBezTo>
                <a:cubicBezTo>
                  <a:pt x="216048" y="831101"/>
                  <a:pt x="218787" y="830231"/>
                  <a:pt x="221525" y="831970"/>
                </a:cubicBezTo>
                <a:cubicBezTo>
                  <a:pt x="221525" y="833709"/>
                  <a:pt x="222438" y="835447"/>
                  <a:pt x="220612" y="835447"/>
                </a:cubicBezTo>
                <a:cubicBezTo>
                  <a:pt x="218787" y="836317"/>
                  <a:pt x="216961" y="837186"/>
                  <a:pt x="216048" y="838925"/>
                </a:cubicBezTo>
                <a:cubicBezTo>
                  <a:pt x="218787" y="840663"/>
                  <a:pt x="220612" y="839794"/>
                  <a:pt x="222438" y="838925"/>
                </a:cubicBezTo>
                <a:cubicBezTo>
                  <a:pt x="227002" y="837186"/>
                  <a:pt x="226089" y="832839"/>
                  <a:pt x="225176" y="830231"/>
                </a:cubicBezTo>
                <a:cubicBezTo>
                  <a:pt x="225176" y="830231"/>
                  <a:pt x="225176" y="830231"/>
                  <a:pt x="220612" y="825885"/>
                </a:cubicBezTo>
                <a:cubicBezTo>
                  <a:pt x="216048" y="823277"/>
                  <a:pt x="208746" y="831970"/>
                  <a:pt x="209659" y="823277"/>
                </a:cubicBezTo>
                <a:cubicBezTo>
                  <a:pt x="211484" y="822407"/>
                  <a:pt x="214223" y="822407"/>
                  <a:pt x="216961" y="822407"/>
                </a:cubicBezTo>
                <a:cubicBezTo>
                  <a:pt x="217874" y="823277"/>
                  <a:pt x="218787" y="825015"/>
                  <a:pt x="219700" y="824146"/>
                </a:cubicBezTo>
                <a:cubicBezTo>
                  <a:pt x="220612" y="822407"/>
                  <a:pt x="223351" y="820669"/>
                  <a:pt x="226089" y="819799"/>
                </a:cubicBezTo>
                <a:close/>
                <a:moveTo>
                  <a:pt x="823285" y="813487"/>
                </a:moveTo>
                <a:cubicBezTo>
                  <a:pt x="826813" y="812580"/>
                  <a:pt x="829458" y="815302"/>
                  <a:pt x="832104" y="817116"/>
                </a:cubicBezTo>
                <a:cubicBezTo>
                  <a:pt x="837396" y="824373"/>
                  <a:pt x="836514" y="832537"/>
                  <a:pt x="835632" y="842516"/>
                </a:cubicBezTo>
                <a:cubicBezTo>
                  <a:pt x="825931" y="843423"/>
                  <a:pt x="814465" y="844330"/>
                  <a:pt x="808292" y="835259"/>
                </a:cubicBezTo>
                <a:cubicBezTo>
                  <a:pt x="806528" y="832537"/>
                  <a:pt x="805646" y="828909"/>
                  <a:pt x="806528" y="825280"/>
                </a:cubicBezTo>
                <a:cubicBezTo>
                  <a:pt x="809174" y="822559"/>
                  <a:pt x="811819" y="820744"/>
                  <a:pt x="814465" y="818930"/>
                </a:cubicBezTo>
                <a:cubicBezTo>
                  <a:pt x="817993" y="818023"/>
                  <a:pt x="820639" y="820744"/>
                  <a:pt x="820639" y="824373"/>
                </a:cubicBezTo>
                <a:cubicBezTo>
                  <a:pt x="824167" y="828909"/>
                  <a:pt x="812701" y="828909"/>
                  <a:pt x="818875" y="832537"/>
                </a:cubicBezTo>
                <a:cubicBezTo>
                  <a:pt x="821521" y="831630"/>
                  <a:pt x="824167" y="828909"/>
                  <a:pt x="824167" y="827094"/>
                </a:cubicBezTo>
                <a:cubicBezTo>
                  <a:pt x="825049" y="822559"/>
                  <a:pt x="823285" y="818930"/>
                  <a:pt x="820639" y="816209"/>
                </a:cubicBezTo>
                <a:cubicBezTo>
                  <a:pt x="819757" y="814394"/>
                  <a:pt x="822403" y="813487"/>
                  <a:pt x="823285" y="813487"/>
                </a:cubicBezTo>
                <a:close/>
                <a:moveTo>
                  <a:pt x="238908" y="812933"/>
                </a:moveTo>
                <a:cubicBezTo>
                  <a:pt x="240722" y="816814"/>
                  <a:pt x="242537" y="821664"/>
                  <a:pt x="245258" y="825545"/>
                </a:cubicBezTo>
                <a:cubicBezTo>
                  <a:pt x="244351" y="827485"/>
                  <a:pt x="241629" y="827485"/>
                  <a:pt x="239815" y="828455"/>
                </a:cubicBezTo>
                <a:cubicBezTo>
                  <a:pt x="237094" y="828455"/>
                  <a:pt x="238908" y="825545"/>
                  <a:pt x="237094" y="824575"/>
                </a:cubicBezTo>
                <a:cubicBezTo>
                  <a:pt x="236187" y="821664"/>
                  <a:pt x="232558" y="819724"/>
                  <a:pt x="232558" y="815844"/>
                </a:cubicBezTo>
                <a:cubicBezTo>
                  <a:pt x="234372" y="813903"/>
                  <a:pt x="236187" y="810993"/>
                  <a:pt x="238908" y="812933"/>
                </a:cubicBezTo>
                <a:close/>
                <a:moveTo>
                  <a:pt x="177896" y="807092"/>
                </a:moveTo>
                <a:cubicBezTo>
                  <a:pt x="180471" y="807092"/>
                  <a:pt x="184761" y="806230"/>
                  <a:pt x="185619" y="808815"/>
                </a:cubicBezTo>
                <a:cubicBezTo>
                  <a:pt x="187336" y="811401"/>
                  <a:pt x="188194" y="815710"/>
                  <a:pt x="187336" y="818295"/>
                </a:cubicBezTo>
                <a:cubicBezTo>
                  <a:pt x="184761" y="820018"/>
                  <a:pt x="183045" y="821742"/>
                  <a:pt x="180471" y="820018"/>
                </a:cubicBezTo>
                <a:cubicBezTo>
                  <a:pt x="179613" y="820018"/>
                  <a:pt x="179613" y="818295"/>
                  <a:pt x="177896" y="817433"/>
                </a:cubicBezTo>
                <a:cubicBezTo>
                  <a:pt x="175322" y="818295"/>
                  <a:pt x="177038" y="821742"/>
                  <a:pt x="177896" y="822604"/>
                </a:cubicBezTo>
                <a:cubicBezTo>
                  <a:pt x="179613" y="826051"/>
                  <a:pt x="183903" y="824327"/>
                  <a:pt x="185619" y="824327"/>
                </a:cubicBezTo>
                <a:cubicBezTo>
                  <a:pt x="189910" y="824327"/>
                  <a:pt x="189910" y="812263"/>
                  <a:pt x="195059" y="820018"/>
                </a:cubicBezTo>
                <a:cubicBezTo>
                  <a:pt x="197633" y="826051"/>
                  <a:pt x="191626" y="830360"/>
                  <a:pt x="188194" y="833807"/>
                </a:cubicBezTo>
                <a:cubicBezTo>
                  <a:pt x="182187" y="836392"/>
                  <a:pt x="172748" y="833807"/>
                  <a:pt x="165883" y="832945"/>
                </a:cubicBezTo>
                <a:cubicBezTo>
                  <a:pt x="166741" y="823466"/>
                  <a:pt x="167599" y="811401"/>
                  <a:pt x="177896" y="807092"/>
                </a:cubicBezTo>
                <a:close/>
                <a:moveTo>
                  <a:pt x="731117" y="806429"/>
                </a:moveTo>
                <a:cubicBezTo>
                  <a:pt x="733774" y="808215"/>
                  <a:pt x="739973" y="804643"/>
                  <a:pt x="740859" y="810001"/>
                </a:cubicBezTo>
                <a:cubicBezTo>
                  <a:pt x="741744" y="810894"/>
                  <a:pt x="741744" y="812680"/>
                  <a:pt x="740859" y="813573"/>
                </a:cubicBezTo>
                <a:cubicBezTo>
                  <a:pt x="737316" y="812680"/>
                  <a:pt x="736430" y="818038"/>
                  <a:pt x="733774" y="815359"/>
                </a:cubicBezTo>
                <a:cubicBezTo>
                  <a:pt x="731117" y="815359"/>
                  <a:pt x="732002" y="818038"/>
                  <a:pt x="732002" y="818931"/>
                </a:cubicBezTo>
                <a:cubicBezTo>
                  <a:pt x="732002" y="820717"/>
                  <a:pt x="733774" y="822503"/>
                  <a:pt x="735545" y="822503"/>
                </a:cubicBezTo>
                <a:cubicBezTo>
                  <a:pt x="740859" y="824288"/>
                  <a:pt x="747944" y="818931"/>
                  <a:pt x="752372" y="824288"/>
                </a:cubicBezTo>
                <a:cubicBezTo>
                  <a:pt x="753258" y="829646"/>
                  <a:pt x="747058" y="827860"/>
                  <a:pt x="744401" y="828753"/>
                </a:cubicBezTo>
                <a:cubicBezTo>
                  <a:pt x="739087" y="828753"/>
                  <a:pt x="733774" y="831432"/>
                  <a:pt x="731117" y="835897"/>
                </a:cubicBezTo>
                <a:cubicBezTo>
                  <a:pt x="728460" y="839469"/>
                  <a:pt x="727574" y="844827"/>
                  <a:pt x="729345" y="848399"/>
                </a:cubicBezTo>
                <a:cubicBezTo>
                  <a:pt x="731117" y="849292"/>
                  <a:pt x="732002" y="851970"/>
                  <a:pt x="733774" y="850185"/>
                </a:cubicBezTo>
                <a:cubicBezTo>
                  <a:pt x="735545" y="848399"/>
                  <a:pt x="736430" y="844827"/>
                  <a:pt x="739087" y="843934"/>
                </a:cubicBezTo>
                <a:cubicBezTo>
                  <a:pt x="741744" y="843934"/>
                  <a:pt x="743516" y="844827"/>
                  <a:pt x="744401" y="847506"/>
                </a:cubicBezTo>
                <a:cubicBezTo>
                  <a:pt x="744401" y="849292"/>
                  <a:pt x="743516" y="853756"/>
                  <a:pt x="741744" y="855542"/>
                </a:cubicBezTo>
                <a:cubicBezTo>
                  <a:pt x="739087" y="857328"/>
                  <a:pt x="735545" y="859114"/>
                  <a:pt x="732888" y="859114"/>
                </a:cubicBezTo>
                <a:cubicBezTo>
                  <a:pt x="729345" y="858221"/>
                  <a:pt x="726688" y="853756"/>
                  <a:pt x="723146" y="857328"/>
                </a:cubicBezTo>
                <a:cubicBezTo>
                  <a:pt x="718717" y="861793"/>
                  <a:pt x="711632" y="860900"/>
                  <a:pt x="705433" y="860900"/>
                </a:cubicBezTo>
                <a:cubicBezTo>
                  <a:pt x="705433" y="860900"/>
                  <a:pt x="705433" y="860900"/>
                  <a:pt x="695690" y="856435"/>
                </a:cubicBezTo>
                <a:cubicBezTo>
                  <a:pt x="691262" y="860007"/>
                  <a:pt x="685948" y="859114"/>
                  <a:pt x="681520" y="858221"/>
                </a:cubicBezTo>
                <a:cubicBezTo>
                  <a:pt x="677092" y="858221"/>
                  <a:pt x="673549" y="857328"/>
                  <a:pt x="669121" y="858221"/>
                </a:cubicBezTo>
                <a:cubicBezTo>
                  <a:pt x="669121" y="858221"/>
                  <a:pt x="669121" y="858221"/>
                  <a:pt x="669121" y="856435"/>
                </a:cubicBezTo>
                <a:cubicBezTo>
                  <a:pt x="674435" y="854649"/>
                  <a:pt x="678863" y="850185"/>
                  <a:pt x="684177" y="851078"/>
                </a:cubicBezTo>
                <a:cubicBezTo>
                  <a:pt x="687720" y="851078"/>
                  <a:pt x="692148" y="851078"/>
                  <a:pt x="693919" y="847506"/>
                </a:cubicBezTo>
                <a:cubicBezTo>
                  <a:pt x="694805" y="843041"/>
                  <a:pt x="694805" y="836790"/>
                  <a:pt x="700119" y="835004"/>
                </a:cubicBezTo>
                <a:cubicBezTo>
                  <a:pt x="702776" y="834111"/>
                  <a:pt x="706318" y="832325"/>
                  <a:pt x="709861" y="834111"/>
                </a:cubicBezTo>
                <a:cubicBezTo>
                  <a:pt x="711632" y="835897"/>
                  <a:pt x="713404" y="838576"/>
                  <a:pt x="711632" y="841255"/>
                </a:cubicBezTo>
                <a:cubicBezTo>
                  <a:pt x="711632" y="844827"/>
                  <a:pt x="708090" y="843934"/>
                  <a:pt x="706318" y="843934"/>
                </a:cubicBezTo>
                <a:cubicBezTo>
                  <a:pt x="703661" y="842148"/>
                  <a:pt x="701004" y="843041"/>
                  <a:pt x="701004" y="845720"/>
                </a:cubicBezTo>
                <a:cubicBezTo>
                  <a:pt x="700119" y="850185"/>
                  <a:pt x="705433" y="851078"/>
                  <a:pt x="707204" y="852863"/>
                </a:cubicBezTo>
                <a:cubicBezTo>
                  <a:pt x="710747" y="853756"/>
                  <a:pt x="716946" y="855542"/>
                  <a:pt x="718717" y="851078"/>
                </a:cubicBezTo>
                <a:cubicBezTo>
                  <a:pt x="723146" y="844827"/>
                  <a:pt x="720489" y="835897"/>
                  <a:pt x="726688" y="829646"/>
                </a:cubicBezTo>
                <a:cubicBezTo>
                  <a:pt x="725803" y="823395"/>
                  <a:pt x="722260" y="816252"/>
                  <a:pt x="726688" y="810001"/>
                </a:cubicBezTo>
                <a:cubicBezTo>
                  <a:pt x="727574" y="808215"/>
                  <a:pt x="729345" y="807322"/>
                  <a:pt x="731117" y="806429"/>
                </a:cubicBezTo>
                <a:close/>
                <a:moveTo>
                  <a:pt x="844674" y="804128"/>
                </a:moveTo>
                <a:cubicBezTo>
                  <a:pt x="844674" y="804128"/>
                  <a:pt x="844674" y="804128"/>
                  <a:pt x="855457" y="808564"/>
                </a:cubicBezTo>
                <a:cubicBezTo>
                  <a:pt x="859950" y="809451"/>
                  <a:pt x="863544" y="812113"/>
                  <a:pt x="868037" y="812113"/>
                </a:cubicBezTo>
                <a:cubicBezTo>
                  <a:pt x="870733" y="812113"/>
                  <a:pt x="868936" y="814774"/>
                  <a:pt x="868037" y="815661"/>
                </a:cubicBezTo>
                <a:cubicBezTo>
                  <a:pt x="865341" y="819209"/>
                  <a:pt x="861747" y="822758"/>
                  <a:pt x="856356" y="822758"/>
                </a:cubicBezTo>
                <a:cubicBezTo>
                  <a:pt x="853660" y="824532"/>
                  <a:pt x="854558" y="828968"/>
                  <a:pt x="850065" y="829855"/>
                </a:cubicBezTo>
                <a:cubicBezTo>
                  <a:pt x="850065" y="829855"/>
                  <a:pt x="850065" y="829855"/>
                  <a:pt x="843775" y="831629"/>
                </a:cubicBezTo>
                <a:cubicBezTo>
                  <a:pt x="837485" y="829855"/>
                  <a:pt x="839282" y="822758"/>
                  <a:pt x="838384" y="818322"/>
                </a:cubicBezTo>
                <a:cubicBezTo>
                  <a:pt x="838384" y="817435"/>
                  <a:pt x="840181" y="815661"/>
                  <a:pt x="841080" y="814774"/>
                </a:cubicBezTo>
                <a:cubicBezTo>
                  <a:pt x="843775" y="813887"/>
                  <a:pt x="845572" y="816548"/>
                  <a:pt x="846471" y="818322"/>
                </a:cubicBezTo>
                <a:cubicBezTo>
                  <a:pt x="847370" y="820097"/>
                  <a:pt x="845572" y="821871"/>
                  <a:pt x="847370" y="823645"/>
                </a:cubicBezTo>
                <a:cubicBezTo>
                  <a:pt x="849167" y="822758"/>
                  <a:pt x="850065" y="820984"/>
                  <a:pt x="850065" y="819209"/>
                </a:cubicBezTo>
                <a:cubicBezTo>
                  <a:pt x="849167" y="815661"/>
                  <a:pt x="848268" y="812113"/>
                  <a:pt x="845572" y="812113"/>
                </a:cubicBezTo>
                <a:cubicBezTo>
                  <a:pt x="841978" y="810338"/>
                  <a:pt x="838384" y="812113"/>
                  <a:pt x="835688" y="814774"/>
                </a:cubicBezTo>
                <a:cubicBezTo>
                  <a:pt x="832094" y="812113"/>
                  <a:pt x="828499" y="809451"/>
                  <a:pt x="824006" y="808564"/>
                </a:cubicBezTo>
                <a:cubicBezTo>
                  <a:pt x="823108" y="807677"/>
                  <a:pt x="823108" y="806790"/>
                  <a:pt x="823108" y="805903"/>
                </a:cubicBezTo>
                <a:cubicBezTo>
                  <a:pt x="829398" y="802354"/>
                  <a:pt x="837485" y="801467"/>
                  <a:pt x="844674" y="804128"/>
                </a:cubicBezTo>
                <a:close/>
                <a:moveTo>
                  <a:pt x="262053" y="802510"/>
                </a:moveTo>
                <a:cubicBezTo>
                  <a:pt x="267357" y="799880"/>
                  <a:pt x="270892" y="804263"/>
                  <a:pt x="272660" y="807770"/>
                </a:cubicBezTo>
                <a:cubicBezTo>
                  <a:pt x="274428" y="812154"/>
                  <a:pt x="271776" y="816537"/>
                  <a:pt x="270008" y="820044"/>
                </a:cubicBezTo>
                <a:cubicBezTo>
                  <a:pt x="278848" y="826180"/>
                  <a:pt x="273544" y="838454"/>
                  <a:pt x="281500" y="844590"/>
                </a:cubicBezTo>
                <a:cubicBezTo>
                  <a:pt x="285035" y="847220"/>
                  <a:pt x="290339" y="847220"/>
                  <a:pt x="293875" y="845467"/>
                </a:cubicBezTo>
                <a:cubicBezTo>
                  <a:pt x="296527" y="843714"/>
                  <a:pt x="299178" y="841084"/>
                  <a:pt x="297411" y="837577"/>
                </a:cubicBezTo>
                <a:cubicBezTo>
                  <a:pt x="295643" y="835824"/>
                  <a:pt x="292107" y="838454"/>
                  <a:pt x="290339" y="836700"/>
                </a:cubicBezTo>
                <a:cubicBezTo>
                  <a:pt x="289455" y="834070"/>
                  <a:pt x="286803" y="831440"/>
                  <a:pt x="288571" y="828810"/>
                </a:cubicBezTo>
                <a:cubicBezTo>
                  <a:pt x="290339" y="826180"/>
                  <a:pt x="292991" y="827057"/>
                  <a:pt x="295643" y="826180"/>
                </a:cubicBezTo>
                <a:cubicBezTo>
                  <a:pt x="299178" y="827057"/>
                  <a:pt x="302714" y="829687"/>
                  <a:pt x="304482" y="834070"/>
                </a:cubicBezTo>
                <a:cubicBezTo>
                  <a:pt x="305366" y="835824"/>
                  <a:pt x="303598" y="840207"/>
                  <a:pt x="307134" y="841084"/>
                </a:cubicBezTo>
                <a:cubicBezTo>
                  <a:pt x="314206" y="839330"/>
                  <a:pt x="316857" y="847220"/>
                  <a:pt x="323045" y="847220"/>
                </a:cubicBezTo>
                <a:cubicBezTo>
                  <a:pt x="320393" y="850727"/>
                  <a:pt x="313322" y="850727"/>
                  <a:pt x="308902" y="848974"/>
                </a:cubicBezTo>
                <a:cubicBezTo>
                  <a:pt x="300946" y="843714"/>
                  <a:pt x="296527" y="858617"/>
                  <a:pt x="287687" y="855110"/>
                </a:cubicBezTo>
                <a:cubicBezTo>
                  <a:pt x="281500" y="854234"/>
                  <a:pt x="276196" y="848974"/>
                  <a:pt x="272660" y="845467"/>
                </a:cubicBezTo>
                <a:cubicBezTo>
                  <a:pt x="269124" y="847220"/>
                  <a:pt x="266473" y="850727"/>
                  <a:pt x="262053" y="849850"/>
                </a:cubicBezTo>
                <a:cubicBezTo>
                  <a:pt x="256749" y="848974"/>
                  <a:pt x="252329" y="844590"/>
                  <a:pt x="250562" y="839330"/>
                </a:cubicBezTo>
                <a:cubicBezTo>
                  <a:pt x="249678" y="836700"/>
                  <a:pt x="252329" y="834070"/>
                  <a:pt x="254097" y="832317"/>
                </a:cubicBezTo>
                <a:cubicBezTo>
                  <a:pt x="255865" y="831440"/>
                  <a:pt x="257633" y="833194"/>
                  <a:pt x="259401" y="833194"/>
                </a:cubicBezTo>
                <a:cubicBezTo>
                  <a:pt x="262937" y="835824"/>
                  <a:pt x="257633" y="841084"/>
                  <a:pt x="262053" y="842837"/>
                </a:cubicBezTo>
                <a:cubicBezTo>
                  <a:pt x="265589" y="842837"/>
                  <a:pt x="268240" y="840207"/>
                  <a:pt x="269124" y="838454"/>
                </a:cubicBezTo>
                <a:cubicBezTo>
                  <a:pt x="270892" y="835824"/>
                  <a:pt x="270892" y="831440"/>
                  <a:pt x="270008" y="828810"/>
                </a:cubicBezTo>
                <a:cubicBezTo>
                  <a:pt x="263821" y="822674"/>
                  <a:pt x="255865" y="820920"/>
                  <a:pt x="247910" y="820044"/>
                </a:cubicBezTo>
                <a:cubicBezTo>
                  <a:pt x="246142" y="819167"/>
                  <a:pt x="245258" y="816537"/>
                  <a:pt x="246142" y="813907"/>
                </a:cubicBezTo>
                <a:cubicBezTo>
                  <a:pt x="249678" y="812154"/>
                  <a:pt x="254981" y="813907"/>
                  <a:pt x="259401" y="815660"/>
                </a:cubicBezTo>
                <a:cubicBezTo>
                  <a:pt x="261169" y="815660"/>
                  <a:pt x="262937" y="813907"/>
                  <a:pt x="264705" y="812154"/>
                </a:cubicBezTo>
                <a:cubicBezTo>
                  <a:pt x="263821" y="809524"/>
                  <a:pt x="258517" y="808647"/>
                  <a:pt x="260285" y="805140"/>
                </a:cubicBezTo>
                <a:cubicBezTo>
                  <a:pt x="259401" y="803387"/>
                  <a:pt x="261169" y="802510"/>
                  <a:pt x="262053" y="802510"/>
                </a:cubicBezTo>
                <a:close/>
                <a:moveTo>
                  <a:pt x="803625" y="796705"/>
                </a:moveTo>
                <a:cubicBezTo>
                  <a:pt x="807955" y="796705"/>
                  <a:pt x="812285" y="799404"/>
                  <a:pt x="816614" y="802103"/>
                </a:cubicBezTo>
                <a:cubicBezTo>
                  <a:pt x="817480" y="803902"/>
                  <a:pt x="817480" y="806600"/>
                  <a:pt x="818346" y="808399"/>
                </a:cubicBezTo>
                <a:cubicBezTo>
                  <a:pt x="817480" y="811098"/>
                  <a:pt x="815748" y="812897"/>
                  <a:pt x="814016" y="815596"/>
                </a:cubicBezTo>
                <a:cubicBezTo>
                  <a:pt x="811419" y="815596"/>
                  <a:pt x="807955" y="816496"/>
                  <a:pt x="805357" y="814696"/>
                </a:cubicBezTo>
                <a:cubicBezTo>
                  <a:pt x="802760" y="812897"/>
                  <a:pt x="804491" y="809299"/>
                  <a:pt x="803625" y="806600"/>
                </a:cubicBezTo>
                <a:cubicBezTo>
                  <a:pt x="800162" y="805701"/>
                  <a:pt x="800162" y="809299"/>
                  <a:pt x="799296" y="811098"/>
                </a:cubicBezTo>
                <a:cubicBezTo>
                  <a:pt x="799296" y="815596"/>
                  <a:pt x="804491" y="817395"/>
                  <a:pt x="806223" y="820094"/>
                </a:cubicBezTo>
                <a:cubicBezTo>
                  <a:pt x="805357" y="823692"/>
                  <a:pt x="801894" y="823692"/>
                  <a:pt x="798430" y="823692"/>
                </a:cubicBezTo>
                <a:cubicBezTo>
                  <a:pt x="793235" y="822793"/>
                  <a:pt x="792369" y="816496"/>
                  <a:pt x="790637" y="812897"/>
                </a:cubicBezTo>
                <a:cubicBezTo>
                  <a:pt x="790637" y="812897"/>
                  <a:pt x="790637" y="812897"/>
                  <a:pt x="789771" y="797605"/>
                </a:cubicBezTo>
                <a:cubicBezTo>
                  <a:pt x="794100" y="796705"/>
                  <a:pt x="799296" y="797605"/>
                  <a:pt x="803625" y="796705"/>
                </a:cubicBezTo>
                <a:close/>
                <a:moveTo>
                  <a:pt x="854391" y="795118"/>
                </a:moveTo>
                <a:cubicBezTo>
                  <a:pt x="857193" y="795118"/>
                  <a:pt x="859994" y="796044"/>
                  <a:pt x="862796" y="796970"/>
                </a:cubicBezTo>
                <a:cubicBezTo>
                  <a:pt x="861862" y="800674"/>
                  <a:pt x="858127" y="803452"/>
                  <a:pt x="855325" y="805304"/>
                </a:cubicBezTo>
                <a:cubicBezTo>
                  <a:pt x="852524" y="806230"/>
                  <a:pt x="849722" y="803452"/>
                  <a:pt x="846921" y="802526"/>
                </a:cubicBezTo>
                <a:cubicBezTo>
                  <a:pt x="848789" y="798822"/>
                  <a:pt x="852524" y="797896"/>
                  <a:pt x="854391" y="795118"/>
                </a:cubicBezTo>
                <a:close/>
                <a:moveTo>
                  <a:pt x="773433" y="794949"/>
                </a:moveTo>
                <a:cubicBezTo>
                  <a:pt x="776409" y="794392"/>
                  <a:pt x="779276" y="794615"/>
                  <a:pt x="781481" y="797286"/>
                </a:cubicBezTo>
                <a:cubicBezTo>
                  <a:pt x="783244" y="799958"/>
                  <a:pt x="785008" y="803520"/>
                  <a:pt x="783244" y="807082"/>
                </a:cubicBezTo>
                <a:cubicBezTo>
                  <a:pt x="781481" y="810644"/>
                  <a:pt x="777071" y="808863"/>
                  <a:pt x="773543" y="808863"/>
                </a:cubicBezTo>
                <a:cubicBezTo>
                  <a:pt x="773543" y="807973"/>
                  <a:pt x="772661" y="807973"/>
                  <a:pt x="772661" y="807973"/>
                </a:cubicBezTo>
                <a:cubicBezTo>
                  <a:pt x="770897" y="808863"/>
                  <a:pt x="772661" y="810644"/>
                  <a:pt x="773543" y="811535"/>
                </a:cubicBezTo>
                <a:cubicBezTo>
                  <a:pt x="775307" y="814207"/>
                  <a:pt x="779717" y="813316"/>
                  <a:pt x="782363" y="811535"/>
                </a:cubicBezTo>
                <a:cubicBezTo>
                  <a:pt x="783244" y="811535"/>
                  <a:pt x="784126" y="810644"/>
                  <a:pt x="785890" y="810644"/>
                </a:cubicBezTo>
                <a:cubicBezTo>
                  <a:pt x="787654" y="815988"/>
                  <a:pt x="787654" y="822221"/>
                  <a:pt x="792946" y="824893"/>
                </a:cubicBezTo>
                <a:cubicBezTo>
                  <a:pt x="792064" y="828455"/>
                  <a:pt x="787654" y="826674"/>
                  <a:pt x="785890" y="827565"/>
                </a:cubicBezTo>
                <a:cubicBezTo>
                  <a:pt x="785890" y="827565"/>
                  <a:pt x="785890" y="827565"/>
                  <a:pt x="774425" y="825784"/>
                </a:cubicBezTo>
                <a:cubicBezTo>
                  <a:pt x="763842" y="821331"/>
                  <a:pt x="758550" y="811535"/>
                  <a:pt x="749731" y="805301"/>
                </a:cubicBezTo>
                <a:cubicBezTo>
                  <a:pt x="747967" y="804411"/>
                  <a:pt x="745321" y="803520"/>
                  <a:pt x="745321" y="801739"/>
                </a:cubicBezTo>
                <a:cubicBezTo>
                  <a:pt x="750613" y="797286"/>
                  <a:pt x="758550" y="794615"/>
                  <a:pt x="764724" y="797286"/>
                </a:cubicBezTo>
                <a:cubicBezTo>
                  <a:pt x="767369" y="796841"/>
                  <a:pt x="770456" y="795505"/>
                  <a:pt x="773433" y="794949"/>
                </a:cubicBezTo>
                <a:close/>
                <a:moveTo>
                  <a:pt x="162758" y="791924"/>
                </a:moveTo>
                <a:cubicBezTo>
                  <a:pt x="166115" y="791703"/>
                  <a:pt x="169556" y="792644"/>
                  <a:pt x="173167" y="795524"/>
                </a:cubicBezTo>
                <a:cubicBezTo>
                  <a:pt x="173167" y="795524"/>
                  <a:pt x="173167" y="795524"/>
                  <a:pt x="178583" y="800840"/>
                </a:cubicBezTo>
                <a:cubicBezTo>
                  <a:pt x="177680" y="803498"/>
                  <a:pt x="173167" y="804384"/>
                  <a:pt x="171361" y="806156"/>
                </a:cubicBezTo>
                <a:cubicBezTo>
                  <a:pt x="169556" y="803498"/>
                  <a:pt x="166848" y="801726"/>
                  <a:pt x="164140" y="800840"/>
                </a:cubicBezTo>
                <a:cubicBezTo>
                  <a:pt x="160529" y="800840"/>
                  <a:pt x="156918" y="801726"/>
                  <a:pt x="154210" y="804384"/>
                </a:cubicBezTo>
                <a:cubicBezTo>
                  <a:pt x="154210" y="806156"/>
                  <a:pt x="153308" y="807928"/>
                  <a:pt x="154210" y="809700"/>
                </a:cubicBezTo>
                <a:cubicBezTo>
                  <a:pt x="155113" y="810587"/>
                  <a:pt x="156918" y="810587"/>
                  <a:pt x="156918" y="808814"/>
                </a:cubicBezTo>
                <a:cubicBezTo>
                  <a:pt x="156918" y="807042"/>
                  <a:pt x="159627" y="806156"/>
                  <a:pt x="160529" y="804384"/>
                </a:cubicBezTo>
                <a:cubicBezTo>
                  <a:pt x="164140" y="803498"/>
                  <a:pt x="165945" y="806156"/>
                  <a:pt x="166848" y="808814"/>
                </a:cubicBezTo>
                <a:cubicBezTo>
                  <a:pt x="166848" y="812359"/>
                  <a:pt x="165043" y="815903"/>
                  <a:pt x="162335" y="818561"/>
                </a:cubicBezTo>
                <a:cubicBezTo>
                  <a:pt x="160529" y="822105"/>
                  <a:pt x="156918" y="819447"/>
                  <a:pt x="153308" y="819447"/>
                </a:cubicBezTo>
                <a:cubicBezTo>
                  <a:pt x="149697" y="815903"/>
                  <a:pt x="146086" y="812359"/>
                  <a:pt x="140670" y="812359"/>
                </a:cubicBezTo>
                <a:cubicBezTo>
                  <a:pt x="137059" y="811473"/>
                  <a:pt x="135254" y="807928"/>
                  <a:pt x="132546" y="806156"/>
                </a:cubicBezTo>
                <a:cubicBezTo>
                  <a:pt x="132546" y="806156"/>
                  <a:pt x="132546" y="806156"/>
                  <a:pt x="132546" y="804384"/>
                </a:cubicBezTo>
                <a:cubicBezTo>
                  <a:pt x="143378" y="803720"/>
                  <a:pt x="152687" y="792589"/>
                  <a:pt x="162758" y="791924"/>
                </a:cubicBezTo>
                <a:close/>
                <a:moveTo>
                  <a:pt x="874511" y="785593"/>
                </a:moveTo>
                <a:cubicBezTo>
                  <a:pt x="878014" y="785593"/>
                  <a:pt x="880642" y="785593"/>
                  <a:pt x="883269" y="787425"/>
                </a:cubicBezTo>
                <a:cubicBezTo>
                  <a:pt x="885021" y="790172"/>
                  <a:pt x="884145" y="794752"/>
                  <a:pt x="884145" y="796583"/>
                </a:cubicBezTo>
                <a:cubicBezTo>
                  <a:pt x="880642" y="802994"/>
                  <a:pt x="874511" y="807573"/>
                  <a:pt x="868379" y="809405"/>
                </a:cubicBezTo>
                <a:cubicBezTo>
                  <a:pt x="865752" y="808489"/>
                  <a:pt x="862248" y="809405"/>
                  <a:pt x="859621" y="807573"/>
                </a:cubicBezTo>
                <a:cubicBezTo>
                  <a:pt x="860497" y="804826"/>
                  <a:pt x="863124" y="802078"/>
                  <a:pt x="864876" y="801163"/>
                </a:cubicBezTo>
                <a:cubicBezTo>
                  <a:pt x="869255" y="800247"/>
                  <a:pt x="873635" y="798415"/>
                  <a:pt x="876262" y="794752"/>
                </a:cubicBezTo>
                <a:cubicBezTo>
                  <a:pt x="876262" y="792004"/>
                  <a:pt x="872759" y="792920"/>
                  <a:pt x="872759" y="790172"/>
                </a:cubicBezTo>
                <a:cubicBezTo>
                  <a:pt x="873635" y="788341"/>
                  <a:pt x="872759" y="786509"/>
                  <a:pt x="874511" y="785593"/>
                </a:cubicBezTo>
                <a:close/>
                <a:moveTo>
                  <a:pt x="227920" y="785593"/>
                </a:moveTo>
                <a:cubicBezTo>
                  <a:pt x="233150" y="786479"/>
                  <a:pt x="237508" y="790023"/>
                  <a:pt x="242737" y="788251"/>
                </a:cubicBezTo>
                <a:cubicBezTo>
                  <a:pt x="246223" y="790023"/>
                  <a:pt x="250581" y="791795"/>
                  <a:pt x="253196" y="795340"/>
                </a:cubicBezTo>
                <a:cubicBezTo>
                  <a:pt x="252324" y="797998"/>
                  <a:pt x="248838" y="796226"/>
                  <a:pt x="247095" y="797998"/>
                </a:cubicBezTo>
                <a:cubicBezTo>
                  <a:pt x="235765" y="805972"/>
                  <a:pt x="224434" y="823693"/>
                  <a:pt x="208746" y="816605"/>
                </a:cubicBezTo>
                <a:cubicBezTo>
                  <a:pt x="212232" y="813947"/>
                  <a:pt x="213975" y="809516"/>
                  <a:pt x="216590" y="806858"/>
                </a:cubicBezTo>
                <a:cubicBezTo>
                  <a:pt x="220076" y="807744"/>
                  <a:pt x="224434" y="807744"/>
                  <a:pt x="227049" y="804200"/>
                </a:cubicBezTo>
                <a:cubicBezTo>
                  <a:pt x="228792" y="801542"/>
                  <a:pt x="227920" y="799770"/>
                  <a:pt x="227920" y="796226"/>
                </a:cubicBezTo>
                <a:cubicBezTo>
                  <a:pt x="227920" y="796226"/>
                  <a:pt x="227920" y="796226"/>
                  <a:pt x="225306" y="793568"/>
                </a:cubicBezTo>
                <a:cubicBezTo>
                  <a:pt x="221819" y="796226"/>
                  <a:pt x="227920" y="799770"/>
                  <a:pt x="223563" y="801542"/>
                </a:cubicBezTo>
                <a:cubicBezTo>
                  <a:pt x="222691" y="802428"/>
                  <a:pt x="220948" y="803314"/>
                  <a:pt x="219205" y="803314"/>
                </a:cubicBezTo>
                <a:cubicBezTo>
                  <a:pt x="216590" y="798884"/>
                  <a:pt x="216590" y="792681"/>
                  <a:pt x="219205" y="787365"/>
                </a:cubicBezTo>
                <a:cubicBezTo>
                  <a:pt x="221819" y="786479"/>
                  <a:pt x="225306" y="786479"/>
                  <a:pt x="227920" y="785593"/>
                </a:cubicBezTo>
                <a:close/>
                <a:moveTo>
                  <a:pt x="148023" y="783284"/>
                </a:moveTo>
                <a:cubicBezTo>
                  <a:pt x="148023" y="783284"/>
                  <a:pt x="148023" y="783284"/>
                  <a:pt x="151595" y="789345"/>
                </a:cubicBezTo>
                <a:cubicBezTo>
                  <a:pt x="151595" y="791077"/>
                  <a:pt x="148916" y="791943"/>
                  <a:pt x="147130" y="791943"/>
                </a:cubicBezTo>
                <a:cubicBezTo>
                  <a:pt x="142666" y="791943"/>
                  <a:pt x="139094" y="788479"/>
                  <a:pt x="137308" y="785016"/>
                </a:cubicBezTo>
                <a:cubicBezTo>
                  <a:pt x="137308" y="785016"/>
                  <a:pt x="137308" y="785016"/>
                  <a:pt x="138201" y="784150"/>
                </a:cubicBezTo>
                <a:cubicBezTo>
                  <a:pt x="140880" y="785016"/>
                  <a:pt x="144451" y="782418"/>
                  <a:pt x="148023" y="783284"/>
                </a:cubicBezTo>
                <a:close/>
                <a:moveTo>
                  <a:pt x="202214" y="782656"/>
                </a:moveTo>
                <a:cubicBezTo>
                  <a:pt x="206728" y="783112"/>
                  <a:pt x="211127" y="784025"/>
                  <a:pt x="214831" y="784481"/>
                </a:cubicBezTo>
                <a:cubicBezTo>
                  <a:pt x="214831" y="784481"/>
                  <a:pt x="214831" y="784481"/>
                  <a:pt x="215757" y="785394"/>
                </a:cubicBezTo>
                <a:cubicBezTo>
                  <a:pt x="210201" y="794522"/>
                  <a:pt x="216683" y="810040"/>
                  <a:pt x="202793" y="815517"/>
                </a:cubicBezTo>
                <a:cubicBezTo>
                  <a:pt x="198162" y="817342"/>
                  <a:pt x="196310" y="813691"/>
                  <a:pt x="192606" y="812778"/>
                </a:cubicBezTo>
                <a:cubicBezTo>
                  <a:pt x="190754" y="809127"/>
                  <a:pt x="187050" y="805476"/>
                  <a:pt x="189828" y="801825"/>
                </a:cubicBezTo>
                <a:cubicBezTo>
                  <a:pt x="191680" y="799086"/>
                  <a:pt x="195384" y="798173"/>
                  <a:pt x="198162" y="799086"/>
                </a:cubicBezTo>
                <a:cubicBezTo>
                  <a:pt x="200014" y="799999"/>
                  <a:pt x="200014" y="803650"/>
                  <a:pt x="201866" y="803650"/>
                </a:cubicBezTo>
                <a:cubicBezTo>
                  <a:pt x="204645" y="801825"/>
                  <a:pt x="202793" y="799086"/>
                  <a:pt x="201866" y="797261"/>
                </a:cubicBezTo>
                <a:cubicBezTo>
                  <a:pt x="199088" y="794522"/>
                  <a:pt x="194458" y="794522"/>
                  <a:pt x="190754" y="795435"/>
                </a:cubicBezTo>
                <a:cubicBezTo>
                  <a:pt x="187050" y="795435"/>
                  <a:pt x="185198" y="804563"/>
                  <a:pt x="183346" y="797261"/>
                </a:cubicBezTo>
                <a:cubicBezTo>
                  <a:pt x="184272" y="792697"/>
                  <a:pt x="183346" y="786307"/>
                  <a:pt x="188902" y="783569"/>
                </a:cubicBezTo>
                <a:cubicBezTo>
                  <a:pt x="193069" y="782199"/>
                  <a:pt x="197699" y="782199"/>
                  <a:pt x="202214" y="782656"/>
                </a:cubicBezTo>
                <a:close/>
                <a:moveTo>
                  <a:pt x="776957" y="775870"/>
                </a:moveTo>
                <a:cubicBezTo>
                  <a:pt x="779339" y="775412"/>
                  <a:pt x="781607" y="776099"/>
                  <a:pt x="782967" y="779304"/>
                </a:cubicBezTo>
                <a:cubicBezTo>
                  <a:pt x="782967" y="783883"/>
                  <a:pt x="783874" y="788463"/>
                  <a:pt x="786596" y="793042"/>
                </a:cubicBezTo>
                <a:cubicBezTo>
                  <a:pt x="784782" y="796705"/>
                  <a:pt x="782060" y="792126"/>
                  <a:pt x="780246" y="791210"/>
                </a:cubicBezTo>
                <a:cubicBezTo>
                  <a:pt x="776617" y="789378"/>
                  <a:pt x="772989" y="791210"/>
                  <a:pt x="769360" y="791210"/>
                </a:cubicBezTo>
                <a:cubicBezTo>
                  <a:pt x="767546" y="787547"/>
                  <a:pt x="768453" y="782967"/>
                  <a:pt x="770267" y="779304"/>
                </a:cubicBezTo>
                <a:cubicBezTo>
                  <a:pt x="772082" y="777930"/>
                  <a:pt x="774576" y="776328"/>
                  <a:pt x="776957" y="775870"/>
                </a:cubicBezTo>
                <a:close/>
                <a:moveTo>
                  <a:pt x="122688" y="775274"/>
                </a:moveTo>
                <a:cubicBezTo>
                  <a:pt x="124762" y="775387"/>
                  <a:pt x="126605" y="776294"/>
                  <a:pt x="127066" y="778109"/>
                </a:cubicBezTo>
                <a:cubicBezTo>
                  <a:pt x="127988" y="781737"/>
                  <a:pt x="127066" y="783552"/>
                  <a:pt x="123379" y="784459"/>
                </a:cubicBezTo>
                <a:cubicBezTo>
                  <a:pt x="124301" y="788087"/>
                  <a:pt x="128910" y="790809"/>
                  <a:pt x="131675" y="792623"/>
                </a:cubicBezTo>
                <a:cubicBezTo>
                  <a:pt x="136284" y="793530"/>
                  <a:pt x="141814" y="792623"/>
                  <a:pt x="143658" y="796252"/>
                </a:cubicBezTo>
                <a:cubicBezTo>
                  <a:pt x="142736" y="798973"/>
                  <a:pt x="139971" y="798973"/>
                  <a:pt x="138127" y="799880"/>
                </a:cubicBezTo>
                <a:cubicBezTo>
                  <a:pt x="131675" y="799880"/>
                  <a:pt x="125222" y="798973"/>
                  <a:pt x="122457" y="793530"/>
                </a:cubicBezTo>
                <a:cubicBezTo>
                  <a:pt x="117848" y="788994"/>
                  <a:pt x="115083" y="783552"/>
                  <a:pt x="116926" y="777202"/>
                </a:cubicBezTo>
                <a:cubicBezTo>
                  <a:pt x="118309" y="775841"/>
                  <a:pt x="120614" y="775161"/>
                  <a:pt x="122688" y="775274"/>
                </a:cubicBezTo>
                <a:close/>
                <a:moveTo>
                  <a:pt x="221173" y="766769"/>
                </a:moveTo>
                <a:cubicBezTo>
                  <a:pt x="222289" y="766996"/>
                  <a:pt x="223629" y="767677"/>
                  <a:pt x="224521" y="767677"/>
                </a:cubicBezTo>
                <a:cubicBezTo>
                  <a:pt x="224521" y="767677"/>
                  <a:pt x="224521" y="767677"/>
                  <a:pt x="230772" y="771305"/>
                </a:cubicBezTo>
                <a:cubicBezTo>
                  <a:pt x="231665" y="774934"/>
                  <a:pt x="232558" y="779469"/>
                  <a:pt x="232558" y="782191"/>
                </a:cubicBezTo>
                <a:cubicBezTo>
                  <a:pt x="230772" y="784005"/>
                  <a:pt x="229879" y="781284"/>
                  <a:pt x="227200" y="782191"/>
                </a:cubicBezTo>
                <a:cubicBezTo>
                  <a:pt x="224521" y="782191"/>
                  <a:pt x="220057" y="783098"/>
                  <a:pt x="218271" y="779469"/>
                </a:cubicBezTo>
                <a:cubicBezTo>
                  <a:pt x="220057" y="776748"/>
                  <a:pt x="220057" y="772212"/>
                  <a:pt x="219164" y="768584"/>
                </a:cubicBezTo>
                <a:cubicBezTo>
                  <a:pt x="219164" y="766769"/>
                  <a:pt x="220057" y="766543"/>
                  <a:pt x="221173" y="766769"/>
                </a:cubicBezTo>
                <a:close/>
                <a:moveTo>
                  <a:pt x="823575" y="765810"/>
                </a:moveTo>
                <a:cubicBezTo>
                  <a:pt x="825256" y="764955"/>
                  <a:pt x="827777" y="766665"/>
                  <a:pt x="826937" y="768374"/>
                </a:cubicBezTo>
                <a:cubicBezTo>
                  <a:pt x="829458" y="774358"/>
                  <a:pt x="822735" y="774358"/>
                  <a:pt x="819373" y="776067"/>
                </a:cubicBezTo>
                <a:cubicBezTo>
                  <a:pt x="817692" y="774358"/>
                  <a:pt x="816011" y="773503"/>
                  <a:pt x="815171" y="770939"/>
                </a:cubicBezTo>
                <a:cubicBezTo>
                  <a:pt x="816852" y="768374"/>
                  <a:pt x="820213" y="767519"/>
                  <a:pt x="823575" y="765810"/>
                </a:cubicBezTo>
                <a:close/>
                <a:moveTo>
                  <a:pt x="853103" y="764426"/>
                </a:moveTo>
                <a:cubicBezTo>
                  <a:pt x="853103" y="764426"/>
                  <a:pt x="853103" y="764426"/>
                  <a:pt x="854858" y="769718"/>
                </a:cubicBezTo>
                <a:cubicBezTo>
                  <a:pt x="854858" y="774127"/>
                  <a:pt x="854858" y="779419"/>
                  <a:pt x="852226" y="782065"/>
                </a:cubicBezTo>
                <a:cubicBezTo>
                  <a:pt x="851349" y="787356"/>
                  <a:pt x="852226" y="792648"/>
                  <a:pt x="847840" y="796176"/>
                </a:cubicBezTo>
                <a:cubicBezTo>
                  <a:pt x="844330" y="799703"/>
                  <a:pt x="839067" y="799703"/>
                  <a:pt x="834680" y="799703"/>
                </a:cubicBezTo>
                <a:cubicBezTo>
                  <a:pt x="832048" y="797057"/>
                  <a:pt x="832048" y="794412"/>
                  <a:pt x="832048" y="790884"/>
                </a:cubicBezTo>
                <a:cubicBezTo>
                  <a:pt x="832048" y="789120"/>
                  <a:pt x="833803" y="788238"/>
                  <a:pt x="835558" y="787356"/>
                </a:cubicBezTo>
                <a:cubicBezTo>
                  <a:pt x="836435" y="788238"/>
                  <a:pt x="839067" y="788238"/>
                  <a:pt x="839067" y="786474"/>
                </a:cubicBezTo>
                <a:cubicBezTo>
                  <a:pt x="839067" y="784710"/>
                  <a:pt x="836435" y="784710"/>
                  <a:pt x="835558" y="784710"/>
                </a:cubicBezTo>
                <a:cubicBezTo>
                  <a:pt x="832048" y="785592"/>
                  <a:pt x="829416" y="788238"/>
                  <a:pt x="828539" y="790884"/>
                </a:cubicBezTo>
                <a:cubicBezTo>
                  <a:pt x="825030" y="795294"/>
                  <a:pt x="833803" y="800585"/>
                  <a:pt x="826785" y="801467"/>
                </a:cubicBezTo>
                <a:cubicBezTo>
                  <a:pt x="825907" y="794412"/>
                  <a:pt x="825030" y="786474"/>
                  <a:pt x="821521" y="781183"/>
                </a:cubicBezTo>
                <a:cubicBezTo>
                  <a:pt x="827662" y="774127"/>
                  <a:pt x="838189" y="779419"/>
                  <a:pt x="844330" y="771481"/>
                </a:cubicBezTo>
                <a:cubicBezTo>
                  <a:pt x="848717" y="770599"/>
                  <a:pt x="846962" y="761780"/>
                  <a:pt x="853103" y="764426"/>
                </a:cubicBezTo>
                <a:close/>
                <a:moveTo>
                  <a:pt x="793083" y="753843"/>
                </a:moveTo>
                <a:cubicBezTo>
                  <a:pt x="794878" y="754738"/>
                  <a:pt x="794878" y="756527"/>
                  <a:pt x="795775" y="758317"/>
                </a:cubicBezTo>
                <a:cubicBezTo>
                  <a:pt x="808337" y="769949"/>
                  <a:pt x="826283" y="783370"/>
                  <a:pt x="821796" y="803055"/>
                </a:cubicBezTo>
                <a:cubicBezTo>
                  <a:pt x="819105" y="802160"/>
                  <a:pt x="820002" y="799476"/>
                  <a:pt x="818207" y="797687"/>
                </a:cubicBezTo>
                <a:cubicBezTo>
                  <a:pt x="814618" y="795002"/>
                  <a:pt x="810132" y="795002"/>
                  <a:pt x="806543" y="792318"/>
                </a:cubicBezTo>
                <a:cubicBezTo>
                  <a:pt x="808337" y="789634"/>
                  <a:pt x="809235" y="786055"/>
                  <a:pt x="806543" y="782476"/>
                </a:cubicBezTo>
                <a:cubicBezTo>
                  <a:pt x="805645" y="779791"/>
                  <a:pt x="802954" y="778002"/>
                  <a:pt x="799364" y="778897"/>
                </a:cubicBezTo>
                <a:cubicBezTo>
                  <a:pt x="796673" y="778897"/>
                  <a:pt x="793981" y="780686"/>
                  <a:pt x="793083" y="783370"/>
                </a:cubicBezTo>
                <a:cubicBezTo>
                  <a:pt x="793083" y="785160"/>
                  <a:pt x="793083" y="786055"/>
                  <a:pt x="794878" y="786949"/>
                </a:cubicBezTo>
                <a:cubicBezTo>
                  <a:pt x="797570" y="786055"/>
                  <a:pt x="797570" y="779791"/>
                  <a:pt x="802056" y="782476"/>
                </a:cubicBezTo>
                <a:cubicBezTo>
                  <a:pt x="805645" y="784265"/>
                  <a:pt x="803851" y="788739"/>
                  <a:pt x="802954" y="791423"/>
                </a:cubicBezTo>
                <a:cubicBezTo>
                  <a:pt x="799364" y="794107"/>
                  <a:pt x="794878" y="795002"/>
                  <a:pt x="790392" y="793213"/>
                </a:cubicBezTo>
                <a:cubicBezTo>
                  <a:pt x="786802" y="790528"/>
                  <a:pt x="786802" y="786055"/>
                  <a:pt x="785905" y="781581"/>
                </a:cubicBezTo>
                <a:cubicBezTo>
                  <a:pt x="785905" y="781581"/>
                  <a:pt x="785905" y="781581"/>
                  <a:pt x="788597" y="774423"/>
                </a:cubicBezTo>
                <a:cubicBezTo>
                  <a:pt x="785008" y="767265"/>
                  <a:pt x="788597" y="761001"/>
                  <a:pt x="791289" y="755633"/>
                </a:cubicBezTo>
                <a:cubicBezTo>
                  <a:pt x="791289" y="755633"/>
                  <a:pt x="791289" y="755633"/>
                  <a:pt x="793083" y="753843"/>
                </a:cubicBezTo>
                <a:close/>
                <a:moveTo>
                  <a:pt x="154537" y="753765"/>
                </a:moveTo>
                <a:cubicBezTo>
                  <a:pt x="155320" y="755181"/>
                  <a:pt x="155992" y="757360"/>
                  <a:pt x="157783" y="757796"/>
                </a:cubicBezTo>
                <a:cubicBezTo>
                  <a:pt x="164052" y="760411"/>
                  <a:pt x="169425" y="762154"/>
                  <a:pt x="174798" y="764768"/>
                </a:cubicBezTo>
                <a:cubicBezTo>
                  <a:pt x="177484" y="766511"/>
                  <a:pt x="180171" y="769998"/>
                  <a:pt x="179275" y="773484"/>
                </a:cubicBezTo>
                <a:cubicBezTo>
                  <a:pt x="175693" y="778713"/>
                  <a:pt x="176589" y="786558"/>
                  <a:pt x="177484" y="792659"/>
                </a:cubicBezTo>
                <a:cubicBezTo>
                  <a:pt x="174798" y="793530"/>
                  <a:pt x="173007" y="790044"/>
                  <a:pt x="170320" y="790044"/>
                </a:cubicBezTo>
                <a:cubicBezTo>
                  <a:pt x="165843" y="790044"/>
                  <a:pt x="170320" y="784814"/>
                  <a:pt x="168529" y="781328"/>
                </a:cubicBezTo>
                <a:cubicBezTo>
                  <a:pt x="168529" y="778713"/>
                  <a:pt x="166738" y="776970"/>
                  <a:pt x="164947" y="775227"/>
                </a:cubicBezTo>
                <a:cubicBezTo>
                  <a:pt x="162261" y="775227"/>
                  <a:pt x="160470" y="774356"/>
                  <a:pt x="158679" y="776099"/>
                </a:cubicBezTo>
                <a:cubicBezTo>
                  <a:pt x="158679" y="776099"/>
                  <a:pt x="158679" y="776099"/>
                  <a:pt x="157783" y="776970"/>
                </a:cubicBezTo>
                <a:cubicBezTo>
                  <a:pt x="159574" y="778713"/>
                  <a:pt x="164052" y="777842"/>
                  <a:pt x="164052" y="781328"/>
                </a:cubicBezTo>
                <a:cubicBezTo>
                  <a:pt x="164947" y="783071"/>
                  <a:pt x="164052" y="785686"/>
                  <a:pt x="162261" y="787429"/>
                </a:cubicBezTo>
                <a:cubicBezTo>
                  <a:pt x="159574" y="787429"/>
                  <a:pt x="156888" y="789172"/>
                  <a:pt x="154201" y="786558"/>
                </a:cubicBezTo>
                <a:cubicBezTo>
                  <a:pt x="152410" y="783071"/>
                  <a:pt x="149724" y="778713"/>
                  <a:pt x="150619" y="774356"/>
                </a:cubicBezTo>
                <a:cubicBezTo>
                  <a:pt x="147932" y="772612"/>
                  <a:pt x="147037" y="768255"/>
                  <a:pt x="146141" y="765640"/>
                </a:cubicBezTo>
                <a:cubicBezTo>
                  <a:pt x="145246" y="761282"/>
                  <a:pt x="149724" y="757796"/>
                  <a:pt x="150619" y="754310"/>
                </a:cubicBezTo>
                <a:cubicBezTo>
                  <a:pt x="152858" y="751695"/>
                  <a:pt x="153753" y="752348"/>
                  <a:pt x="154537" y="753765"/>
                </a:cubicBezTo>
                <a:close/>
                <a:moveTo>
                  <a:pt x="176678" y="752255"/>
                </a:moveTo>
                <a:cubicBezTo>
                  <a:pt x="180488" y="753948"/>
                  <a:pt x="188108" y="755642"/>
                  <a:pt x="188108" y="761568"/>
                </a:cubicBezTo>
                <a:cubicBezTo>
                  <a:pt x="188108" y="761568"/>
                  <a:pt x="188108" y="761568"/>
                  <a:pt x="182393" y="764955"/>
                </a:cubicBezTo>
                <a:cubicBezTo>
                  <a:pt x="179536" y="762415"/>
                  <a:pt x="175726" y="759875"/>
                  <a:pt x="173821" y="756488"/>
                </a:cubicBezTo>
                <a:cubicBezTo>
                  <a:pt x="173821" y="754795"/>
                  <a:pt x="174773" y="753102"/>
                  <a:pt x="176678" y="752255"/>
                </a:cubicBezTo>
                <a:close/>
                <a:moveTo>
                  <a:pt x="208292" y="744318"/>
                </a:moveTo>
                <a:cubicBezTo>
                  <a:pt x="211921" y="747966"/>
                  <a:pt x="214642" y="753438"/>
                  <a:pt x="213735" y="758909"/>
                </a:cubicBezTo>
                <a:cubicBezTo>
                  <a:pt x="211014" y="764381"/>
                  <a:pt x="218271" y="769853"/>
                  <a:pt x="214642" y="776237"/>
                </a:cubicBezTo>
                <a:cubicBezTo>
                  <a:pt x="213735" y="778973"/>
                  <a:pt x="210107" y="778973"/>
                  <a:pt x="208292" y="779884"/>
                </a:cubicBezTo>
                <a:cubicBezTo>
                  <a:pt x="205571" y="778973"/>
                  <a:pt x="201035" y="779884"/>
                  <a:pt x="199221" y="777149"/>
                </a:cubicBezTo>
                <a:cubicBezTo>
                  <a:pt x="197407" y="770765"/>
                  <a:pt x="210107" y="773501"/>
                  <a:pt x="203757" y="768941"/>
                </a:cubicBezTo>
                <a:cubicBezTo>
                  <a:pt x="200128" y="768029"/>
                  <a:pt x="196500" y="769853"/>
                  <a:pt x="195592" y="772589"/>
                </a:cubicBezTo>
                <a:cubicBezTo>
                  <a:pt x="194685" y="774413"/>
                  <a:pt x="196500" y="778061"/>
                  <a:pt x="193778" y="778973"/>
                </a:cubicBezTo>
                <a:cubicBezTo>
                  <a:pt x="188335" y="778973"/>
                  <a:pt x="183800" y="783532"/>
                  <a:pt x="181985" y="787180"/>
                </a:cubicBezTo>
                <a:cubicBezTo>
                  <a:pt x="181078" y="786268"/>
                  <a:pt x="180171" y="783532"/>
                  <a:pt x="181078" y="781708"/>
                </a:cubicBezTo>
                <a:cubicBezTo>
                  <a:pt x="181078" y="768941"/>
                  <a:pt x="192871" y="763469"/>
                  <a:pt x="201035" y="755262"/>
                </a:cubicBezTo>
                <a:cubicBezTo>
                  <a:pt x="201035" y="755262"/>
                  <a:pt x="201035" y="755262"/>
                  <a:pt x="208292" y="744318"/>
                </a:cubicBezTo>
                <a:close/>
                <a:moveTo>
                  <a:pt x="875042" y="741333"/>
                </a:moveTo>
                <a:cubicBezTo>
                  <a:pt x="875949" y="741333"/>
                  <a:pt x="877764" y="739555"/>
                  <a:pt x="877764" y="741333"/>
                </a:cubicBezTo>
                <a:cubicBezTo>
                  <a:pt x="875949" y="746667"/>
                  <a:pt x="876857" y="753779"/>
                  <a:pt x="878671" y="759113"/>
                </a:cubicBezTo>
                <a:cubicBezTo>
                  <a:pt x="878671" y="761780"/>
                  <a:pt x="876857" y="760891"/>
                  <a:pt x="875949" y="760002"/>
                </a:cubicBezTo>
                <a:cubicBezTo>
                  <a:pt x="873228" y="754668"/>
                  <a:pt x="872321" y="747556"/>
                  <a:pt x="875042" y="741333"/>
                </a:cubicBezTo>
                <a:close/>
                <a:moveTo>
                  <a:pt x="904614" y="733262"/>
                </a:moveTo>
                <a:cubicBezTo>
                  <a:pt x="906166" y="734265"/>
                  <a:pt x="907717" y="735826"/>
                  <a:pt x="909491" y="736271"/>
                </a:cubicBezTo>
                <a:cubicBezTo>
                  <a:pt x="915698" y="742513"/>
                  <a:pt x="918358" y="754104"/>
                  <a:pt x="914811" y="763020"/>
                </a:cubicBezTo>
                <a:cubicBezTo>
                  <a:pt x="910377" y="779960"/>
                  <a:pt x="896190" y="793334"/>
                  <a:pt x="885550" y="808492"/>
                </a:cubicBezTo>
                <a:cubicBezTo>
                  <a:pt x="850081" y="853072"/>
                  <a:pt x="808406" y="888736"/>
                  <a:pt x="760523" y="918159"/>
                </a:cubicBezTo>
                <a:cubicBezTo>
                  <a:pt x="752543" y="922617"/>
                  <a:pt x="740129" y="925292"/>
                  <a:pt x="731262" y="920834"/>
                </a:cubicBezTo>
                <a:cubicBezTo>
                  <a:pt x="728602" y="919051"/>
                  <a:pt x="724168" y="916376"/>
                  <a:pt x="723281" y="912810"/>
                </a:cubicBezTo>
                <a:cubicBezTo>
                  <a:pt x="722395" y="911026"/>
                  <a:pt x="721508" y="910135"/>
                  <a:pt x="722395" y="909243"/>
                </a:cubicBezTo>
                <a:cubicBezTo>
                  <a:pt x="724168" y="909243"/>
                  <a:pt x="726828" y="913701"/>
                  <a:pt x="729488" y="914593"/>
                </a:cubicBezTo>
                <a:cubicBezTo>
                  <a:pt x="735695" y="918159"/>
                  <a:pt x="743676" y="919051"/>
                  <a:pt x="751656" y="919051"/>
                </a:cubicBezTo>
                <a:cubicBezTo>
                  <a:pt x="780918" y="903002"/>
                  <a:pt x="808406" y="880712"/>
                  <a:pt x="834120" y="856638"/>
                </a:cubicBezTo>
                <a:cubicBezTo>
                  <a:pt x="852741" y="838806"/>
                  <a:pt x="870475" y="821866"/>
                  <a:pt x="885550" y="800467"/>
                </a:cubicBezTo>
                <a:cubicBezTo>
                  <a:pt x="885550" y="800467"/>
                  <a:pt x="885550" y="800467"/>
                  <a:pt x="910377" y="765694"/>
                </a:cubicBezTo>
                <a:cubicBezTo>
                  <a:pt x="913924" y="758562"/>
                  <a:pt x="914811" y="747862"/>
                  <a:pt x="909491" y="740729"/>
                </a:cubicBezTo>
                <a:cubicBezTo>
                  <a:pt x="907717" y="737163"/>
                  <a:pt x="904170" y="735380"/>
                  <a:pt x="899737" y="733597"/>
                </a:cubicBezTo>
                <a:cubicBezTo>
                  <a:pt x="901510" y="731813"/>
                  <a:pt x="903062" y="732259"/>
                  <a:pt x="904614" y="733262"/>
                </a:cubicBezTo>
                <a:close/>
                <a:moveTo>
                  <a:pt x="870694" y="726855"/>
                </a:moveTo>
                <a:cubicBezTo>
                  <a:pt x="873366" y="729474"/>
                  <a:pt x="874257" y="732967"/>
                  <a:pt x="874257" y="736459"/>
                </a:cubicBezTo>
                <a:cubicBezTo>
                  <a:pt x="868913" y="741698"/>
                  <a:pt x="868913" y="749556"/>
                  <a:pt x="869804" y="756541"/>
                </a:cubicBezTo>
                <a:cubicBezTo>
                  <a:pt x="871585" y="759160"/>
                  <a:pt x="872476" y="762653"/>
                  <a:pt x="876038" y="764399"/>
                </a:cubicBezTo>
                <a:cubicBezTo>
                  <a:pt x="877819" y="763526"/>
                  <a:pt x="877819" y="762653"/>
                  <a:pt x="878709" y="760907"/>
                </a:cubicBezTo>
                <a:cubicBezTo>
                  <a:pt x="882271" y="760034"/>
                  <a:pt x="885834" y="756541"/>
                  <a:pt x="889396" y="760034"/>
                </a:cubicBezTo>
                <a:cubicBezTo>
                  <a:pt x="891177" y="761780"/>
                  <a:pt x="892958" y="764399"/>
                  <a:pt x="892958" y="767018"/>
                </a:cubicBezTo>
                <a:cubicBezTo>
                  <a:pt x="892958" y="771384"/>
                  <a:pt x="889396" y="774003"/>
                  <a:pt x="885834" y="776623"/>
                </a:cubicBezTo>
                <a:cubicBezTo>
                  <a:pt x="879600" y="779242"/>
                  <a:pt x="872476" y="776623"/>
                  <a:pt x="867132" y="772257"/>
                </a:cubicBezTo>
                <a:cubicBezTo>
                  <a:pt x="861789" y="766145"/>
                  <a:pt x="858227" y="760034"/>
                  <a:pt x="859117" y="752176"/>
                </a:cubicBezTo>
                <a:cubicBezTo>
                  <a:pt x="856446" y="744317"/>
                  <a:pt x="862680" y="738206"/>
                  <a:pt x="864461" y="732094"/>
                </a:cubicBezTo>
                <a:cubicBezTo>
                  <a:pt x="867132" y="730348"/>
                  <a:pt x="868023" y="727728"/>
                  <a:pt x="870694" y="726855"/>
                </a:cubicBezTo>
                <a:close/>
                <a:moveTo>
                  <a:pt x="124785" y="725267"/>
                </a:moveTo>
                <a:cubicBezTo>
                  <a:pt x="129194" y="728971"/>
                  <a:pt x="130958" y="734528"/>
                  <a:pt x="130076" y="741010"/>
                </a:cubicBezTo>
                <a:cubicBezTo>
                  <a:pt x="130076" y="742862"/>
                  <a:pt x="129194" y="745640"/>
                  <a:pt x="126548" y="747492"/>
                </a:cubicBezTo>
                <a:cubicBezTo>
                  <a:pt x="125667" y="747492"/>
                  <a:pt x="123903" y="745640"/>
                  <a:pt x="124785" y="743788"/>
                </a:cubicBezTo>
                <a:cubicBezTo>
                  <a:pt x="126548" y="741010"/>
                  <a:pt x="126548" y="736380"/>
                  <a:pt x="125667" y="731749"/>
                </a:cubicBezTo>
                <a:cubicBezTo>
                  <a:pt x="124785" y="730823"/>
                  <a:pt x="123021" y="728971"/>
                  <a:pt x="123903" y="726193"/>
                </a:cubicBezTo>
                <a:cubicBezTo>
                  <a:pt x="123903" y="726193"/>
                  <a:pt x="123903" y="726193"/>
                  <a:pt x="124785" y="725267"/>
                </a:cubicBezTo>
                <a:close/>
                <a:moveTo>
                  <a:pt x="902681" y="717297"/>
                </a:moveTo>
                <a:cubicBezTo>
                  <a:pt x="905342" y="717075"/>
                  <a:pt x="908002" y="717075"/>
                  <a:pt x="910662" y="718407"/>
                </a:cubicBezTo>
                <a:cubicBezTo>
                  <a:pt x="910662" y="718407"/>
                  <a:pt x="910662" y="718407"/>
                  <a:pt x="922190" y="726401"/>
                </a:cubicBezTo>
                <a:cubicBezTo>
                  <a:pt x="928398" y="734395"/>
                  <a:pt x="931058" y="744166"/>
                  <a:pt x="931058" y="753937"/>
                </a:cubicBezTo>
                <a:cubicBezTo>
                  <a:pt x="929284" y="755713"/>
                  <a:pt x="931058" y="758378"/>
                  <a:pt x="930171" y="761042"/>
                </a:cubicBezTo>
                <a:cubicBezTo>
                  <a:pt x="927511" y="763707"/>
                  <a:pt x="929284" y="768148"/>
                  <a:pt x="927511" y="770813"/>
                </a:cubicBezTo>
                <a:cubicBezTo>
                  <a:pt x="923964" y="785025"/>
                  <a:pt x="911549" y="795684"/>
                  <a:pt x="903568" y="808119"/>
                </a:cubicBezTo>
                <a:cubicBezTo>
                  <a:pt x="891153" y="822331"/>
                  <a:pt x="879625" y="838320"/>
                  <a:pt x="866324" y="851643"/>
                </a:cubicBezTo>
                <a:cubicBezTo>
                  <a:pt x="862777" y="852531"/>
                  <a:pt x="861890" y="856973"/>
                  <a:pt x="859230" y="858749"/>
                </a:cubicBezTo>
                <a:cubicBezTo>
                  <a:pt x="845928" y="870296"/>
                  <a:pt x="833514" y="882732"/>
                  <a:pt x="820212" y="892502"/>
                </a:cubicBezTo>
                <a:cubicBezTo>
                  <a:pt x="819325" y="896055"/>
                  <a:pt x="814892" y="896055"/>
                  <a:pt x="813118" y="898720"/>
                </a:cubicBezTo>
                <a:cubicBezTo>
                  <a:pt x="795383" y="912044"/>
                  <a:pt x="778534" y="924479"/>
                  <a:pt x="760799" y="933361"/>
                </a:cubicBezTo>
                <a:cubicBezTo>
                  <a:pt x="744837" y="939579"/>
                  <a:pt x="724441" y="936914"/>
                  <a:pt x="712914" y="924479"/>
                </a:cubicBezTo>
                <a:cubicBezTo>
                  <a:pt x="707593" y="918261"/>
                  <a:pt x="704046" y="910267"/>
                  <a:pt x="705819" y="903161"/>
                </a:cubicBezTo>
                <a:cubicBezTo>
                  <a:pt x="707593" y="900496"/>
                  <a:pt x="711140" y="903161"/>
                  <a:pt x="714687" y="903161"/>
                </a:cubicBezTo>
                <a:cubicBezTo>
                  <a:pt x="717347" y="907602"/>
                  <a:pt x="719121" y="913820"/>
                  <a:pt x="723555" y="918261"/>
                </a:cubicBezTo>
                <a:cubicBezTo>
                  <a:pt x="731536" y="925367"/>
                  <a:pt x="743950" y="928920"/>
                  <a:pt x="754592" y="923591"/>
                </a:cubicBezTo>
                <a:cubicBezTo>
                  <a:pt x="774987" y="917373"/>
                  <a:pt x="790062" y="900496"/>
                  <a:pt x="807797" y="889838"/>
                </a:cubicBezTo>
                <a:cubicBezTo>
                  <a:pt x="844155" y="860526"/>
                  <a:pt x="876965" y="825884"/>
                  <a:pt x="903568" y="789466"/>
                </a:cubicBezTo>
                <a:cubicBezTo>
                  <a:pt x="909775" y="782360"/>
                  <a:pt x="915983" y="774366"/>
                  <a:pt x="916870" y="765484"/>
                </a:cubicBezTo>
                <a:cubicBezTo>
                  <a:pt x="920417" y="755713"/>
                  <a:pt x="920417" y="744166"/>
                  <a:pt x="914209" y="736172"/>
                </a:cubicBezTo>
                <a:cubicBezTo>
                  <a:pt x="909775" y="729954"/>
                  <a:pt x="903568" y="727289"/>
                  <a:pt x="896474" y="726401"/>
                </a:cubicBezTo>
                <a:cubicBezTo>
                  <a:pt x="894700" y="723736"/>
                  <a:pt x="893814" y="721072"/>
                  <a:pt x="894700" y="717519"/>
                </a:cubicBezTo>
                <a:cubicBezTo>
                  <a:pt x="897361" y="717963"/>
                  <a:pt x="900021" y="717519"/>
                  <a:pt x="902681" y="717297"/>
                </a:cubicBezTo>
                <a:close/>
                <a:moveTo>
                  <a:pt x="98581" y="715042"/>
                </a:moveTo>
                <a:cubicBezTo>
                  <a:pt x="100353" y="714155"/>
                  <a:pt x="101239" y="715930"/>
                  <a:pt x="100353" y="716817"/>
                </a:cubicBezTo>
                <a:cubicBezTo>
                  <a:pt x="93265" y="720366"/>
                  <a:pt x="88834" y="725690"/>
                  <a:pt x="86176" y="732789"/>
                </a:cubicBezTo>
                <a:cubicBezTo>
                  <a:pt x="85290" y="738113"/>
                  <a:pt x="84404" y="746099"/>
                  <a:pt x="87948" y="750536"/>
                </a:cubicBezTo>
                <a:cubicBezTo>
                  <a:pt x="88834" y="755860"/>
                  <a:pt x="93265" y="760297"/>
                  <a:pt x="95037" y="764733"/>
                </a:cubicBezTo>
                <a:cubicBezTo>
                  <a:pt x="114530" y="792241"/>
                  <a:pt x="134909" y="821523"/>
                  <a:pt x="159718" y="845481"/>
                </a:cubicBezTo>
                <a:cubicBezTo>
                  <a:pt x="172123" y="858791"/>
                  <a:pt x="186299" y="871214"/>
                  <a:pt x="200476" y="882749"/>
                </a:cubicBezTo>
                <a:cubicBezTo>
                  <a:pt x="214653" y="893397"/>
                  <a:pt x="228830" y="905820"/>
                  <a:pt x="245665" y="912918"/>
                </a:cubicBezTo>
                <a:cubicBezTo>
                  <a:pt x="251867" y="914693"/>
                  <a:pt x="261613" y="914693"/>
                  <a:pt x="266044" y="908482"/>
                </a:cubicBezTo>
                <a:cubicBezTo>
                  <a:pt x="269588" y="905820"/>
                  <a:pt x="267816" y="898721"/>
                  <a:pt x="272246" y="899608"/>
                </a:cubicBezTo>
                <a:cubicBezTo>
                  <a:pt x="271360" y="905820"/>
                  <a:pt x="269588" y="912031"/>
                  <a:pt x="263385" y="914693"/>
                </a:cubicBezTo>
                <a:cubicBezTo>
                  <a:pt x="255411" y="917355"/>
                  <a:pt x="247437" y="915580"/>
                  <a:pt x="239462" y="913806"/>
                </a:cubicBezTo>
                <a:cubicBezTo>
                  <a:pt x="219969" y="904045"/>
                  <a:pt x="204020" y="889848"/>
                  <a:pt x="186299" y="875650"/>
                </a:cubicBezTo>
                <a:cubicBezTo>
                  <a:pt x="154402" y="848143"/>
                  <a:pt x="125162" y="815311"/>
                  <a:pt x="103011" y="781593"/>
                </a:cubicBezTo>
                <a:cubicBezTo>
                  <a:pt x="95923" y="770057"/>
                  <a:pt x="84404" y="758522"/>
                  <a:pt x="81746" y="744325"/>
                </a:cubicBezTo>
                <a:cubicBezTo>
                  <a:pt x="84404" y="732789"/>
                  <a:pt x="85290" y="717704"/>
                  <a:pt x="98581" y="715042"/>
                </a:cubicBezTo>
                <a:close/>
                <a:moveTo>
                  <a:pt x="127525" y="707991"/>
                </a:moveTo>
                <a:cubicBezTo>
                  <a:pt x="128411" y="706217"/>
                  <a:pt x="131069" y="707991"/>
                  <a:pt x="131955" y="708879"/>
                </a:cubicBezTo>
                <a:cubicBezTo>
                  <a:pt x="139930" y="717750"/>
                  <a:pt x="145246" y="730170"/>
                  <a:pt x="143474" y="741702"/>
                </a:cubicBezTo>
                <a:cubicBezTo>
                  <a:pt x="143474" y="749687"/>
                  <a:pt x="139930" y="756784"/>
                  <a:pt x="133727" y="761219"/>
                </a:cubicBezTo>
                <a:cubicBezTo>
                  <a:pt x="128411" y="762994"/>
                  <a:pt x="120437" y="766542"/>
                  <a:pt x="115120" y="762994"/>
                </a:cubicBezTo>
                <a:cubicBezTo>
                  <a:pt x="111576" y="762106"/>
                  <a:pt x="108032" y="757671"/>
                  <a:pt x="108032" y="753235"/>
                </a:cubicBezTo>
                <a:cubicBezTo>
                  <a:pt x="107146" y="748799"/>
                  <a:pt x="108918" y="746138"/>
                  <a:pt x="111576" y="744364"/>
                </a:cubicBezTo>
                <a:cubicBezTo>
                  <a:pt x="114234" y="742590"/>
                  <a:pt x="116892" y="742590"/>
                  <a:pt x="119551" y="743477"/>
                </a:cubicBezTo>
                <a:cubicBezTo>
                  <a:pt x="124867" y="745251"/>
                  <a:pt x="120437" y="755897"/>
                  <a:pt x="127525" y="751461"/>
                </a:cubicBezTo>
                <a:cubicBezTo>
                  <a:pt x="133727" y="745251"/>
                  <a:pt x="134613" y="736380"/>
                  <a:pt x="132841" y="728395"/>
                </a:cubicBezTo>
                <a:cubicBezTo>
                  <a:pt x="131069" y="725734"/>
                  <a:pt x="130183" y="721298"/>
                  <a:pt x="126639" y="719524"/>
                </a:cubicBezTo>
                <a:cubicBezTo>
                  <a:pt x="125753" y="715088"/>
                  <a:pt x="126639" y="711540"/>
                  <a:pt x="127525" y="707991"/>
                </a:cubicBezTo>
                <a:close/>
                <a:moveTo>
                  <a:pt x="933078" y="707805"/>
                </a:moveTo>
                <a:cubicBezTo>
                  <a:pt x="937119" y="708731"/>
                  <a:pt x="938129" y="711509"/>
                  <a:pt x="940150" y="714287"/>
                </a:cubicBezTo>
                <a:cubicBezTo>
                  <a:pt x="942170" y="720770"/>
                  <a:pt x="942170" y="730956"/>
                  <a:pt x="936109" y="736512"/>
                </a:cubicBezTo>
                <a:cubicBezTo>
                  <a:pt x="935099" y="737438"/>
                  <a:pt x="931058" y="741142"/>
                  <a:pt x="931058" y="736512"/>
                </a:cubicBezTo>
                <a:cubicBezTo>
                  <a:pt x="932068" y="733734"/>
                  <a:pt x="935099" y="731882"/>
                  <a:pt x="937119" y="729104"/>
                </a:cubicBezTo>
                <a:cubicBezTo>
                  <a:pt x="938129" y="722622"/>
                  <a:pt x="938129" y="715213"/>
                  <a:pt x="932068" y="711509"/>
                </a:cubicBezTo>
                <a:cubicBezTo>
                  <a:pt x="932068" y="709657"/>
                  <a:pt x="933078" y="708731"/>
                  <a:pt x="933078" y="707805"/>
                </a:cubicBezTo>
                <a:close/>
                <a:moveTo>
                  <a:pt x="142388" y="707099"/>
                </a:moveTo>
                <a:cubicBezTo>
                  <a:pt x="142388" y="708863"/>
                  <a:pt x="143340" y="709745"/>
                  <a:pt x="145245" y="710627"/>
                </a:cubicBezTo>
                <a:cubicBezTo>
                  <a:pt x="145245" y="711508"/>
                  <a:pt x="145245" y="714154"/>
                  <a:pt x="143340" y="713272"/>
                </a:cubicBezTo>
                <a:cubicBezTo>
                  <a:pt x="140483" y="713272"/>
                  <a:pt x="140483" y="710627"/>
                  <a:pt x="140483" y="708863"/>
                </a:cubicBezTo>
                <a:cubicBezTo>
                  <a:pt x="140483" y="707981"/>
                  <a:pt x="140483" y="706217"/>
                  <a:pt x="142388" y="707099"/>
                </a:cubicBezTo>
                <a:close/>
                <a:moveTo>
                  <a:pt x="93884" y="700837"/>
                </a:moveTo>
                <a:cubicBezTo>
                  <a:pt x="97444" y="699836"/>
                  <a:pt x="101228" y="699614"/>
                  <a:pt x="105234" y="700948"/>
                </a:cubicBezTo>
                <a:cubicBezTo>
                  <a:pt x="105234" y="703616"/>
                  <a:pt x="105234" y="707172"/>
                  <a:pt x="104344" y="708951"/>
                </a:cubicBezTo>
                <a:cubicBezTo>
                  <a:pt x="100783" y="713397"/>
                  <a:pt x="95441" y="708951"/>
                  <a:pt x="91880" y="713397"/>
                </a:cubicBezTo>
                <a:cubicBezTo>
                  <a:pt x="80307" y="721400"/>
                  <a:pt x="77637" y="736517"/>
                  <a:pt x="79417" y="749856"/>
                </a:cubicBezTo>
                <a:cubicBezTo>
                  <a:pt x="82978" y="764084"/>
                  <a:pt x="93661" y="775644"/>
                  <a:pt x="101673" y="788093"/>
                </a:cubicBezTo>
                <a:cubicBezTo>
                  <a:pt x="116807" y="808545"/>
                  <a:pt x="132832" y="828998"/>
                  <a:pt x="150637" y="847672"/>
                </a:cubicBezTo>
                <a:cubicBezTo>
                  <a:pt x="171112" y="869014"/>
                  <a:pt x="194258" y="888577"/>
                  <a:pt x="219185" y="906362"/>
                </a:cubicBezTo>
                <a:cubicBezTo>
                  <a:pt x="224527" y="910808"/>
                  <a:pt x="230758" y="913475"/>
                  <a:pt x="236990" y="917922"/>
                </a:cubicBezTo>
                <a:cubicBezTo>
                  <a:pt x="245893" y="921479"/>
                  <a:pt x="259246" y="922368"/>
                  <a:pt x="267258" y="917922"/>
                </a:cubicBezTo>
                <a:cubicBezTo>
                  <a:pt x="275271" y="913475"/>
                  <a:pt x="276161" y="904583"/>
                  <a:pt x="277941" y="896580"/>
                </a:cubicBezTo>
                <a:cubicBezTo>
                  <a:pt x="280612" y="894801"/>
                  <a:pt x="285063" y="893023"/>
                  <a:pt x="288624" y="893023"/>
                </a:cubicBezTo>
                <a:cubicBezTo>
                  <a:pt x="291295" y="898358"/>
                  <a:pt x="288624" y="903694"/>
                  <a:pt x="287734" y="909029"/>
                </a:cubicBezTo>
                <a:cubicBezTo>
                  <a:pt x="283283" y="922368"/>
                  <a:pt x="271710" y="933928"/>
                  <a:pt x="256575" y="933928"/>
                </a:cubicBezTo>
                <a:cubicBezTo>
                  <a:pt x="244112" y="934817"/>
                  <a:pt x="232539" y="929482"/>
                  <a:pt x="221856" y="922368"/>
                </a:cubicBezTo>
                <a:cubicBezTo>
                  <a:pt x="196039" y="904583"/>
                  <a:pt x="173783" y="884131"/>
                  <a:pt x="150637" y="863678"/>
                </a:cubicBezTo>
                <a:cubicBezTo>
                  <a:pt x="130161" y="844115"/>
                  <a:pt x="111466" y="822773"/>
                  <a:pt x="96332" y="799653"/>
                </a:cubicBezTo>
                <a:cubicBezTo>
                  <a:pt x="89210" y="791650"/>
                  <a:pt x="84759" y="781868"/>
                  <a:pt x="78527" y="773865"/>
                </a:cubicBezTo>
                <a:cubicBezTo>
                  <a:pt x="71405" y="762305"/>
                  <a:pt x="64283" y="748967"/>
                  <a:pt x="66954" y="734739"/>
                </a:cubicBezTo>
                <a:cubicBezTo>
                  <a:pt x="70515" y="724068"/>
                  <a:pt x="72295" y="711619"/>
                  <a:pt x="83868" y="705394"/>
                </a:cubicBezTo>
                <a:cubicBezTo>
                  <a:pt x="86984" y="703616"/>
                  <a:pt x="90323" y="701837"/>
                  <a:pt x="93884" y="700837"/>
                </a:cubicBezTo>
                <a:close/>
                <a:moveTo>
                  <a:pt x="957139" y="696692"/>
                </a:moveTo>
                <a:cubicBezTo>
                  <a:pt x="958046" y="698597"/>
                  <a:pt x="956232" y="700502"/>
                  <a:pt x="955325" y="701454"/>
                </a:cubicBezTo>
                <a:cubicBezTo>
                  <a:pt x="953510" y="700502"/>
                  <a:pt x="952603" y="699549"/>
                  <a:pt x="951696" y="698597"/>
                </a:cubicBezTo>
                <a:cubicBezTo>
                  <a:pt x="952603" y="696692"/>
                  <a:pt x="955325" y="696692"/>
                  <a:pt x="957139" y="696692"/>
                </a:cubicBezTo>
                <a:close/>
                <a:moveTo>
                  <a:pt x="967570" y="693009"/>
                </a:moveTo>
                <a:cubicBezTo>
                  <a:pt x="967570" y="693009"/>
                  <a:pt x="967570" y="693009"/>
                  <a:pt x="966715" y="701899"/>
                </a:cubicBezTo>
                <a:cubicBezTo>
                  <a:pt x="965861" y="706344"/>
                  <a:pt x="963296" y="709900"/>
                  <a:pt x="959877" y="712567"/>
                </a:cubicBezTo>
                <a:cubicBezTo>
                  <a:pt x="956458" y="712567"/>
                  <a:pt x="957313" y="708122"/>
                  <a:pt x="956458" y="705455"/>
                </a:cubicBezTo>
                <a:cubicBezTo>
                  <a:pt x="959877" y="701010"/>
                  <a:pt x="959877" y="690342"/>
                  <a:pt x="967570" y="693009"/>
                </a:cubicBezTo>
                <a:close/>
                <a:moveTo>
                  <a:pt x="922467" y="692333"/>
                </a:moveTo>
                <a:cubicBezTo>
                  <a:pt x="927260" y="690544"/>
                  <a:pt x="932054" y="690767"/>
                  <a:pt x="936521" y="692333"/>
                </a:cubicBezTo>
                <a:cubicBezTo>
                  <a:pt x="940988" y="693898"/>
                  <a:pt x="945128" y="696804"/>
                  <a:pt x="948614" y="700382"/>
                </a:cubicBezTo>
                <a:cubicBezTo>
                  <a:pt x="955587" y="708431"/>
                  <a:pt x="956458" y="721847"/>
                  <a:pt x="952972" y="731685"/>
                </a:cubicBezTo>
                <a:cubicBezTo>
                  <a:pt x="949486" y="739734"/>
                  <a:pt x="945128" y="749572"/>
                  <a:pt x="935540" y="752255"/>
                </a:cubicBezTo>
                <a:cubicBezTo>
                  <a:pt x="934669" y="752255"/>
                  <a:pt x="933797" y="750466"/>
                  <a:pt x="934669" y="749572"/>
                </a:cubicBezTo>
                <a:cubicBezTo>
                  <a:pt x="934669" y="749572"/>
                  <a:pt x="934669" y="749572"/>
                  <a:pt x="933797" y="742417"/>
                </a:cubicBezTo>
                <a:cubicBezTo>
                  <a:pt x="939898" y="739734"/>
                  <a:pt x="941641" y="733473"/>
                  <a:pt x="943385" y="728107"/>
                </a:cubicBezTo>
                <a:cubicBezTo>
                  <a:pt x="943385" y="728107"/>
                  <a:pt x="943385" y="728107"/>
                  <a:pt x="945128" y="719164"/>
                </a:cubicBezTo>
                <a:cubicBezTo>
                  <a:pt x="943385" y="712009"/>
                  <a:pt x="938155" y="704854"/>
                  <a:pt x="931182" y="703065"/>
                </a:cubicBezTo>
                <a:cubicBezTo>
                  <a:pt x="928568" y="705748"/>
                  <a:pt x="931182" y="708431"/>
                  <a:pt x="929439" y="710220"/>
                </a:cubicBezTo>
                <a:cubicBezTo>
                  <a:pt x="927696" y="712903"/>
                  <a:pt x="925081" y="714692"/>
                  <a:pt x="922467" y="715586"/>
                </a:cubicBezTo>
                <a:cubicBezTo>
                  <a:pt x="918109" y="715586"/>
                  <a:pt x="915494" y="711114"/>
                  <a:pt x="912879" y="707537"/>
                </a:cubicBezTo>
                <a:cubicBezTo>
                  <a:pt x="912008" y="700382"/>
                  <a:pt x="918109" y="695910"/>
                  <a:pt x="922467" y="692333"/>
                </a:cubicBezTo>
                <a:close/>
                <a:moveTo>
                  <a:pt x="69656" y="691930"/>
                </a:moveTo>
                <a:cubicBezTo>
                  <a:pt x="70510" y="691930"/>
                  <a:pt x="70510" y="692837"/>
                  <a:pt x="71365" y="693744"/>
                </a:cubicBezTo>
                <a:cubicBezTo>
                  <a:pt x="72220" y="697373"/>
                  <a:pt x="67091" y="695559"/>
                  <a:pt x="67091" y="699187"/>
                </a:cubicBezTo>
                <a:cubicBezTo>
                  <a:pt x="65382" y="704630"/>
                  <a:pt x="66237" y="710073"/>
                  <a:pt x="69656" y="715516"/>
                </a:cubicBezTo>
                <a:cubicBezTo>
                  <a:pt x="69656" y="716423"/>
                  <a:pt x="68801" y="717330"/>
                  <a:pt x="67946" y="717330"/>
                </a:cubicBezTo>
                <a:cubicBezTo>
                  <a:pt x="63672" y="714609"/>
                  <a:pt x="62817" y="708259"/>
                  <a:pt x="61108" y="703723"/>
                </a:cubicBezTo>
                <a:cubicBezTo>
                  <a:pt x="61963" y="699187"/>
                  <a:pt x="64527" y="692837"/>
                  <a:pt x="69656" y="691930"/>
                </a:cubicBezTo>
                <a:close/>
                <a:moveTo>
                  <a:pt x="850647" y="682405"/>
                </a:moveTo>
                <a:cubicBezTo>
                  <a:pt x="849750" y="685918"/>
                  <a:pt x="850647" y="689431"/>
                  <a:pt x="851544" y="692943"/>
                </a:cubicBezTo>
                <a:cubicBezTo>
                  <a:pt x="850647" y="696456"/>
                  <a:pt x="847955" y="699969"/>
                  <a:pt x="849750" y="704360"/>
                </a:cubicBezTo>
                <a:cubicBezTo>
                  <a:pt x="856031" y="710507"/>
                  <a:pt x="859620" y="720167"/>
                  <a:pt x="856928" y="728949"/>
                </a:cubicBezTo>
                <a:cubicBezTo>
                  <a:pt x="855133" y="732462"/>
                  <a:pt x="851544" y="734218"/>
                  <a:pt x="849750" y="736853"/>
                </a:cubicBezTo>
                <a:cubicBezTo>
                  <a:pt x="852442" y="740366"/>
                  <a:pt x="853339" y="744757"/>
                  <a:pt x="851544" y="749148"/>
                </a:cubicBezTo>
                <a:cubicBezTo>
                  <a:pt x="848853" y="753539"/>
                  <a:pt x="845263" y="755295"/>
                  <a:pt x="840777" y="757051"/>
                </a:cubicBezTo>
                <a:cubicBezTo>
                  <a:pt x="838983" y="756173"/>
                  <a:pt x="835393" y="756173"/>
                  <a:pt x="835393" y="753539"/>
                </a:cubicBezTo>
                <a:cubicBezTo>
                  <a:pt x="834496" y="750904"/>
                  <a:pt x="837188" y="749148"/>
                  <a:pt x="838983" y="748269"/>
                </a:cubicBezTo>
                <a:cubicBezTo>
                  <a:pt x="840777" y="748269"/>
                  <a:pt x="842572" y="748269"/>
                  <a:pt x="843469" y="746513"/>
                </a:cubicBezTo>
                <a:cubicBezTo>
                  <a:pt x="843469" y="743879"/>
                  <a:pt x="841674" y="742122"/>
                  <a:pt x="839880" y="742122"/>
                </a:cubicBezTo>
                <a:cubicBezTo>
                  <a:pt x="832702" y="740366"/>
                  <a:pt x="826421" y="744757"/>
                  <a:pt x="821037" y="749148"/>
                </a:cubicBezTo>
                <a:cubicBezTo>
                  <a:pt x="819242" y="753539"/>
                  <a:pt x="817448" y="757930"/>
                  <a:pt x="817448" y="762321"/>
                </a:cubicBezTo>
                <a:cubicBezTo>
                  <a:pt x="816551" y="764955"/>
                  <a:pt x="813859" y="764955"/>
                  <a:pt x="812064" y="764955"/>
                </a:cubicBezTo>
                <a:cubicBezTo>
                  <a:pt x="808475" y="759686"/>
                  <a:pt x="812064" y="753539"/>
                  <a:pt x="812962" y="747391"/>
                </a:cubicBezTo>
                <a:cubicBezTo>
                  <a:pt x="812962" y="745635"/>
                  <a:pt x="812064" y="744757"/>
                  <a:pt x="810270" y="744757"/>
                </a:cubicBezTo>
                <a:cubicBezTo>
                  <a:pt x="806681" y="744757"/>
                  <a:pt x="807578" y="750026"/>
                  <a:pt x="803989" y="750904"/>
                </a:cubicBezTo>
                <a:cubicBezTo>
                  <a:pt x="802194" y="750904"/>
                  <a:pt x="799502" y="749148"/>
                  <a:pt x="798605" y="747391"/>
                </a:cubicBezTo>
                <a:cubicBezTo>
                  <a:pt x="797708" y="744757"/>
                  <a:pt x="798605" y="741244"/>
                  <a:pt x="800400" y="739488"/>
                </a:cubicBezTo>
                <a:cubicBezTo>
                  <a:pt x="803092" y="736853"/>
                  <a:pt x="806681" y="734218"/>
                  <a:pt x="810270" y="735975"/>
                </a:cubicBezTo>
                <a:cubicBezTo>
                  <a:pt x="814756" y="735975"/>
                  <a:pt x="818345" y="740366"/>
                  <a:pt x="822832" y="736853"/>
                </a:cubicBezTo>
                <a:cubicBezTo>
                  <a:pt x="827318" y="734218"/>
                  <a:pt x="831804" y="731584"/>
                  <a:pt x="837188" y="734218"/>
                </a:cubicBezTo>
                <a:cubicBezTo>
                  <a:pt x="841674" y="732462"/>
                  <a:pt x="846161" y="728949"/>
                  <a:pt x="848853" y="725437"/>
                </a:cubicBezTo>
                <a:cubicBezTo>
                  <a:pt x="850647" y="720167"/>
                  <a:pt x="848853" y="715776"/>
                  <a:pt x="845263" y="712264"/>
                </a:cubicBezTo>
                <a:cubicBezTo>
                  <a:pt x="842572" y="710507"/>
                  <a:pt x="839880" y="712264"/>
                  <a:pt x="838085" y="713142"/>
                </a:cubicBezTo>
                <a:cubicBezTo>
                  <a:pt x="836291" y="713142"/>
                  <a:pt x="835393" y="715776"/>
                  <a:pt x="837188" y="716655"/>
                </a:cubicBezTo>
                <a:cubicBezTo>
                  <a:pt x="838085" y="717533"/>
                  <a:pt x="838983" y="720167"/>
                  <a:pt x="838983" y="721046"/>
                </a:cubicBezTo>
                <a:cubicBezTo>
                  <a:pt x="836291" y="723680"/>
                  <a:pt x="833599" y="726315"/>
                  <a:pt x="830907" y="724558"/>
                </a:cubicBezTo>
                <a:cubicBezTo>
                  <a:pt x="827318" y="722802"/>
                  <a:pt x="826421" y="720167"/>
                  <a:pt x="825523" y="716655"/>
                </a:cubicBezTo>
                <a:cubicBezTo>
                  <a:pt x="824626" y="713142"/>
                  <a:pt x="826421" y="710507"/>
                  <a:pt x="828215" y="707873"/>
                </a:cubicBezTo>
                <a:cubicBezTo>
                  <a:pt x="832702" y="706994"/>
                  <a:pt x="836291" y="703482"/>
                  <a:pt x="839880" y="699969"/>
                </a:cubicBezTo>
                <a:cubicBezTo>
                  <a:pt x="839880" y="699969"/>
                  <a:pt x="839880" y="699969"/>
                  <a:pt x="842572" y="691187"/>
                </a:cubicBezTo>
                <a:cubicBezTo>
                  <a:pt x="845263" y="688552"/>
                  <a:pt x="846161" y="684162"/>
                  <a:pt x="850647" y="682405"/>
                </a:cubicBezTo>
                <a:close/>
                <a:moveTo>
                  <a:pt x="923121" y="679230"/>
                </a:moveTo>
                <a:lnTo>
                  <a:pt x="924708" y="679230"/>
                </a:lnTo>
                <a:cubicBezTo>
                  <a:pt x="924708" y="679230"/>
                  <a:pt x="924708" y="679230"/>
                  <a:pt x="927883" y="686487"/>
                </a:cubicBezTo>
                <a:cubicBezTo>
                  <a:pt x="925502" y="687394"/>
                  <a:pt x="920740" y="691930"/>
                  <a:pt x="919946" y="686487"/>
                </a:cubicBezTo>
                <a:cubicBezTo>
                  <a:pt x="919946" y="683766"/>
                  <a:pt x="920740" y="680137"/>
                  <a:pt x="923121" y="679230"/>
                </a:cubicBezTo>
                <a:close/>
                <a:moveTo>
                  <a:pt x="50512" y="678260"/>
                </a:moveTo>
                <a:cubicBezTo>
                  <a:pt x="52298" y="678480"/>
                  <a:pt x="54441" y="679142"/>
                  <a:pt x="56346" y="678701"/>
                </a:cubicBezTo>
                <a:cubicBezTo>
                  <a:pt x="56346" y="681346"/>
                  <a:pt x="52536" y="682228"/>
                  <a:pt x="50631" y="683992"/>
                </a:cubicBezTo>
                <a:cubicBezTo>
                  <a:pt x="48726" y="683992"/>
                  <a:pt x="48726" y="681346"/>
                  <a:pt x="46821" y="680465"/>
                </a:cubicBezTo>
                <a:cubicBezTo>
                  <a:pt x="47297" y="678260"/>
                  <a:pt x="48726" y="678039"/>
                  <a:pt x="50512" y="678260"/>
                </a:cubicBezTo>
                <a:close/>
                <a:moveTo>
                  <a:pt x="69705" y="676055"/>
                </a:moveTo>
                <a:cubicBezTo>
                  <a:pt x="75096" y="676055"/>
                  <a:pt x="81387" y="676945"/>
                  <a:pt x="85879" y="681395"/>
                </a:cubicBezTo>
                <a:cubicBezTo>
                  <a:pt x="88575" y="684955"/>
                  <a:pt x="91271" y="689404"/>
                  <a:pt x="90372" y="694744"/>
                </a:cubicBezTo>
                <a:cubicBezTo>
                  <a:pt x="89474" y="698304"/>
                  <a:pt x="86778" y="701864"/>
                  <a:pt x="83184" y="702754"/>
                </a:cubicBezTo>
                <a:cubicBezTo>
                  <a:pt x="80488" y="702754"/>
                  <a:pt x="76894" y="701864"/>
                  <a:pt x="75995" y="699194"/>
                </a:cubicBezTo>
                <a:cubicBezTo>
                  <a:pt x="74198" y="695634"/>
                  <a:pt x="77792" y="692964"/>
                  <a:pt x="75995" y="689404"/>
                </a:cubicBezTo>
                <a:cubicBezTo>
                  <a:pt x="73299" y="684955"/>
                  <a:pt x="69705" y="691184"/>
                  <a:pt x="65212" y="691184"/>
                </a:cubicBezTo>
                <a:cubicBezTo>
                  <a:pt x="58922" y="695634"/>
                  <a:pt x="58023" y="703644"/>
                  <a:pt x="59820" y="710763"/>
                </a:cubicBezTo>
                <a:cubicBezTo>
                  <a:pt x="60719" y="716103"/>
                  <a:pt x="67009" y="718773"/>
                  <a:pt x="66111" y="725003"/>
                </a:cubicBezTo>
                <a:cubicBezTo>
                  <a:pt x="64313" y="727672"/>
                  <a:pt x="66111" y="733012"/>
                  <a:pt x="61618" y="734792"/>
                </a:cubicBezTo>
                <a:cubicBezTo>
                  <a:pt x="54429" y="730342"/>
                  <a:pt x="50835" y="722333"/>
                  <a:pt x="46342" y="715213"/>
                </a:cubicBezTo>
                <a:cubicBezTo>
                  <a:pt x="43646" y="704534"/>
                  <a:pt x="47240" y="693854"/>
                  <a:pt x="54429" y="685845"/>
                </a:cubicBezTo>
                <a:cubicBezTo>
                  <a:pt x="58922" y="681395"/>
                  <a:pt x="63415" y="677835"/>
                  <a:pt x="69705" y="676055"/>
                </a:cubicBezTo>
                <a:close/>
                <a:moveTo>
                  <a:pt x="33426" y="671292"/>
                </a:moveTo>
                <a:cubicBezTo>
                  <a:pt x="43248" y="672208"/>
                  <a:pt x="43248" y="682282"/>
                  <a:pt x="46820" y="688693"/>
                </a:cubicBezTo>
                <a:cubicBezTo>
                  <a:pt x="45927" y="691441"/>
                  <a:pt x="45034" y="693272"/>
                  <a:pt x="43248" y="695104"/>
                </a:cubicBezTo>
                <a:cubicBezTo>
                  <a:pt x="36998" y="692357"/>
                  <a:pt x="32533" y="684114"/>
                  <a:pt x="32533" y="676787"/>
                </a:cubicBezTo>
                <a:cubicBezTo>
                  <a:pt x="33426" y="674956"/>
                  <a:pt x="32533" y="672208"/>
                  <a:pt x="33426" y="671292"/>
                </a:cubicBezTo>
                <a:close/>
                <a:moveTo>
                  <a:pt x="920973" y="669705"/>
                </a:moveTo>
                <a:cubicBezTo>
                  <a:pt x="924708" y="669705"/>
                  <a:pt x="923774" y="673369"/>
                  <a:pt x="922840" y="674284"/>
                </a:cubicBezTo>
                <a:cubicBezTo>
                  <a:pt x="920039" y="676116"/>
                  <a:pt x="917237" y="679779"/>
                  <a:pt x="915370" y="682527"/>
                </a:cubicBezTo>
                <a:cubicBezTo>
                  <a:pt x="913502" y="686190"/>
                  <a:pt x="919105" y="692601"/>
                  <a:pt x="913502" y="693517"/>
                </a:cubicBezTo>
                <a:cubicBezTo>
                  <a:pt x="908833" y="688938"/>
                  <a:pt x="908833" y="683443"/>
                  <a:pt x="911634" y="677948"/>
                </a:cubicBezTo>
                <a:cubicBezTo>
                  <a:pt x="913502" y="674284"/>
                  <a:pt x="917237" y="671537"/>
                  <a:pt x="920973" y="669705"/>
                </a:cubicBezTo>
                <a:close/>
                <a:moveTo>
                  <a:pt x="157416" y="664943"/>
                </a:moveTo>
                <a:cubicBezTo>
                  <a:pt x="158298" y="664943"/>
                  <a:pt x="159180" y="667594"/>
                  <a:pt x="159180" y="668478"/>
                </a:cubicBezTo>
                <a:cubicBezTo>
                  <a:pt x="161826" y="673781"/>
                  <a:pt x="161826" y="679967"/>
                  <a:pt x="160062" y="685270"/>
                </a:cubicBezTo>
                <a:cubicBezTo>
                  <a:pt x="160062" y="685270"/>
                  <a:pt x="160062" y="685270"/>
                  <a:pt x="160944" y="689688"/>
                </a:cubicBezTo>
                <a:cubicBezTo>
                  <a:pt x="166236" y="690572"/>
                  <a:pt x="171527" y="690572"/>
                  <a:pt x="175055" y="694107"/>
                </a:cubicBezTo>
                <a:cubicBezTo>
                  <a:pt x="176819" y="697642"/>
                  <a:pt x="180347" y="702061"/>
                  <a:pt x="176819" y="705596"/>
                </a:cubicBezTo>
                <a:cubicBezTo>
                  <a:pt x="174173" y="707364"/>
                  <a:pt x="172409" y="708248"/>
                  <a:pt x="169763" y="707364"/>
                </a:cubicBezTo>
                <a:cubicBezTo>
                  <a:pt x="167117" y="705596"/>
                  <a:pt x="166236" y="703829"/>
                  <a:pt x="167117" y="700294"/>
                </a:cubicBezTo>
                <a:cubicBezTo>
                  <a:pt x="167999" y="699410"/>
                  <a:pt x="167999" y="697642"/>
                  <a:pt x="166236" y="696759"/>
                </a:cubicBezTo>
                <a:cubicBezTo>
                  <a:pt x="162708" y="696759"/>
                  <a:pt x="160062" y="699410"/>
                  <a:pt x="157416" y="702945"/>
                </a:cubicBezTo>
                <a:cubicBezTo>
                  <a:pt x="156534" y="705596"/>
                  <a:pt x="155652" y="710015"/>
                  <a:pt x="159180" y="712666"/>
                </a:cubicBezTo>
                <a:cubicBezTo>
                  <a:pt x="164472" y="722388"/>
                  <a:pt x="176819" y="711783"/>
                  <a:pt x="182110" y="721504"/>
                </a:cubicBezTo>
                <a:cubicBezTo>
                  <a:pt x="185638" y="723271"/>
                  <a:pt x="188284" y="721504"/>
                  <a:pt x="192694" y="721504"/>
                </a:cubicBezTo>
                <a:cubicBezTo>
                  <a:pt x="196221" y="722388"/>
                  <a:pt x="198867" y="725039"/>
                  <a:pt x="200631" y="728574"/>
                </a:cubicBezTo>
                <a:cubicBezTo>
                  <a:pt x="200631" y="729458"/>
                  <a:pt x="202395" y="731225"/>
                  <a:pt x="200631" y="732993"/>
                </a:cubicBezTo>
                <a:cubicBezTo>
                  <a:pt x="199749" y="734760"/>
                  <a:pt x="197103" y="736528"/>
                  <a:pt x="195339" y="735644"/>
                </a:cubicBezTo>
                <a:cubicBezTo>
                  <a:pt x="192694" y="734760"/>
                  <a:pt x="192694" y="729458"/>
                  <a:pt x="190048" y="730342"/>
                </a:cubicBezTo>
                <a:cubicBezTo>
                  <a:pt x="188284" y="737412"/>
                  <a:pt x="190048" y="746249"/>
                  <a:pt x="184756" y="750668"/>
                </a:cubicBezTo>
                <a:cubicBezTo>
                  <a:pt x="182992" y="750668"/>
                  <a:pt x="180347" y="749784"/>
                  <a:pt x="179465" y="748017"/>
                </a:cubicBezTo>
                <a:cubicBezTo>
                  <a:pt x="180347" y="744482"/>
                  <a:pt x="181228" y="740063"/>
                  <a:pt x="181228" y="735644"/>
                </a:cubicBezTo>
                <a:cubicBezTo>
                  <a:pt x="179465" y="731225"/>
                  <a:pt x="175055" y="727690"/>
                  <a:pt x="170645" y="725039"/>
                </a:cubicBezTo>
                <a:cubicBezTo>
                  <a:pt x="168881" y="724155"/>
                  <a:pt x="166236" y="725923"/>
                  <a:pt x="163590" y="725923"/>
                </a:cubicBezTo>
                <a:cubicBezTo>
                  <a:pt x="161826" y="727690"/>
                  <a:pt x="160944" y="729458"/>
                  <a:pt x="160944" y="731225"/>
                </a:cubicBezTo>
                <a:cubicBezTo>
                  <a:pt x="161826" y="734760"/>
                  <a:pt x="167117" y="732109"/>
                  <a:pt x="167999" y="736528"/>
                </a:cubicBezTo>
                <a:cubicBezTo>
                  <a:pt x="168881" y="740063"/>
                  <a:pt x="166236" y="742714"/>
                  <a:pt x="163590" y="742714"/>
                </a:cubicBezTo>
                <a:cubicBezTo>
                  <a:pt x="160062" y="742714"/>
                  <a:pt x="155652" y="741831"/>
                  <a:pt x="153888" y="737412"/>
                </a:cubicBezTo>
                <a:cubicBezTo>
                  <a:pt x="151243" y="732109"/>
                  <a:pt x="152125" y="725923"/>
                  <a:pt x="155652" y="722388"/>
                </a:cubicBezTo>
                <a:cubicBezTo>
                  <a:pt x="155652" y="719736"/>
                  <a:pt x="152125" y="717969"/>
                  <a:pt x="151243" y="715318"/>
                </a:cubicBezTo>
                <a:cubicBezTo>
                  <a:pt x="146833" y="710015"/>
                  <a:pt x="148597" y="702061"/>
                  <a:pt x="151243" y="696759"/>
                </a:cubicBezTo>
                <a:cubicBezTo>
                  <a:pt x="153888" y="694991"/>
                  <a:pt x="155652" y="692340"/>
                  <a:pt x="155652" y="688805"/>
                </a:cubicBezTo>
                <a:cubicBezTo>
                  <a:pt x="152125" y="680851"/>
                  <a:pt x="152125" y="672013"/>
                  <a:pt x="157416" y="664943"/>
                </a:cubicBezTo>
                <a:close/>
                <a:moveTo>
                  <a:pt x="76694" y="663355"/>
                </a:moveTo>
                <a:cubicBezTo>
                  <a:pt x="78714" y="663355"/>
                  <a:pt x="79725" y="665087"/>
                  <a:pt x="80735" y="666819"/>
                </a:cubicBezTo>
                <a:cubicBezTo>
                  <a:pt x="80735" y="668551"/>
                  <a:pt x="81745" y="672014"/>
                  <a:pt x="79725" y="672880"/>
                </a:cubicBezTo>
                <a:cubicBezTo>
                  <a:pt x="79725" y="672880"/>
                  <a:pt x="79725" y="672880"/>
                  <a:pt x="70633" y="672014"/>
                </a:cubicBezTo>
                <a:cubicBezTo>
                  <a:pt x="71643" y="668551"/>
                  <a:pt x="75684" y="665087"/>
                  <a:pt x="76694" y="663355"/>
                </a:cubicBezTo>
                <a:close/>
                <a:moveTo>
                  <a:pt x="927883" y="661314"/>
                </a:moveTo>
                <a:cubicBezTo>
                  <a:pt x="926109" y="669478"/>
                  <a:pt x="916350" y="667664"/>
                  <a:pt x="911915" y="674014"/>
                </a:cubicBezTo>
                <a:cubicBezTo>
                  <a:pt x="909253" y="677642"/>
                  <a:pt x="906592" y="683085"/>
                  <a:pt x="908366" y="688528"/>
                </a:cubicBezTo>
                <a:cubicBezTo>
                  <a:pt x="908366" y="693971"/>
                  <a:pt x="914576" y="697599"/>
                  <a:pt x="910141" y="702135"/>
                </a:cubicBezTo>
                <a:cubicBezTo>
                  <a:pt x="905705" y="703042"/>
                  <a:pt x="903044" y="697599"/>
                  <a:pt x="900382" y="693971"/>
                </a:cubicBezTo>
                <a:cubicBezTo>
                  <a:pt x="897721" y="686714"/>
                  <a:pt x="897721" y="678549"/>
                  <a:pt x="901269" y="671292"/>
                </a:cubicBezTo>
                <a:cubicBezTo>
                  <a:pt x="908366" y="664942"/>
                  <a:pt x="918125" y="658592"/>
                  <a:pt x="927883" y="661314"/>
                </a:cubicBezTo>
                <a:close/>
                <a:moveTo>
                  <a:pt x="79453" y="657005"/>
                </a:moveTo>
                <a:cubicBezTo>
                  <a:pt x="84744" y="658819"/>
                  <a:pt x="84744" y="665169"/>
                  <a:pt x="86508" y="668798"/>
                </a:cubicBezTo>
                <a:cubicBezTo>
                  <a:pt x="86508" y="671519"/>
                  <a:pt x="86508" y="674241"/>
                  <a:pt x="84744" y="676055"/>
                </a:cubicBezTo>
                <a:cubicBezTo>
                  <a:pt x="82098" y="676055"/>
                  <a:pt x="84744" y="671519"/>
                  <a:pt x="83862" y="669705"/>
                </a:cubicBezTo>
                <a:cubicBezTo>
                  <a:pt x="83862" y="665169"/>
                  <a:pt x="82098" y="661541"/>
                  <a:pt x="78571" y="658819"/>
                </a:cubicBezTo>
                <a:cubicBezTo>
                  <a:pt x="78571" y="658819"/>
                  <a:pt x="78571" y="658819"/>
                  <a:pt x="79453" y="657005"/>
                </a:cubicBezTo>
                <a:close/>
                <a:moveTo>
                  <a:pt x="968046" y="655417"/>
                </a:moveTo>
                <a:cubicBezTo>
                  <a:pt x="970745" y="657216"/>
                  <a:pt x="969846" y="660815"/>
                  <a:pt x="969846" y="663513"/>
                </a:cubicBezTo>
                <a:cubicBezTo>
                  <a:pt x="967147" y="669810"/>
                  <a:pt x="962649" y="676107"/>
                  <a:pt x="956352" y="679705"/>
                </a:cubicBezTo>
                <a:cubicBezTo>
                  <a:pt x="952754" y="680605"/>
                  <a:pt x="948256" y="682404"/>
                  <a:pt x="944658" y="679705"/>
                </a:cubicBezTo>
                <a:cubicBezTo>
                  <a:pt x="943758" y="677906"/>
                  <a:pt x="944658" y="676107"/>
                  <a:pt x="946457" y="676107"/>
                </a:cubicBezTo>
                <a:cubicBezTo>
                  <a:pt x="952754" y="676107"/>
                  <a:pt x="958151" y="672509"/>
                  <a:pt x="961749" y="667111"/>
                </a:cubicBezTo>
                <a:cubicBezTo>
                  <a:pt x="965348" y="663513"/>
                  <a:pt x="960850" y="656317"/>
                  <a:pt x="968046" y="655417"/>
                </a:cubicBezTo>
                <a:close/>
                <a:moveTo>
                  <a:pt x="77899" y="644503"/>
                </a:moveTo>
                <a:cubicBezTo>
                  <a:pt x="84310" y="642717"/>
                  <a:pt x="88889" y="648968"/>
                  <a:pt x="93468" y="652540"/>
                </a:cubicBezTo>
                <a:cubicBezTo>
                  <a:pt x="93468" y="652540"/>
                  <a:pt x="93468" y="652540"/>
                  <a:pt x="98047" y="659683"/>
                </a:cubicBezTo>
                <a:cubicBezTo>
                  <a:pt x="100795" y="668613"/>
                  <a:pt x="99879" y="679328"/>
                  <a:pt x="95300" y="685579"/>
                </a:cubicBezTo>
                <a:cubicBezTo>
                  <a:pt x="90721" y="685579"/>
                  <a:pt x="91636" y="681114"/>
                  <a:pt x="88889" y="679328"/>
                </a:cubicBezTo>
                <a:cubicBezTo>
                  <a:pt x="88889" y="675757"/>
                  <a:pt x="90721" y="672185"/>
                  <a:pt x="89805" y="668613"/>
                </a:cubicBezTo>
                <a:cubicBezTo>
                  <a:pt x="90721" y="660576"/>
                  <a:pt x="83394" y="656112"/>
                  <a:pt x="78815" y="651647"/>
                </a:cubicBezTo>
                <a:cubicBezTo>
                  <a:pt x="77899" y="649861"/>
                  <a:pt x="76983" y="647182"/>
                  <a:pt x="77899" y="644503"/>
                </a:cubicBezTo>
                <a:close/>
                <a:moveTo>
                  <a:pt x="981360" y="644305"/>
                </a:moveTo>
                <a:cubicBezTo>
                  <a:pt x="984867" y="646088"/>
                  <a:pt x="983113" y="650544"/>
                  <a:pt x="983113" y="654109"/>
                </a:cubicBezTo>
                <a:cubicBezTo>
                  <a:pt x="986620" y="669260"/>
                  <a:pt x="976977" y="680845"/>
                  <a:pt x="966457" y="688867"/>
                </a:cubicBezTo>
                <a:cubicBezTo>
                  <a:pt x="956813" y="695105"/>
                  <a:pt x="944540" y="693323"/>
                  <a:pt x="934896" y="687084"/>
                </a:cubicBezTo>
                <a:cubicBezTo>
                  <a:pt x="930513" y="683519"/>
                  <a:pt x="927883" y="678172"/>
                  <a:pt x="927883" y="671933"/>
                </a:cubicBezTo>
                <a:cubicBezTo>
                  <a:pt x="929636" y="668368"/>
                  <a:pt x="930513" y="663912"/>
                  <a:pt x="934896" y="663021"/>
                </a:cubicBezTo>
                <a:cubicBezTo>
                  <a:pt x="938403" y="663021"/>
                  <a:pt x="941910" y="663021"/>
                  <a:pt x="942787" y="666586"/>
                </a:cubicBezTo>
                <a:cubicBezTo>
                  <a:pt x="945417" y="671933"/>
                  <a:pt x="940157" y="674607"/>
                  <a:pt x="940157" y="679063"/>
                </a:cubicBezTo>
                <a:cubicBezTo>
                  <a:pt x="942787" y="682628"/>
                  <a:pt x="946293" y="683519"/>
                  <a:pt x="950677" y="683519"/>
                </a:cubicBezTo>
                <a:cubicBezTo>
                  <a:pt x="959443" y="684410"/>
                  <a:pt x="967333" y="676389"/>
                  <a:pt x="970840" y="669260"/>
                </a:cubicBezTo>
                <a:cubicBezTo>
                  <a:pt x="973470" y="664803"/>
                  <a:pt x="974347" y="658565"/>
                  <a:pt x="971717" y="653217"/>
                </a:cubicBezTo>
                <a:cubicBezTo>
                  <a:pt x="974347" y="648761"/>
                  <a:pt x="978730" y="647870"/>
                  <a:pt x="981360" y="644305"/>
                </a:cubicBezTo>
                <a:close/>
                <a:moveTo>
                  <a:pt x="38185" y="637955"/>
                </a:moveTo>
                <a:cubicBezTo>
                  <a:pt x="42630" y="638844"/>
                  <a:pt x="39963" y="643289"/>
                  <a:pt x="41741" y="645956"/>
                </a:cubicBezTo>
                <a:cubicBezTo>
                  <a:pt x="41741" y="650401"/>
                  <a:pt x="46186" y="652179"/>
                  <a:pt x="48853" y="654846"/>
                </a:cubicBezTo>
                <a:cubicBezTo>
                  <a:pt x="52409" y="656624"/>
                  <a:pt x="56854" y="653957"/>
                  <a:pt x="59521" y="656624"/>
                </a:cubicBezTo>
                <a:cubicBezTo>
                  <a:pt x="57743" y="660180"/>
                  <a:pt x="52409" y="659291"/>
                  <a:pt x="48853" y="659291"/>
                </a:cubicBezTo>
                <a:cubicBezTo>
                  <a:pt x="41741" y="655735"/>
                  <a:pt x="38185" y="647734"/>
                  <a:pt x="37296" y="639733"/>
                </a:cubicBezTo>
                <a:cubicBezTo>
                  <a:pt x="37296" y="639733"/>
                  <a:pt x="37296" y="639733"/>
                  <a:pt x="38185" y="637955"/>
                </a:cubicBezTo>
                <a:close/>
                <a:moveTo>
                  <a:pt x="938759" y="630017"/>
                </a:moveTo>
                <a:cubicBezTo>
                  <a:pt x="944129" y="630017"/>
                  <a:pt x="950395" y="630017"/>
                  <a:pt x="954870" y="632675"/>
                </a:cubicBezTo>
                <a:cubicBezTo>
                  <a:pt x="952185" y="635333"/>
                  <a:pt x="946814" y="635333"/>
                  <a:pt x="943234" y="633561"/>
                </a:cubicBezTo>
                <a:cubicBezTo>
                  <a:pt x="932493" y="635333"/>
                  <a:pt x="921752" y="638878"/>
                  <a:pt x="917277" y="649510"/>
                </a:cubicBezTo>
                <a:cubicBezTo>
                  <a:pt x="911011" y="649510"/>
                  <a:pt x="902060" y="646852"/>
                  <a:pt x="894900" y="651282"/>
                </a:cubicBezTo>
                <a:cubicBezTo>
                  <a:pt x="884159" y="655712"/>
                  <a:pt x="876998" y="668117"/>
                  <a:pt x="876998" y="680522"/>
                </a:cubicBezTo>
                <a:cubicBezTo>
                  <a:pt x="876998" y="680522"/>
                  <a:pt x="876998" y="680522"/>
                  <a:pt x="878789" y="690268"/>
                </a:cubicBezTo>
                <a:cubicBezTo>
                  <a:pt x="882369" y="694699"/>
                  <a:pt x="885054" y="699129"/>
                  <a:pt x="888634" y="703559"/>
                </a:cubicBezTo>
                <a:cubicBezTo>
                  <a:pt x="887739" y="715078"/>
                  <a:pt x="891320" y="727482"/>
                  <a:pt x="898480" y="735457"/>
                </a:cubicBezTo>
                <a:cubicBezTo>
                  <a:pt x="901165" y="738115"/>
                  <a:pt x="905641" y="739001"/>
                  <a:pt x="907431" y="742545"/>
                </a:cubicBezTo>
                <a:cubicBezTo>
                  <a:pt x="907431" y="744317"/>
                  <a:pt x="904746" y="743431"/>
                  <a:pt x="903851" y="742545"/>
                </a:cubicBezTo>
                <a:cubicBezTo>
                  <a:pt x="894900" y="738115"/>
                  <a:pt x="885949" y="729254"/>
                  <a:pt x="885949" y="718622"/>
                </a:cubicBezTo>
                <a:cubicBezTo>
                  <a:pt x="885949" y="718622"/>
                  <a:pt x="885949" y="718622"/>
                  <a:pt x="884159" y="705331"/>
                </a:cubicBezTo>
                <a:cubicBezTo>
                  <a:pt x="878789" y="698243"/>
                  <a:pt x="872523" y="690268"/>
                  <a:pt x="871628" y="680522"/>
                </a:cubicBezTo>
                <a:cubicBezTo>
                  <a:pt x="870733" y="667231"/>
                  <a:pt x="876998" y="653940"/>
                  <a:pt x="889529" y="648624"/>
                </a:cubicBezTo>
                <a:cubicBezTo>
                  <a:pt x="896690" y="644194"/>
                  <a:pt x="905641" y="644194"/>
                  <a:pt x="913696" y="645080"/>
                </a:cubicBezTo>
                <a:cubicBezTo>
                  <a:pt x="920857" y="637992"/>
                  <a:pt x="928913" y="631789"/>
                  <a:pt x="938759" y="630017"/>
                </a:cubicBezTo>
                <a:close/>
                <a:moveTo>
                  <a:pt x="23586" y="628430"/>
                </a:moveTo>
                <a:cubicBezTo>
                  <a:pt x="27145" y="629315"/>
                  <a:pt x="30705" y="632857"/>
                  <a:pt x="33375" y="634627"/>
                </a:cubicBezTo>
                <a:cubicBezTo>
                  <a:pt x="31595" y="644366"/>
                  <a:pt x="36935" y="654105"/>
                  <a:pt x="44945" y="660302"/>
                </a:cubicBezTo>
                <a:cubicBezTo>
                  <a:pt x="48504" y="663843"/>
                  <a:pt x="54734" y="662958"/>
                  <a:pt x="59184" y="661187"/>
                </a:cubicBezTo>
                <a:cubicBezTo>
                  <a:pt x="63634" y="660302"/>
                  <a:pt x="63634" y="655875"/>
                  <a:pt x="63634" y="652334"/>
                </a:cubicBezTo>
                <a:cubicBezTo>
                  <a:pt x="63634" y="652334"/>
                  <a:pt x="61854" y="651449"/>
                  <a:pt x="60964" y="651449"/>
                </a:cubicBezTo>
                <a:cubicBezTo>
                  <a:pt x="59184" y="649678"/>
                  <a:pt x="54734" y="648793"/>
                  <a:pt x="56514" y="645251"/>
                </a:cubicBezTo>
                <a:cubicBezTo>
                  <a:pt x="57404" y="642595"/>
                  <a:pt x="60074" y="639054"/>
                  <a:pt x="63634" y="639054"/>
                </a:cubicBezTo>
                <a:cubicBezTo>
                  <a:pt x="66303" y="639054"/>
                  <a:pt x="69863" y="638169"/>
                  <a:pt x="71643" y="640825"/>
                </a:cubicBezTo>
                <a:cubicBezTo>
                  <a:pt x="76983" y="647022"/>
                  <a:pt x="76093" y="656761"/>
                  <a:pt x="72533" y="662958"/>
                </a:cubicBezTo>
                <a:cubicBezTo>
                  <a:pt x="68083" y="670926"/>
                  <a:pt x="59184" y="674467"/>
                  <a:pt x="50284" y="674467"/>
                </a:cubicBezTo>
                <a:cubicBezTo>
                  <a:pt x="44945" y="671811"/>
                  <a:pt x="39605" y="670926"/>
                  <a:pt x="34265" y="667385"/>
                </a:cubicBezTo>
                <a:cubicBezTo>
                  <a:pt x="24476" y="657646"/>
                  <a:pt x="18246" y="641710"/>
                  <a:pt x="23586" y="628430"/>
                </a:cubicBezTo>
                <a:close/>
                <a:moveTo>
                  <a:pt x="940843" y="619097"/>
                </a:moveTo>
                <a:cubicBezTo>
                  <a:pt x="948924" y="617317"/>
                  <a:pt x="957903" y="618207"/>
                  <a:pt x="965085" y="621766"/>
                </a:cubicBezTo>
                <a:cubicBezTo>
                  <a:pt x="965085" y="621766"/>
                  <a:pt x="965085" y="621766"/>
                  <a:pt x="965983" y="623546"/>
                </a:cubicBezTo>
                <a:cubicBezTo>
                  <a:pt x="965983" y="626215"/>
                  <a:pt x="962392" y="627105"/>
                  <a:pt x="960596" y="628885"/>
                </a:cubicBezTo>
                <a:cubicBezTo>
                  <a:pt x="954311" y="628885"/>
                  <a:pt x="948026" y="624436"/>
                  <a:pt x="940843" y="626215"/>
                </a:cubicBezTo>
                <a:cubicBezTo>
                  <a:pt x="930967" y="627105"/>
                  <a:pt x="921091" y="631554"/>
                  <a:pt x="914806" y="639562"/>
                </a:cubicBezTo>
                <a:cubicBezTo>
                  <a:pt x="912112" y="643122"/>
                  <a:pt x="909419" y="639562"/>
                  <a:pt x="906725" y="640452"/>
                </a:cubicBezTo>
                <a:cubicBezTo>
                  <a:pt x="895053" y="641342"/>
                  <a:pt x="884279" y="644901"/>
                  <a:pt x="877096" y="653799"/>
                </a:cubicBezTo>
                <a:cubicBezTo>
                  <a:pt x="877096" y="653799"/>
                  <a:pt x="877096" y="653799"/>
                  <a:pt x="875301" y="654689"/>
                </a:cubicBezTo>
                <a:cubicBezTo>
                  <a:pt x="870811" y="662697"/>
                  <a:pt x="867220" y="671595"/>
                  <a:pt x="868118" y="682273"/>
                </a:cubicBezTo>
                <a:cubicBezTo>
                  <a:pt x="869016" y="692061"/>
                  <a:pt x="877096" y="700959"/>
                  <a:pt x="882483" y="709857"/>
                </a:cubicBezTo>
                <a:cubicBezTo>
                  <a:pt x="882483" y="712527"/>
                  <a:pt x="882483" y="716086"/>
                  <a:pt x="883381" y="718755"/>
                </a:cubicBezTo>
                <a:cubicBezTo>
                  <a:pt x="883381" y="728543"/>
                  <a:pt x="890564" y="737441"/>
                  <a:pt x="898645" y="743670"/>
                </a:cubicBezTo>
                <a:cubicBezTo>
                  <a:pt x="902236" y="746339"/>
                  <a:pt x="909419" y="745450"/>
                  <a:pt x="910317" y="751678"/>
                </a:cubicBezTo>
                <a:cubicBezTo>
                  <a:pt x="909419" y="753458"/>
                  <a:pt x="911214" y="757017"/>
                  <a:pt x="907623" y="757017"/>
                </a:cubicBezTo>
                <a:cubicBezTo>
                  <a:pt x="895053" y="757017"/>
                  <a:pt x="886973" y="746339"/>
                  <a:pt x="879790" y="737441"/>
                </a:cubicBezTo>
                <a:cubicBezTo>
                  <a:pt x="876198" y="729433"/>
                  <a:pt x="873505" y="719645"/>
                  <a:pt x="871709" y="709857"/>
                </a:cubicBezTo>
                <a:cubicBezTo>
                  <a:pt x="860037" y="696510"/>
                  <a:pt x="856446" y="676045"/>
                  <a:pt x="863629" y="660028"/>
                </a:cubicBezTo>
                <a:cubicBezTo>
                  <a:pt x="866322" y="655579"/>
                  <a:pt x="867220" y="651130"/>
                  <a:pt x="869914" y="646681"/>
                </a:cubicBezTo>
                <a:cubicBezTo>
                  <a:pt x="877994" y="639562"/>
                  <a:pt x="886075" y="633334"/>
                  <a:pt x="895951" y="632444"/>
                </a:cubicBezTo>
                <a:cubicBezTo>
                  <a:pt x="901338" y="632444"/>
                  <a:pt x="905827" y="631554"/>
                  <a:pt x="909419" y="632444"/>
                </a:cubicBezTo>
                <a:cubicBezTo>
                  <a:pt x="920193" y="627995"/>
                  <a:pt x="929171" y="620876"/>
                  <a:pt x="940843" y="619097"/>
                </a:cubicBezTo>
                <a:close/>
                <a:moveTo>
                  <a:pt x="62974" y="610947"/>
                </a:moveTo>
                <a:cubicBezTo>
                  <a:pt x="66083" y="610947"/>
                  <a:pt x="69414" y="611618"/>
                  <a:pt x="72523" y="612066"/>
                </a:cubicBezTo>
                <a:cubicBezTo>
                  <a:pt x="77852" y="614751"/>
                  <a:pt x="82293" y="618332"/>
                  <a:pt x="84958" y="623703"/>
                </a:cubicBezTo>
                <a:cubicBezTo>
                  <a:pt x="88511" y="629075"/>
                  <a:pt x="92952" y="621913"/>
                  <a:pt x="96505" y="624599"/>
                </a:cubicBezTo>
                <a:cubicBezTo>
                  <a:pt x="106276" y="627284"/>
                  <a:pt x="116046" y="630865"/>
                  <a:pt x="121376" y="639817"/>
                </a:cubicBezTo>
                <a:cubicBezTo>
                  <a:pt x="126705" y="648769"/>
                  <a:pt x="129370" y="660407"/>
                  <a:pt x="126705" y="670254"/>
                </a:cubicBezTo>
                <a:cubicBezTo>
                  <a:pt x="123152" y="679206"/>
                  <a:pt x="120488" y="687263"/>
                  <a:pt x="111605" y="692634"/>
                </a:cubicBezTo>
                <a:cubicBezTo>
                  <a:pt x="114270" y="706062"/>
                  <a:pt x="108940" y="719490"/>
                  <a:pt x="99170" y="726652"/>
                </a:cubicBezTo>
                <a:cubicBezTo>
                  <a:pt x="97393" y="727547"/>
                  <a:pt x="94729" y="727547"/>
                  <a:pt x="92952" y="728442"/>
                </a:cubicBezTo>
                <a:cubicBezTo>
                  <a:pt x="93840" y="720385"/>
                  <a:pt x="104499" y="723071"/>
                  <a:pt x="106276" y="715909"/>
                </a:cubicBezTo>
                <a:cubicBezTo>
                  <a:pt x="109829" y="707852"/>
                  <a:pt x="109829" y="698005"/>
                  <a:pt x="108052" y="690844"/>
                </a:cubicBezTo>
                <a:cubicBezTo>
                  <a:pt x="116046" y="682787"/>
                  <a:pt x="124041" y="672940"/>
                  <a:pt x="124041" y="660407"/>
                </a:cubicBezTo>
                <a:cubicBezTo>
                  <a:pt x="123152" y="650559"/>
                  <a:pt x="120488" y="640712"/>
                  <a:pt x="111605" y="635341"/>
                </a:cubicBezTo>
                <a:cubicBezTo>
                  <a:pt x="104499" y="630865"/>
                  <a:pt x="94729" y="627284"/>
                  <a:pt x="86735" y="630865"/>
                </a:cubicBezTo>
                <a:cubicBezTo>
                  <a:pt x="84070" y="629075"/>
                  <a:pt x="84070" y="624599"/>
                  <a:pt x="80517" y="621913"/>
                </a:cubicBezTo>
                <a:cubicBezTo>
                  <a:pt x="75187" y="617437"/>
                  <a:pt x="69858" y="614751"/>
                  <a:pt x="61864" y="613856"/>
                </a:cubicBezTo>
                <a:cubicBezTo>
                  <a:pt x="60087" y="614751"/>
                  <a:pt x="56534" y="614751"/>
                  <a:pt x="54758" y="613856"/>
                </a:cubicBezTo>
                <a:cubicBezTo>
                  <a:pt x="56979" y="611618"/>
                  <a:pt x="59865" y="610947"/>
                  <a:pt x="62974" y="610947"/>
                </a:cubicBezTo>
                <a:close/>
                <a:moveTo>
                  <a:pt x="942824" y="598267"/>
                </a:moveTo>
                <a:cubicBezTo>
                  <a:pt x="943664" y="598267"/>
                  <a:pt x="945345" y="598267"/>
                  <a:pt x="945345" y="599133"/>
                </a:cubicBezTo>
                <a:cubicBezTo>
                  <a:pt x="945345" y="602597"/>
                  <a:pt x="941143" y="602597"/>
                  <a:pt x="939462" y="605194"/>
                </a:cubicBezTo>
                <a:cubicBezTo>
                  <a:pt x="937781" y="607792"/>
                  <a:pt x="936100" y="610390"/>
                  <a:pt x="935260" y="614719"/>
                </a:cubicBezTo>
                <a:cubicBezTo>
                  <a:pt x="935260" y="615585"/>
                  <a:pt x="933579" y="617317"/>
                  <a:pt x="931058" y="617317"/>
                </a:cubicBezTo>
                <a:cubicBezTo>
                  <a:pt x="931058" y="610390"/>
                  <a:pt x="936100" y="601731"/>
                  <a:pt x="942824" y="598267"/>
                </a:cubicBezTo>
                <a:close/>
                <a:moveTo>
                  <a:pt x="58383" y="595290"/>
                </a:moveTo>
                <a:cubicBezTo>
                  <a:pt x="69019" y="593505"/>
                  <a:pt x="78769" y="597075"/>
                  <a:pt x="87632" y="601537"/>
                </a:cubicBezTo>
                <a:cubicBezTo>
                  <a:pt x="87632" y="601537"/>
                  <a:pt x="87632" y="601537"/>
                  <a:pt x="92950" y="607783"/>
                </a:cubicBezTo>
                <a:cubicBezTo>
                  <a:pt x="96496" y="613137"/>
                  <a:pt x="104473" y="610460"/>
                  <a:pt x="110677" y="613137"/>
                </a:cubicBezTo>
                <a:cubicBezTo>
                  <a:pt x="127518" y="618492"/>
                  <a:pt x="140813" y="635447"/>
                  <a:pt x="142586" y="654187"/>
                </a:cubicBezTo>
                <a:cubicBezTo>
                  <a:pt x="145245" y="661326"/>
                  <a:pt x="141700" y="670250"/>
                  <a:pt x="140813" y="678281"/>
                </a:cubicBezTo>
                <a:cubicBezTo>
                  <a:pt x="138154" y="688097"/>
                  <a:pt x="131950" y="695236"/>
                  <a:pt x="124859" y="703268"/>
                </a:cubicBezTo>
                <a:cubicBezTo>
                  <a:pt x="125745" y="719331"/>
                  <a:pt x="118654" y="733609"/>
                  <a:pt x="104473" y="740748"/>
                </a:cubicBezTo>
                <a:cubicBezTo>
                  <a:pt x="100927" y="744317"/>
                  <a:pt x="95609" y="744317"/>
                  <a:pt x="90291" y="744317"/>
                </a:cubicBezTo>
                <a:cubicBezTo>
                  <a:pt x="89405" y="741640"/>
                  <a:pt x="89405" y="737178"/>
                  <a:pt x="90291" y="734501"/>
                </a:cubicBezTo>
                <a:cubicBezTo>
                  <a:pt x="93837" y="730931"/>
                  <a:pt x="98268" y="730931"/>
                  <a:pt x="101814" y="729147"/>
                </a:cubicBezTo>
                <a:cubicBezTo>
                  <a:pt x="108905" y="722900"/>
                  <a:pt x="115995" y="715761"/>
                  <a:pt x="116882" y="705052"/>
                </a:cubicBezTo>
                <a:cubicBezTo>
                  <a:pt x="116882" y="705052"/>
                  <a:pt x="116882" y="705052"/>
                  <a:pt x="116882" y="694344"/>
                </a:cubicBezTo>
                <a:cubicBezTo>
                  <a:pt x="130177" y="683635"/>
                  <a:pt x="134609" y="665788"/>
                  <a:pt x="131063" y="649725"/>
                </a:cubicBezTo>
                <a:cubicBezTo>
                  <a:pt x="127518" y="635447"/>
                  <a:pt x="114223" y="623846"/>
                  <a:pt x="100041" y="622061"/>
                </a:cubicBezTo>
                <a:cubicBezTo>
                  <a:pt x="96496" y="622954"/>
                  <a:pt x="92064" y="621169"/>
                  <a:pt x="89405" y="621169"/>
                </a:cubicBezTo>
                <a:cubicBezTo>
                  <a:pt x="84973" y="613137"/>
                  <a:pt x="75223" y="608676"/>
                  <a:pt x="66360" y="606891"/>
                </a:cubicBezTo>
                <a:cubicBezTo>
                  <a:pt x="60155" y="606891"/>
                  <a:pt x="54837" y="608676"/>
                  <a:pt x="48633" y="611353"/>
                </a:cubicBezTo>
                <a:cubicBezTo>
                  <a:pt x="44201" y="610460"/>
                  <a:pt x="40656" y="606891"/>
                  <a:pt x="38883" y="603321"/>
                </a:cubicBezTo>
                <a:cubicBezTo>
                  <a:pt x="44201" y="597967"/>
                  <a:pt x="51292" y="597075"/>
                  <a:pt x="58383" y="595290"/>
                </a:cubicBezTo>
                <a:close/>
                <a:moveTo>
                  <a:pt x="949780" y="585166"/>
                </a:moveTo>
                <a:cubicBezTo>
                  <a:pt x="954378" y="585490"/>
                  <a:pt x="958976" y="587000"/>
                  <a:pt x="962480" y="590019"/>
                </a:cubicBezTo>
                <a:cubicBezTo>
                  <a:pt x="962480" y="590019"/>
                  <a:pt x="962480" y="590019"/>
                  <a:pt x="965107" y="593470"/>
                </a:cubicBezTo>
                <a:cubicBezTo>
                  <a:pt x="965983" y="597784"/>
                  <a:pt x="965983" y="602098"/>
                  <a:pt x="963356" y="605549"/>
                </a:cubicBezTo>
                <a:cubicBezTo>
                  <a:pt x="960728" y="608137"/>
                  <a:pt x="956349" y="609863"/>
                  <a:pt x="952845" y="608137"/>
                </a:cubicBezTo>
                <a:cubicBezTo>
                  <a:pt x="950218" y="606412"/>
                  <a:pt x="948466" y="603824"/>
                  <a:pt x="949342" y="600373"/>
                </a:cubicBezTo>
                <a:cubicBezTo>
                  <a:pt x="949342" y="599510"/>
                  <a:pt x="950218" y="597784"/>
                  <a:pt x="950218" y="596059"/>
                </a:cubicBezTo>
                <a:cubicBezTo>
                  <a:pt x="947590" y="593470"/>
                  <a:pt x="944087" y="595196"/>
                  <a:pt x="941459" y="595196"/>
                </a:cubicBezTo>
                <a:cubicBezTo>
                  <a:pt x="933576" y="599510"/>
                  <a:pt x="927445" y="609000"/>
                  <a:pt x="927445" y="619353"/>
                </a:cubicBezTo>
                <a:cubicBezTo>
                  <a:pt x="923941" y="621079"/>
                  <a:pt x="920438" y="622804"/>
                  <a:pt x="916935" y="623667"/>
                </a:cubicBezTo>
                <a:cubicBezTo>
                  <a:pt x="915183" y="618491"/>
                  <a:pt x="918686" y="612451"/>
                  <a:pt x="919562" y="606412"/>
                </a:cubicBezTo>
                <a:cubicBezTo>
                  <a:pt x="924817" y="599510"/>
                  <a:pt x="927445" y="590882"/>
                  <a:pt x="937079" y="587431"/>
                </a:cubicBezTo>
                <a:cubicBezTo>
                  <a:pt x="940583" y="585706"/>
                  <a:pt x="945181" y="584843"/>
                  <a:pt x="949780" y="585166"/>
                </a:cubicBezTo>
                <a:close/>
                <a:moveTo>
                  <a:pt x="65242" y="581844"/>
                </a:moveTo>
                <a:cubicBezTo>
                  <a:pt x="66400" y="582370"/>
                  <a:pt x="67789" y="583420"/>
                  <a:pt x="69178" y="583420"/>
                </a:cubicBezTo>
                <a:cubicBezTo>
                  <a:pt x="69178" y="583420"/>
                  <a:pt x="69178" y="583420"/>
                  <a:pt x="72882" y="589303"/>
                </a:cubicBezTo>
                <a:cubicBezTo>
                  <a:pt x="72882" y="589303"/>
                  <a:pt x="72882" y="589303"/>
                  <a:pt x="73808" y="592665"/>
                </a:cubicBezTo>
                <a:cubicBezTo>
                  <a:pt x="69178" y="593505"/>
                  <a:pt x="69178" y="588463"/>
                  <a:pt x="67326" y="585941"/>
                </a:cubicBezTo>
                <a:cubicBezTo>
                  <a:pt x="67326" y="585941"/>
                  <a:pt x="67326" y="585941"/>
                  <a:pt x="62696" y="583420"/>
                </a:cubicBezTo>
                <a:cubicBezTo>
                  <a:pt x="63159" y="581319"/>
                  <a:pt x="64085" y="581319"/>
                  <a:pt x="65242" y="581844"/>
                </a:cubicBezTo>
                <a:close/>
                <a:moveTo>
                  <a:pt x="127102" y="578579"/>
                </a:moveTo>
                <a:cubicBezTo>
                  <a:pt x="128784" y="579571"/>
                  <a:pt x="130130" y="581335"/>
                  <a:pt x="131027" y="583099"/>
                </a:cubicBezTo>
                <a:cubicBezTo>
                  <a:pt x="134616" y="589272"/>
                  <a:pt x="129233" y="594564"/>
                  <a:pt x="130130" y="600737"/>
                </a:cubicBezTo>
                <a:cubicBezTo>
                  <a:pt x="134616" y="604265"/>
                  <a:pt x="137308" y="609557"/>
                  <a:pt x="137308" y="614848"/>
                </a:cubicBezTo>
                <a:cubicBezTo>
                  <a:pt x="137308" y="614848"/>
                  <a:pt x="137308" y="614848"/>
                  <a:pt x="136411" y="615730"/>
                </a:cubicBezTo>
                <a:cubicBezTo>
                  <a:pt x="131924" y="610439"/>
                  <a:pt x="122952" y="609557"/>
                  <a:pt x="121157" y="601619"/>
                </a:cubicBezTo>
                <a:cubicBezTo>
                  <a:pt x="120260" y="600737"/>
                  <a:pt x="118465" y="599855"/>
                  <a:pt x="116671" y="599855"/>
                </a:cubicBezTo>
                <a:cubicBezTo>
                  <a:pt x="119363" y="597210"/>
                  <a:pt x="118465" y="592800"/>
                  <a:pt x="122055" y="591918"/>
                </a:cubicBezTo>
                <a:cubicBezTo>
                  <a:pt x="123849" y="591036"/>
                  <a:pt x="124746" y="589272"/>
                  <a:pt x="124746" y="587508"/>
                </a:cubicBezTo>
                <a:cubicBezTo>
                  <a:pt x="122952" y="585744"/>
                  <a:pt x="120260" y="585744"/>
                  <a:pt x="119363" y="583099"/>
                </a:cubicBezTo>
                <a:cubicBezTo>
                  <a:pt x="119363" y="581335"/>
                  <a:pt x="121157" y="579571"/>
                  <a:pt x="121157" y="578689"/>
                </a:cubicBezTo>
                <a:cubicBezTo>
                  <a:pt x="123400" y="577366"/>
                  <a:pt x="125419" y="577586"/>
                  <a:pt x="127102" y="578579"/>
                </a:cubicBezTo>
                <a:close/>
                <a:moveTo>
                  <a:pt x="61945" y="564930"/>
                </a:moveTo>
                <a:cubicBezTo>
                  <a:pt x="70893" y="565807"/>
                  <a:pt x="79841" y="570194"/>
                  <a:pt x="84314" y="579844"/>
                </a:cubicBezTo>
                <a:cubicBezTo>
                  <a:pt x="86999" y="585108"/>
                  <a:pt x="89683" y="591249"/>
                  <a:pt x="88788" y="597390"/>
                </a:cubicBezTo>
                <a:cubicBezTo>
                  <a:pt x="84314" y="598267"/>
                  <a:pt x="80735" y="595635"/>
                  <a:pt x="78051" y="593881"/>
                </a:cubicBezTo>
                <a:cubicBezTo>
                  <a:pt x="78051" y="588617"/>
                  <a:pt x="75367" y="585985"/>
                  <a:pt x="72682" y="582476"/>
                </a:cubicBezTo>
                <a:cubicBezTo>
                  <a:pt x="69103" y="579844"/>
                  <a:pt x="64630" y="576335"/>
                  <a:pt x="59261" y="577212"/>
                </a:cubicBezTo>
                <a:cubicBezTo>
                  <a:pt x="57471" y="581599"/>
                  <a:pt x="58366" y="586862"/>
                  <a:pt x="52103" y="588617"/>
                </a:cubicBezTo>
                <a:cubicBezTo>
                  <a:pt x="49419" y="589494"/>
                  <a:pt x="46734" y="588617"/>
                  <a:pt x="44945" y="587740"/>
                </a:cubicBezTo>
                <a:cubicBezTo>
                  <a:pt x="40471" y="583353"/>
                  <a:pt x="42260" y="577212"/>
                  <a:pt x="44050" y="572826"/>
                </a:cubicBezTo>
                <a:cubicBezTo>
                  <a:pt x="48524" y="567562"/>
                  <a:pt x="54787" y="565807"/>
                  <a:pt x="61945" y="564930"/>
                </a:cubicBezTo>
                <a:close/>
                <a:moveTo>
                  <a:pt x="906363" y="553817"/>
                </a:moveTo>
                <a:cubicBezTo>
                  <a:pt x="908127" y="554699"/>
                  <a:pt x="909009" y="557345"/>
                  <a:pt x="908127" y="559109"/>
                </a:cubicBezTo>
                <a:cubicBezTo>
                  <a:pt x="907245" y="560873"/>
                  <a:pt x="905481" y="561755"/>
                  <a:pt x="903717" y="562637"/>
                </a:cubicBezTo>
                <a:cubicBezTo>
                  <a:pt x="899308" y="567928"/>
                  <a:pt x="894898" y="574102"/>
                  <a:pt x="898426" y="581157"/>
                </a:cubicBezTo>
                <a:cubicBezTo>
                  <a:pt x="901953" y="583803"/>
                  <a:pt x="905481" y="588213"/>
                  <a:pt x="909891" y="585567"/>
                </a:cubicBezTo>
                <a:cubicBezTo>
                  <a:pt x="910773" y="584685"/>
                  <a:pt x="912537" y="584685"/>
                  <a:pt x="912537" y="582921"/>
                </a:cubicBezTo>
                <a:cubicBezTo>
                  <a:pt x="912537" y="580275"/>
                  <a:pt x="908127" y="578512"/>
                  <a:pt x="909891" y="574984"/>
                </a:cubicBezTo>
                <a:cubicBezTo>
                  <a:pt x="912537" y="572338"/>
                  <a:pt x="916064" y="572338"/>
                  <a:pt x="918710" y="574102"/>
                </a:cubicBezTo>
                <a:cubicBezTo>
                  <a:pt x="921356" y="575866"/>
                  <a:pt x="923120" y="579394"/>
                  <a:pt x="923120" y="582039"/>
                </a:cubicBezTo>
                <a:cubicBezTo>
                  <a:pt x="923120" y="588213"/>
                  <a:pt x="919592" y="592623"/>
                  <a:pt x="915182" y="594387"/>
                </a:cubicBezTo>
                <a:cubicBezTo>
                  <a:pt x="913419" y="594387"/>
                  <a:pt x="909009" y="595269"/>
                  <a:pt x="909009" y="598796"/>
                </a:cubicBezTo>
                <a:cubicBezTo>
                  <a:pt x="910773" y="604970"/>
                  <a:pt x="906363" y="609380"/>
                  <a:pt x="903717" y="613789"/>
                </a:cubicBezTo>
                <a:cubicBezTo>
                  <a:pt x="898426" y="620845"/>
                  <a:pt x="886079" y="614671"/>
                  <a:pt x="882551" y="623491"/>
                </a:cubicBezTo>
                <a:cubicBezTo>
                  <a:pt x="879905" y="628782"/>
                  <a:pt x="874613" y="633192"/>
                  <a:pt x="868440" y="633192"/>
                </a:cubicBezTo>
                <a:cubicBezTo>
                  <a:pt x="867558" y="630546"/>
                  <a:pt x="871968" y="627900"/>
                  <a:pt x="873731" y="624373"/>
                </a:cubicBezTo>
                <a:cubicBezTo>
                  <a:pt x="877259" y="620845"/>
                  <a:pt x="879023" y="615553"/>
                  <a:pt x="878141" y="610262"/>
                </a:cubicBezTo>
                <a:cubicBezTo>
                  <a:pt x="877259" y="605852"/>
                  <a:pt x="873731" y="599678"/>
                  <a:pt x="877259" y="595269"/>
                </a:cubicBezTo>
                <a:cubicBezTo>
                  <a:pt x="879023" y="592623"/>
                  <a:pt x="882551" y="589977"/>
                  <a:pt x="885197" y="592623"/>
                </a:cubicBezTo>
                <a:cubicBezTo>
                  <a:pt x="886960" y="594387"/>
                  <a:pt x="889606" y="597032"/>
                  <a:pt x="888724" y="599678"/>
                </a:cubicBezTo>
                <a:cubicBezTo>
                  <a:pt x="886960" y="601442"/>
                  <a:pt x="883433" y="601442"/>
                  <a:pt x="883433" y="604970"/>
                </a:cubicBezTo>
                <a:cubicBezTo>
                  <a:pt x="884315" y="608498"/>
                  <a:pt x="887842" y="610262"/>
                  <a:pt x="890488" y="610262"/>
                </a:cubicBezTo>
                <a:cubicBezTo>
                  <a:pt x="894898" y="611144"/>
                  <a:pt x="897544" y="608498"/>
                  <a:pt x="900190" y="605852"/>
                </a:cubicBezTo>
                <a:cubicBezTo>
                  <a:pt x="901953" y="600560"/>
                  <a:pt x="901953" y="593505"/>
                  <a:pt x="896662" y="589977"/>
                </a:cubicBezTo>
                <a:cubicBezTo>
                  <a:pt x="892252" y="586449"/>
                  <a:pt x="889606" y="579394"/>
                  <a:pt x="889606" y="574102"/>
                </a:cubicBezTo>
                <a:cubicBezTo>
                  <a:pt x="885197" y="574102"/>
                  <a:pt x="881669" y="569692"/>
                  <a:pt x="879905" y="565282"/>
                </a:cubicBezTo>
                <a:cubicBezTo>
                  <a:pt x="879023" y="562637"/>
                  <a:pt x="879023" y="559109"/>
                  <a:pt x="880787" y="556463"/>
                </a:cubicBezTo>
                <a:cubicBezTo>
                  <a:pt x="882551" y="553817"/>
                  <a:pt x="885197" y="556463"/>
                  <a:pt x="886960" y="556463"/>
                </a:cubicBezTo>
                <a:cubicBezTo>
                  <a:pt x="893134" y="558227"/>
                  <a:pt x="883433" y="567928"/>
                  <a:pt x="893134" y="564400"/>
                </a:cubicBezTo>
                <a:cubicBezTo>
                  <a:pt x="896662" y="559109"/>
                  <a:pt x="901071" y="556463"/>
                  <a:pt x="906363" y="553817"/>
                </a:cubicBezTo>
                <a:close/>
                <a:moveTo>
                  <a:pt x="967769" y="553364"/>
                </a:moveTo>
                <a:cubicBezTo>
                  <a:pt x="968662" y="550642"/>
                  <a:pt x="971341" y="552456"/>
                  <a:pt x="972234" y="553364"/>
                </a:cubicBezTo>
                <a:cubicBezTo>
                  <a:pt x="972234" y="553364"/>
                  <a:pt x="972234" y="553364"/>
                  <a:pt x="978484" y="561528"/>
                </a:cubicBezTo>
                <a:cubicBezTo>
                  <a:pt x="980270" y="567878"/>
                  <a:pt x="979377" y="573321"/>
                  <a:pt x="976698" y="578764"/>
                </a:cubicBezTo>
                <a:cubicBezTo>
                  <a:pt x="974913" y="581485"/>
                  <a:pt x="971341" y="582392"/>
                  <a:pt x="968662" y="581485"/>
                </a:cubicBezTo>
                <a:cubicBezTo>
                  <a:pt x="965983" y="580578"/>
                  <a:pt x="966876" y="576949"/>
                  <a:pt x="966876" y="574228"/>
                </a:cubicBezTo>
                <a:cubicBezTo>
                  <a:pt x="969555" y="572414"/>
                  <a:pt x="973127" y="572414"/>
                  <a:pt x="972234" y="568785"/>
                </a:cubicBezTo>
                <a:cubicBezTo>
                  <a:pt x="974020" y="562435"/>
                  <a:pt x="967769" y="558806"/>
                  <a:pt x="967769" y="553364"/>
                </a:cubicBezTo>
                <a:close/>
                <a:moveTo>
                  <a:pt x="957411" y="549055"/>
                </a:moveTo>
                <a:cubicBezTo>
                  <a:pt x="960268" y="549055"/>
                  <a:pt x="963126" y="549962"/>
                  <a:pt x="965031" y="552684"/>
                </a:cubicBezTo>
                <a:cubicBezTo>
                  <a:pt x="965983" y="556312"/>
                  <a:pt x="965983" y="558127"/>
                  <a:pt x="965031" y="561755"/>
                </a:cubicBezTo>
                <a:cubicBezTo>
                  <a:pt x="962173" y="560848"/>
                  <a:pt x="959316" y="559034"/>
                  <a:pt x="956458" y="558127"/>
                </a:cubicBezTo>
                <a:cubicBezTo>
                  <a:pt x="956458" y="555405"/>
                  <a:pt x="956458" y="551777"/>
                  <a:pt x="957411" y="549055"/>
                </a:cubicBezTo>
                <a:close/>
                <a:moveTo>
                  <a:pt x="912405" y="542705"/>
                </a:moveTo>
                <a:cubicBezTo>
                  <a:pt x="915083" y="543587"/>
                  <a:pt x="918655" y="543587"/>
                  <a:pt x="922227" y="543587"/>
                </a:cubicBezTo>
                <a:cubicBezTo>
                  <a:pt x="923120" y="546233"/>
                  <a:pt x="920441" y="549761"/>
                  <a:pt x="921334" y="553288"/>
                </a:cubicBezTo>
                <a:cubicBezTo>
                  <a:pt x="919548" y="555934"/>
                  <a:pt x="915976" y="558580"/>
                  <a:pt x="912405" y="558580"/>
                </a:cubicBezTo>
                <a:cubicBezTo>
                  <a:pt x="912405" y="558580"/>
                  <a:pt x="912405" y="558580"/>
                  <a:pt x="911512" y="558580"/>
                </a:cubicBezTo>
                <a:cubicBezTo>
                  <a:pt x="911512" y="553288"/>
                  <a:pt x="908833" y="547115"/>
                  <a:pt x="912405" y="542705"/>
                </a:cubicBezTo>
                <a:close/>
                <a:moveTo>
                  <a:pt x="40888" y="539530"/>
                </a:moveTo>
                <a:cubicBezTo>
                  <a:pt x="40888" y="539530"/>
                  <a:pt x="40888" y="539530"/>
                  <a:pt x="40888" y="543860"/>
                </a:cubicBezTo>
                <a:cubicBezTo>
                  <a:pt x="38131" y="546457"/>
                  <a:pt x="36293" y="549921"/>
                  <a:pt x="36293" y="553385"/>
                </a:cubicBezTo>
                <a:cubicBezTo>
                  <a:pt x="36293" y="557714"/>
                  <a:pt x="43645" y="555982"/>
                  <a:pt x="41807" y="561178"/>
                </a:cubicBezTo>
                <a:cubicBezTo>
                  <a:pt x="41807" y="563776"/>
                  <a:pt x="39969" y="566373"/>
                  <a:pt x="38131" y="567239"/>
                </a:cubicBezTo>
                <a:cubicBezTo>
                  <a:pt x="34454" y="568105"/>
                  <a:pt x="30778" y="565507"/>
                  <a:pt x="28940" y="562910"/>
                </a:cubicBezTo>
                <a:cubicBezTo>
                  <a:pt x="26183" y="558580"/>
                  <a:pt x="26183" y="550787"/>
                  <a:pt x="28021" y="546457"/>
                </a:cubicBezTo>
                <a:cubicBezTo>
                  <a:pt x="31697" y="543860"/>
                  <a:pt x="36293" y="540396"/>
                  <a:pt x="40888" y="539530"/>
                </a:cubicBezTo>
                <a:close/>
                <a:moveTo>
                  <a:pt x="102092" y="536355"/>
                </a:moveTo>
                <a:cubicBezTo>
                  <a:pt x="108215" y="539030"/>
                  <a:pt x="114338" y="542596"/>
                  <a:pt x="116087" y="549729"/>
                </a:cubicBezTo>
                <a:cubicBezTo>
                  <a:pt x="117837" y="551512"/>
                  <a:pt x="120461" y="551512"/>
                  <a:pt x="122211" y="551512"/>
                </a:cubicBezTo>
                <a:cubicBezTo>
                  <a:pt x="122211" y="551512"/>
                  <a:pt x="122211" y="551512"/>
                  <a:pt x="123960" y="548838"/>
                </a:cubicBezTo>
                <a:cubicBezTo>
                  <a:pt x="123085" y="547054"/>
                  <a:pt x="118712" y="546163"/>
                  <a:pt x="120461" y="542596"/>
                </a:cubicBezTo>
                <a:cubicBezTo>
                  <a:pt x="121336" y="541705"/>
                  <a:pt x="122211" y="539030"/>
                  <a:pt x="123960" y="539922"/>
                </a:cubicBezTo>
                <a:cubicBezTo>
                  <a:pt x="127459" y="539922"/>
                  <a:pt x="130083" y="542596"/>
                  <a:pt x="130958" y="546163"/>
                </a:cubicBezTo>
                <a:cubicBezTo>
                  <a:pt x="130958" y="549729"/>
                  <a:pt x="130958" y="553296"/>
                  <a:pt x="128334" y="555970"/>
                </a:cubicBezTo>
                <a:cubicBezTo>
                  <a:pt x="125710" y="558645"/>
                  <a:pt x="121336" y="557754"/>
                  <a:pt x="118712" y="560428"/>
                </a:cubicBezTo>
                <a:cubicBezTo>
                  <a:pt x="119586" y="566670"/>
                  <a:pt x="116087" y="571128"/>
                  <a:pt x="114338" y="575586"/>
                </a:cubicBezTo>
                <a:cubicBezTo>
                  <a:pt x="111714" y="577369"/>
                  <a:pt x="108215" y="578260"/>
                  <a:pt x="108215" y="582718"/>
                </a:cubicBezTo>
                <a:cubicBezTo>
                  <a:pt x="107340" y="585393"/>
                  <a:pt x="108215" y="588960"/>
                  <a:pt x="109964" y="591634"/>
                </a:cubicBezTo>
                <a:cubicBezTo>
                  <a:pt x="109964" y="591634"/>
                  <a:pt x="109964" y="591634"/>
                  <a:pt x="114338" y="594309"/>
                </a:cubicBezTo>
                <a:cubicBezTo>
                  <a:pt x="112589" y="596093"/>
                  <a:pt x="113463" y="601442"/>
                  <a:pt x="109964" y="598767"/>
                </a:cubicBezTo>
                <a:cubicBezTo>
                  <a:pt x="103841" y="596984"/>
                  <a:pt x="102092" y="589851"/>
                  <a:pt x="100342" y="585393"/>
                </a:cubicBezTo>
                <a:cubicBezTo>
                  <a:pt x="100342" y="585393"/>
                  <a:pt x="100342" y="585393"/>
                  <a:pt x="101217" y="580044"/>
                </a:cubicBezTo>
                <a:cubicBezTo>
                  <a:pt x="95969" y="578260"/>
                  <a:pt x="90720" y="575586"/>
                  <a:pt x="88971" y="570236"/>
                </a:cubicBezTo>
                <a:cubicBezTo>
                  <a:pt x="88971" y="567561"/>
                  <a:pt x="88096" y="564886"/>
                  <a:pt x="90720" y="562212"/>
                </a:cubicBezTo>
                <a:cubicBezTo>
                  <a:pt x="92470" y="561320"/>
                  <a:pt x="95094" y="561320"/>
                  <a:pt x="96843" y="562212"/>
                </a:cubicBezTo>
                <a:cubicBezTo>
                  <a:pt x="100342" y="564886"/>
                  <a:pt x="93344" y="570236"/>
                  <a:pt x="99467" y="571128"/>
                </a:cubicBezTo>
                <a:cubicBezTo>
                  <a:pt x="102966" y="572019"/>
                  <a:pt x="106465" y="571128"/>
                  <a:pt x="108215" y="568453"/>
                </a:cubicBezTo>
                <a:cubicBezTo>
                  <a:pt x="111714" y="563995"/>
                  <a:pt x="111714" y="557754"/>
                  <a:pt x="110839" y="553296"/>
                </a:cubicBezTo>
                <a:cubicBezTo>
                  <a:pt x="108215" y="548838"/>
                  <a:pt x="105591" y="545271"/>
                  <a:pt x="101217" y="543488"/>
                </a:cubicBezTo>
                <a:cubicBezTo>
                  <a:pt x="99467" y="541705"/>
                  <a:pt x="101217" y="539030"/>
                  <a:pt x="101217" y="537247"/>
                </a:cubicBezTo>
                <a:cubicBezTo>
                  <a:pt x="101217" y="537247"/>
                  <a:pt x="101217" y="537247"/>
                  <a:pt x="102092" y="536355"/>
                </a:cubicBezTo>
                <a:close/>
                <a:moveTo>
                  <a:pt x="55055" y="534053"/>
                </a:moveTo>
                <a:cubicBezTo>
                  <a:pt x="55055" y="538419"/>
                  <a:pt x="59520" y="545404"/>
                  <a:pt x="52376" y="547150"/>
                </a:cubicBezTo>
                <a:cubicBezTo>
                  <a:pt x="50591" y="548023"/>
                  <a:pt x="48805" y="550642"/>
                  <a:pt x="47019" y="549769"/>
                </a:cubicBezTo>
                <a:cubicBezTo>
                  <a:pt x="46126" y="545404"/>
                  <a:pt x="45233" y="541038"/>
                  <a:pt x="47019" y="537546"/>
                </a:cubicBezTo>
                <a:cubicBezTo>
                  <a:pt x="49698" y="536673"/>
                  <a:pt x="51483" y="533180"/>
                  <a:pt x="55055" y="534053"/>
                </a:cubicBezTo>
                <a:close/>
                <a:moveTo>
                  <a:pt x="939246" y="530005"/>
                </a:moveTo>
                <a:cubicBezTo>
                  <a:pt x="942756" y="530904"/>
                  <a:pt x="941878" y="534498"/>
                  <a:pt x="943633" y="536295"/>
                </a:cubicBezTo>
                <a:cubicBezTo>
                  <a:pt x="942756" y="539890"/>
                  <a:pt x="938369" y="538092"/>
                  <a:pt x="936614" y="540788"/>
                </a:cubicBezTo>
                <a:cubicBezTo>
                  <a:pt x="933983" y="542585"/>
                  <a:pt x="933105" y="545281"/>
                  <a:pt x="933105" y="547977"/>
                </a:cubicBezTo>
                <a:cubicBezTo>
                  <a:pt x="933983" y="550673"/>
                  <a:pt x="935737" y="554267"/>
                  <a:pt x="938369" y="556064"/>
                </a:cubicBezTo>
                <a:cubicBezTo>
                  <a:pt x="941001" y="555166"/>
                  <a:pt x="943633" y="556963"/>
                  <a:pt x="943633" y="554267"/>
                </a:cubicBezTo>
                <a:cubicBezTo>
                  <a:pt x="943633" y="550673"/>
                  <a:pt x="937492" y="553368"/>
                  <a:pt x="937492" y="548875"/>
                </a:cubicBezTo>
                <a:cubicBezTo>
                  <a:pt x="937492" y="547078"/>
                  <a:pt x="937492" y="545281"/>
                  <a:pt x="939246" y="543484"/>
                </a:cubicBezTo>
                <a:cubicBezTo>
                  <a:pt x="941878" y="541687"/>
                  <a:pt x="945388" y="541687"/>
                  <a:pt x="948019" y="543484"/>
                </a:cubicBezTo>
                <a:cubicBezTo>
                  <a:pt x="952406" y="547078"/>
                  <a:pt x="953283" y="550673"/>
                  <a:pt x="952406" y="555166"/>
                </a:cubicBezTo>
                <a:cubicBezTo>
                  <a:pt x="951529" y="559658"/>
                  <a:pt x="947142" y="561456"/>
                  <a:pt x="943633" y="563253"/>
                </a:cubicBezTo>
                <a:cubicBezTo>
                  <a:pt x="941878" y="568644"/>
                  <a:pt x="941878" y="574934"/>
                  <a:pt x="935737" y="576732"/>
                </a:cubicBezTo>
                <a:cubicBezTo>
                  <a:pt x="934860" y="576732"/>
                  <a:pt x="933105" y="577630"/>
                  <a:pt x="932228" y="577630"/>
                </a:cubicBezTo>
                <a:cubicBezTo>
                  <a:pt x="930473" y="565050"/>
                  <a:pt x="919946" y="553368"/>
                  <a:pt x="928719" y="541687"/>
                </a:cubicBezTo>
                <a:cubicBezTo>
                  <a:pt x="933105" y="538991"/>
                  <a:pt x="938369" y="536295"/>
                  <a:pt x="939246" y="530005"/>
                </a:cubicBezTo>
                <a:close/>
                <a:moveTo>
                  <a:pt x="95961" y="528594"/>
                </a:moveTo>
                <a:cubicBezTo>
                  <a:pt x="97476" y="528594"/>
                  <a:pt x="98775" y="529035"/>
                  <a:pt x="99208" y="531240"/>
                </a:cubicBezTo>
                <a:cubicBezTo>
                  <a:pt x="98342" y="534768"/>
                  <a:pt x="97476" y="539177"/>
                  <a:pt x="97476" y="542705"/>
                </a:cubicBezTo>
                <a:cubicBezTo>
                  <a:pt x="94012" y="542705"/>
                  <a:pt x="92281" y="540059"/>
                  <a:pt x="89683" y="537413"/>
                </a:cubicBezTo>
                <a:cubicBezTo>
                  <a:pt x="89683" y="534768"/>
                  <a:pt x="89683" y="531240"/>
                  <a:pt x="91415" y="528594"/>
                </a:cubicBezTo>
                <a:cubicBezTo>
                  <a:pt x="92714" y="529035"/>
                  <a:pt x="94445" y="528594"/>
                  <a:pt x="95961" y="528594"/>
                </a:cubicBezTo>
                <a:close/>
                <a:moveTo>
                  <a:pt x="970340" y="523655"/>
                </a:moveTo>
                <a:cubicBezTo>
                  <a:pt x="972998" y="523655"/>
                  <a:pt x="975656" y="525387"/>
                  <a:pt x="975656" y="527119"/>
                </a:cubicBezTo>
                <a:cubicBezTo>
                  <a:pt x="978314" y="530582"/>
                  <a:pt x="976542" y="533180"/>
                  <a:pt x="976542" y="536644"/>
                </a:cubicBezTo>
                <a:cubicBezTo>
                  <a:pt x="980086" y="538376"/>
                  <a:pt x="981858" y="541839"/>
                  <a:pt x="981858" y="545303"/>
                </a:cubicBezTo>
                <a:cubicBezTo>
                  <a:pt x="981858" y="547901"/>
                  <a:pt x="981858" y="550498"/>
                  <a:pt x="980086" y="552230"/>
                </a:cubicBezTo>
                <a:cubicBezTo>
                  <a:pt x="972112" y="549632"/>
                  <a:pt x="965023" y="547035"/>
                  <a:pt x="957935" y="544437"/>
                </a:cubicBezTo>
                <a:cubicBezTo>
                  <a:pt x="952619" y="540973"/>
                  <a:pt x="945530" y="535778"/>
                  <a:pt x="943758" y="527985"/>
                </a:cubicBezTo>
                <a:cubicBezTo>
                  <a:pt x="944644" y="527119"/>
                  <a:pt x="944644" y="525387"/>
                  <a:pt x="946416" y="525387"/>
                </a:cubicBezTo>
                <a:cubicBezTo>
                  <a:pt x="949074" y="528851"/>
                  <a:pt x="954391" y="527985"/>
                  <a:pt x="958821" y="528851"/>
                </a:cubicBezTo>
                <a:cubicBezTo>
                  <a:pt x="959707" y="533180"/>
                  <a:pt x="959707" y="537510"/>
                  <a:pt x="965023" y="540107"/>
                </a:cubicBezTo>
                <a:cubicBezTo>
                  <a:pt x="965909" y="540107"/>
                  <a:pt x="967681" y="541839"/>
                  <a:pt x="969453" y="540107"/>
                </a:cubicBezTo>
                <a:cubicBezTo>
                  <a:pt x="969453" y="537510"/>
                  <a:pt x="965023" y="537510"/>
                  <a:pt x="964137" y="534912"/>
                </a:cubicBezTo>
                <a:cubicBezTo>
                  <a:pt x="963251" y="533180"/>
                  <a:pt x="963251" y="528851"/>
                  <a:pt x="965023" y="527119"/>
                </a:cubicBezTo>
                <a:cubicBezTo>
                  <a:pt x="965909" y="525387"/>
                  <a:pt x="968567" y="524521"/>
                  <a:pt x="970340" y="523655"/>
                </a:cubicBezTo>
                <a:close/>
                <a:moveTo>
                  <a:pt x="905369" y="514130"/>
                </a:moveTo>
                <a:cubicBezTo>
                  <a:pt x="908833" y="514130"/>
                  <a:pt x="914028" y="514130"/>
                  <a:pt x="914894" y="518628"/>
                </a:cubicBezTo>
                <a:cubicBezTo>
                  <a:pt x="915760" y="520427"/>
                  <a:pt x="914894" y="522226"/>
                  <a:pt x="914894" y="524025"/>
                </a:cubicBezTo>
                <a:cubicBezTo>
                  <a:pt x="914028" y="525824"/>
                  <a:pt x="911431" y="526724"/>
                  <a:pt x="909699" y="525824"/>
                </a:cubicBezTo>
                <a:cubicBezTo>
                  <a:pt x="908833" y="525824"/>
                  <a:pt x="907967" y="524925"/>
                  <a:pt x="907101" y="524925"/>
                </a:cubicBezTo>
                <a:cubicBezTo>
                  <a:pt x="905369" y="526724"/>
                  <a:pt x="907967" y="527624"/>
                  <a:pt x="908833" y="528523"/>
                </a:cubicBezTo>
                <a:cubicBezTo>
                  <a:pt x="911431" y="530322"/>
                  <a:pt x="914028" y="530322"/>
                  <a:pt x="915760" y="529423"/>
                </a:cubicBezTo>
                <a:cubicBezTo>
                  <a:pt x="918358" y="527624"/>
                  <a:pt x="918358" y="524925"/>
                  <a:pt x="920090" y="522226"/>
                </a:cubicBezTo>
                <a:cubicBezTo>
                  <a:pt x="920090" y="522226"/>
                  <a:pt x="920090" y="522226"/>
                  <a:pt x="929615" y="526724"/>
                </a:cubicBezTo>
                <a:cubicBezTo>
                  <a:pt x="929615" y="526724"/>
                  <a:pt x="929615" y="526724"/>
                  <a:pt x="937408" y="526724"/>
                </a:cubicBezTo>
                <a:cubicBezTo>
                  <a:pt x="935676" y="532121"/>
                  <a:pt x="931347" y="536619"/>
                  <a:pt x="926151" y="538418"/>
                </a:cubicBezTo>
                <a:cubicBezTo>
                  <a:pt x="914028" y="541117"/>
                  <a:pt x="902772" y="534820"/>
                  <a:pt x="890649" y="538418"/>
                </a:cubicBezTo>
                <a:cubicBezTo>
                  <a:pt x="889783" y="537519"/>
                  <a:pt x="890649" y="534820"/>
                  <a:pt x="890649" y="533021"/>
                </a:cubicBezTo>
                <a:cubicBezTo>
                  <a:pt x="893247" y="527624"/>
                  <a:pt x="900174" y="527624"/>
                  <a:pt x="899308" y="521327"/>
                </a:cubicBezTo>
                <a:cubicBezTo>
                  <a:pt x="899308" y="517728"/>
                  <a:pt x="902772" y="515929"/>
                  <a:pt x="905369" y="514130"/>
                </a:cubicBezTo>
                <a:close/>
                <a:moveTo>
                  <a:pt x="67691" y="514130"/>
                </a:moveTo>
                <a:cubicBezTo>
                  <a:pt x="72127" y="514130"/>
                  <a:pt x="71240" y="519625"/>
                  <a:pt x="74788" y="521457"/>
                </a:cubicBezTo>
                <a:cubicBezTo>
                  <a:pt x="78337" y="524205"/>
                  <a:pt x="81885" y="526036"/>
                  <a:pt x="86321" y="528784"/>
                </a:cubicBezTo>
                <a:cubicBezTo>
                  <a:pt x="88095" y="537027"/>
                  <a:pt x="81885" y="543438"/>
                  <a:pt x="78337" y="549849"/>
                </a:cubicBezTo>
                <a:cubicBezTo>
                  <a:pt x="78337" y="549849"/>
                  <a:pt x="78337" y="549849"/>
                  <a:pt x="76562" y="559008"/>
                </a:cubicBezTo>
                <a:cubicBezTo>
                  <a:pt x="73901" y="561755"/>
                  <a:pt x="71240" y="557176"/>
                  <a:pt x="68578" y="557176"/>
                </a:cubicBezTo>
                <a:cubicBezTo>
                  <a:pt x="62369" y="552596"/>
                  <a:pt x="65030" y="543438"/>
                  <a:pt x="58820" y="539774"/>
                </a:cubicBezTo>
                <a:cubicBezTo>
                  <a:pt x="58820" y="536111"/>
                  <a:pt x="57933" y="533363"/>
                  <a:pt x="58820" y="529700"/>
                </a:cubicBezTo>
                <a:cubicBezTo>
                  <a:pt x="61481" y="527868"/>
                  <a:pt x="65030" y="524205"/>
                  <a:pt x="67691" y="526952"/>
                </a:cubicBezTo>
                <a:cubicBezTo>
                  <a:pt x="71240" y="529700"/>
                  <a:pt x="69465" y="534279"/>
                  <a:pt x="69465" y="537943"/>
                </a:cubicBezTo>
                <a:cubicBezTo>
                  <a:pt x="71240" y="537943"/>
                  <a:pt x="73014" y="535195"/>
                  <a:pt x="73901" y="533363"/>
                </a:cubicBezTo>
                <a:cubicBezTo>
                  <a:pt x="74788" y="527868"/>
                  <a:pt x="73014" y="523289"/>
                  <a:pt x="67691" y="521457"/>
                </a:cubicBezTo>
                <a:cubicBezTo>
                  <a:pt x="66804" y="521457"/>
                  <a:pt x="65917" y="519625"/>
                  <a:pt x="65917" y="518709"/>
                </a:cubicBezTo>
                <a:cubicBezTo>
                  <a:pt x="65917" y="516878"/>
                  <a:pt x="66804" y="515046"/>
                  <a:pt x="67691" y="514130"/>
                </a:cubicBezTo>
                <a:close/>
                <a:moveTo>
                  <a:pt x="64968" y="503017"/>
                </a:moveTo>
                <a:cubicBezTo>
                  <a:pt x="65870" y="514884"/>
                  <a:pt x="59556" y="524924"/>
                  <a:pt x="49634" y="530401"/>
                </a:cubicBezTo>
                <a:cubicBezTo>
                  <a:pt x="43321" y="532227"/>
                  <a:pt x="37007" y="535878"/>
                  <a:pt x="30693" y="539529"/>
                </a:cubicBezTo>
                <a:cubicBezTo>
                  <a:pt x="27085" y="538616"/>
                  <a:pt x="27987" y="534965"/>
                  <a:pt x="26183" y="532227"/>
                </a:cubicBezTo>
                <a:cubicBezTo>
                  <a:pt x="27085" y="526750"/>
                  <a:pt x="30693" y="522186"/>
                  <a:pt x="29791" y="516709"/>
                </a:cubicBezTo>
                <a:cubicBezTo>
                  <a:pt x="28889" y="513058"/>
                  <a:pt x="33399" y="511232"/>
                  <a:pt x="35203" y="508494"/>
                </a:cubicBezTo>
                <a:cubicBezTo>
                  <a:pt x="37007" y="506668"/>
                  <a:pt x="40615" y="505756"/>
                  <a:pt x="43321" y="506668"/>
                </a:cubicBezTo>
                <a:cubicBezTo>
                  <a:pt x="46026" y="508494"/>
                  <a:pt x="48732" y="511232"/>
                  <a:pt x="49634" y="513971"/>
                </a:cubicBezTo>
                <a:cubicBezTo>
                  <a:pt x="49634" y="516709"/>
                  <a:pt x="49634" y="519448"/>
                  <a:pt x="46928" y="520360"/>
                </a:cubicBezTo>
                <a:cubicBezTo>
                  <a:pt x="45124" y="520360"/>
                  <a:pt x="44222" y="520360"/>
                  <a:pt x="42419" y="519448"/>
                </a:cubicBezTo>
                <a:cubicBezTo>
                  <a:pt x="41517" y="517622"/>
                  <a:pt x="42419" y="515796"/>
                  <a:pt x="40615" y="514884"/>
                </a:cubicBezTo>
                <a:cubicBezTo>
                  <a:pt x="38811" y="514884"/>
                  <a:pt x="38811" y="516709"/>
                  <a:pt x="38811" y="518535"/>
                </a:cubicBezTo>
                <a:cubicBezTo>
                  <a:pt x="38811" y="520360"/>
                  <a:pt x="40615" y="522186"/>
                  <a:pt x="43321" y="523099"/>
                </a:cubicBezTo>
                <a:cubicBezTo>
                  <a:pt x="46928" y="524924"/>
                  <a:pt x="49634" y="521273"/>
                  <a:pt x="52340" y="519448"/>
                </a:cubicBezTo>
                <a:cubicBezTo>
                  <a:pt x="55046" y="515796"/>
                  <a:pt x="50536" y="509407"/>
                  <a:pt x="56850" y="508494"/>
                </a:cubicBezTo>
                <a:cubicBezTo>
                  <a:pt x="60458" y="507581"/>
                  <a:pt x="61360" y="503930"/>
                  <a:pt x="64968" y="503017"/>
                </a:cubicBezTo>
                <a:close/>
                <a:moveTo>
                  <a:pt x="107592" y="500194"/>
                </a:moveTo>
                <a:cubicBezTo>
                  <a:pt x="110589" y="501056"/>
                  <a:pt x="113253" y="502995"/>
                  <a:pt x="114141" y="506011"/>
                </a:cubicBezTo>
                <a:cubicBezTo>
                  <a:pt x="114141" y="512905"/>
                  <a:pt x="123020" y="513767"/>
                  <a:pt x="123020" y="520661"/>
                </a:cubicBezTo>
                <a:cubicBezTo>
                  <a:pt x="122132" y="523246"/>
                  <a:pt x="122132" y="526694"/>
                  <a:pt x="120356" y="528417"/>
                </a:cubicBezTo>
                <a:cubicBezTo>
                  <a:pt x="117692" y="528417"/>
                  <a:pt x="115917" y="526694"/>
                  <a:pt x="114141" y="525832"/>
                </a:cubicBezTo>
                <a:cubicBezTo>
                  <a:pt x="114141" y="525832"/>
                  <a:pt x="114141" y="525832"/>
                  <a:pt x="88391" y="524108"/>
                </a:cubicBezTo>
                <a:cubicBezTo>
                  <a:pt x="80400" y="521523"/>
                  <a:pt x="73297" y="517214"/>
                  <a:pt x="70633" y="509458"/>
                </a:cubicBezTo>
                <a:cubicBezTo>
                  <a:pt x="70633" y="509458"/>
                  <a:pt x="70633" y="509458"/>
                  <a:pt x="70633" y="508596"/>
                </a:cubicBezTo>
                <a:cubicBezTo>
                  <a:pt x="77736" y="511182"/>
                  <a:pt x="84840" y="509458"/>
                  <a:pt x="90167" y="506011"/>
                </a:cubicBezTo>
                <a:cubicBezTo>
                  <a:pt x="91055" y="509458"/>
                  <a:pt x="92831" y="513767"/>
                  <a:pt x="97270" y="514629"/>
                </a:cubicBezTo>
                <a:cubicBezTo>
                  <a:pt x="100822" y="515491"/>
                  <a:pt x="102598" y="513767"/>
                  <a:pt x="105262" y="512043"/>
                </a:cubicBezTo>
                <a:cubicBezTo>
                  <a:pt x="106150" y="511182"/>
                  <a:pt x="105262" y="508596"/>
                  <a:pt x="105262" y="507735"/>
                </a:cubicBezTo>
                <a:cubicBezTo>
                  <a:pt x="105262" y="507735"/>
                  <a:pt x="105262" y="507735"/>
                  <a:pt x="103486" y="506873"/>
                </a:cubicBezTo>
                <a:cubicBezTo>
                  <a:pt x="101710" y="507735"/>
                  <a:pt x="102598" y="509458"/>
                  <a:pt x="100822" y="510320"/>
                </a:cubicBezTo>
                <a:cubicBezTo>
                  <a:pt x="98158" y="511182"/>
                  <a:pt x="94607" y="510320"/>
                  <a:pt x="94607" y="506873"/>
                </a:cubicBezTo>
                <a:cubicBezTo>
                  <a:pt x="94607" y="504288"/>
                  <a:pt x="96382" y="501702"/>
                  <a:pt x="99046" y="500840"/>
                </a:cubicBezTo>
                <a:cubicBezTo>
                  <a:pt x="101266" y="499548"/>
                  <a:pt x="104596" y="499332"/>
                  <a:pt x="107592" y="500194"/>
                </a:cubicBezTo>
                <a:close/>
                <a:moveTo>
                  <a:pt x="893663" y="499843"/>
                </a:moveTo>
                <a:cubicBezTo>
                  <a:pt x="898073" y="501638"/>
                  <a:pt x="896309" y="507021"/>
                  <a:pt x="900719" y="508816"/>
                </a:cubicBezTo>
                <a:cubicBezTo>
                  <a:pt x="902483" y="512405"/>
                  <a:pt x="897191" y="512405"/>
                  <a:pt x="896309" y="515994"/>
                </a:cubicBezTo>
                <a:cubicBezTo>
                  <a:pt x="895427" y="517788"/>
                  <a:pt x="896309" y="519583"/>
                  <a:pt x="894545" y="520480"/>
                </a:cubicBezTo>
                <a:cubicBezTo>
                  <a:pt x="890136" y="518686"/>
                  <a:pt x="888372" y="513302"/>
                  <a:pt x="886608" y="508816"/>
                </a:cubicBezTo>
                <a:cubicBezTo>
                  <a:pt x="888372" y="506124"/>
                  <a:pt x="890136" y="502535"/>
                  <a:pt x="893663" y="499843"/>
                </a:cubicBezTo>
                <a:close/>
                <a:moveTo>
                  <a:pt x="962201" y="499155"/>
                </a:moveTo>
                <a:cubicBezTo>
                  <a:pt x="967524" y="502753"/>
                  <a:pt x="971960" y="506351"/>
                  <a:pt x="975508" y="511749"/>
                </a:cubicBezTo>
                <a:cubicBezTo>
                  <a:pt x="975508" y="511749"/>
                  <a:pt x="975508" y="511749"/>
                  <a:pt x="974621" y="514447"/>
                </a:cubicBezTo>
                <a:cubicBezTo>
                  <a:pt x="970185" y="519845"/>
                  <a:pt x="963976" y="524343"/>
                  <a:pt x="956879" y="525242"/>
                </a:cubicBezTo>
                <a:cubicBezTo>
                  <a:pt x="952443" y="525242"/>
                  <a:pt x="948895" y="524343"/>
                  <a:pt x="945346" y="521644"/>
                </a:cubicBezTo>
                <a:cubicBezTo>
                  <a:pt x="945346" y="521644"/>
                  <a:pt x="945346" y="521644"/>
                  <a:pt x="945346" y="518046"/>
                </a:cubicBezTo>
                <a:cubicBezTo>
                  <a:pt x="948895" y="518046"/>
                  <a:pt x="951556" y="520744"/>
                  <a:pt x="955104" y="519845"/>
                </a:cubicBezTo>
                <a:cubicBezTo>
                  <a:pt x="956879" y="518046"/>
                  <a:pt x="959540" y="516246"/>
                  <a:pt x="959540" y="512648"/>
                </a:cubicBezTo>
                <a:cubicBezTo>
                  <a:pt x="959540" y="511749"/>
                  <a:pt x="959540" y="511749"/>
                  <a:pt x="958653" y="510849"/>
                </a:cubicBezTo>
                <a:cubicBezTo>
                  <a:pt x="956879" y="512648"/>
                  <a:pt x="955104" y="517146"/>
                  <a:pt x="951556" y="515347"/>
                </a:cubicBezTo>
                <a:cubicBezTo>
                  <a:pt x="948895" y="513548"/>
                  <a:pt x="946233" y="510849"/>
                  <a:pt x="947120" y="507251"/>
                </a:cubicBezTo>
                <a:cubicBezTo>
                  <a:pt x="946233" y="503653"/>
                  <a:pt x="948895" y="500954"/>
                  <a:pt x="950669" y="500054"/>
                </a:cubicBezTo>
                <a:cubicBezTo>
                  <a:pt x="954217" y="498255"/>
                  <a:pt x="958653" y="498255"/>
                  <a:pt x="962201" y="499155"/>
                </a:cubicBezTo>
                <a:close/>
                <a:moveTo>
                  <a:pt x="932790" y="498255"/>
                </a:moveTo>
                <a:cubicBezTo>
                  <a:pt x="936446" y="498255"/>
                  <a:pt x="939188" y="499996"/>
                  <a:pt x="941930" y="501737"/>
                </a:cubicBezTo>
                <a:cubicBezTo>
                  <a:pt x="941930" y="501737"/>
                  <a:pt x="941930" y="501737"/>
                  <a:pt x="941930" y="502608"/>
                </a:cubicBezTo>
                <a:cubicBezTo>
                  <a:pt x="938274" y="501737"/>
                  <a:pt x="933704" y="502608"/>
                  <a:pt x="930048" y="505220"/>
                </a:cubicBezTo>
                <a:cubicBezTo>
                  <a:pt x="928220" y="506961"/>
                  <a:pt x="927306" y="509572"/>
                  <a:pt x="929134" y="512184"/>
                </a:cubicBezTo>
                <a:cubicBezTo>
                  <a:pt x="929134" y="514796"/>
                  <a:pt x="930962" y="515666"/>
                  <a:pt x="933704" y="516537"/>
                </a:cubicBezTo>
                <a:cubicBezTo>
                  <a:pt x="934618" y="517407"/>
                  <a:pt x="935532" y="516537"/>
                  <a:pt x="935532" y="515666"/>
                </a:cubicBezTo>
                <a:cubicBezTo>
                  <a:pt x="934618" y="513054"/>
                  <a:pt x="930048" y="511313"/>
                  <a:pt x="932790" y="508702"/>
                </a:cubicBezTo>
                <a:cubicBezTo>
                  <a:pt x="934618" y="506961"/>
                  <a:pt x="937360" y="505220"/>
                  <a:pt x="939188" y="506961"/>
                </a:cubicBezTo>
                <a:cubicBezTo>
                  <a:pt x="942844" y="508702"/>
                  <a:pt x="943758" y="513054"/>
                  <a:pt x="943758" y="515666"/>
                </a:cubicBezTo>
                <a:cubicBezTo>
                  <a:pt x="941930" y="518278"/>
                  <a:pt x="941016" y="520889"/>
                  <a:pt x="938274" y="521760"/>
                </a:cubicBezTo>
                <a:cubicBezTo>
                  <a:pt x="928220" y="525242"/>
                  <a:pt x="920908" y="517407"/>
                  <a:pt x="913596" y="511313"/>
                </a:cubicBezTo>
                <a:cubicBezTo>
                  <a:pt x="913596" y="511313"/>
                  <a:pt x="913596" y="511313"/>
                  <a:pt x="914510" y="508702"/>
                </a:cubicBezTo>
                <a:cubicBezTo>
                  <a:pt x="919080" y="504349"/>
                  <a:pt x="925478" y="499126"/>
                  <a:pt x="932790" y="498255"/>
                </a:cubicBezTo>
                <a:close/>
                <a:moveTo>
                  <a:pt x="115744" y="483269"/>
                </a:moveTo>
                <a:cubicBezTo>
                  <a:pt x="122227" y="482380"/>
                  <a:pt x="124079" y="488603"/>
                  <a:pt x="127783" y="492159"/>
                </a:cubicBezTo>
                <a:cubicBezTo>
                  <a:pt x="124079" y="496604"/>
                  <a:pt x="123153" y="501938"/>
                  <a:pt x="119449" y="504605"/>
                </a:cubicBezTo>
                <a:cubicBezTo>
                  <a:pt x="116670" y="500160"/>
                  <a:pt x="112040" y="495715"/>
                  <a:pt x="106484" y="494826"/>
                </a:cubicBezTo>
                <a:cubicBezTo>
                  <a:pt x="106484" y="494826"/>
                  <a:pt x="106484" y="494826"/>
                  <a:pt x="105558" y="493937"/>
                </a:cubicBezTo>
                <a:cubicBezTo>
                  <a:pt x="110188" y="491270"/>
                  <a:pt x="112966" y="486825"/>
                  <a:pt x="115744" y="483269"/>
                </a:cubicBezTo>
                <a:close/>
                <a:moveTo>
                  <a:pt x="73856" y="481201"/>
                </a:moveTo>
                <a:cubicBezTo>
                  <a:pt x="83910" y="476030"/>
                  <a:pt x="91222" y="484648"/>
                  <a:pt x="97620" y="492404"/>
                </a:cubicBezTo>
                <a:cubicBezTo>
                  <a:pt x="97620" y="492404"/>
                  <a:pt x="97620" y="492404"/>
                  <a:pt x="97620" y="494989"/>
                </a:cubicBezTo>
                <a:cubicBezTo>
                  <a:pt x="91222" y="500160"/>
                  <a:pt x="84824" y="506192"/>
                  <a:pt x="74770" y="505330"/>
                </a:cubicBezTo>
                <a:cubicBezTo>
                  <a:pt x="71114" y="504469"/>
                  <a:pt x="69286" y="501883"/>
                  <a:pt x="68372" y="499298"/>
                </a:cubicBezTo>
                <a:cubicBezTo>
                  <a:pt x="71114" y="498436"/>
                  <a:pt x="72942" y="501021"/>
                  <a:pt x="75684" y="500160"/>
                </a:cubicBezTo>
                <a:cubicBezTo>
                  <a:pt x="79340" y="499298"/>
                  <a:pt x="82996" y="496713"/>
                  <a:pt x="83910" y="494127"/>
                </a:cubicBezTo>
                <a:cubicBezTo>
                  <a:pt x="83910" y="490680"/>
                  <a:pt x="82996" y="487233"/>
                  <a:pt x="79340" y="485510"/>
                </a:cubicBezTo>
                <a:cubicBezTo>
                  <a:pt x="79340" y="485510"/>
                  <a:pt x="78426" y="484648"/>
                  <a:pt x="77512" y="485510"/>
                </a:cubicBezTo>
                <a:cubicBezTo>
                  <a:pt x="76598" y="488095"/>
                  <a:pt x="80254" y="490680"/>
                  <a:pt x="79340" y="493266"/>
                </a:cubicBezTo>
                <a:cubicBezTo>
                  <a:pt x="77512" y="495851"/>
                  <a:pt x="73856" y="495851"/>
                  <a:pt x="71114" y="494989"/>
                </a:cubicBezTo>
                <a:cubicBezTo>
                  <a:pt x="68372" y="494127"/>
                  <a:pt x="67458" y="491542"/>
                  <a:pt x="67458" y="488957"/>
                </a:cubicBezTo>
                <a:cubicBezTo>
                  <a:pt x="67458" y="485510"/>
                  <a:pt x="70200" y="482924"/>
                  <a:pt x="73856" y="481201"/>
                </a:cubicBezTo>
                <a:close/>
                <a:moveTo>
                  <a:pt x="911679" y="479999"/>
                </a:moveTo>
                <a:cubicBezTo>
                  <a:pt x="916716" y="478978"/>
                  <a:pt x="921752" y="478298"/>
                  <a:pt x="927445" y="480566"/>
                </a:cubicBezTo>
                <a:cubicBezTo>
                  <a:pt x="932700" y="482380"/>
                  <a:pt x="937956" y="487823"/>
                  <a:pt x="940583" y="493266"/>
                </a:cubicBezTo>
                <a:cubicBezTo>
                  <a:pt x="940583" y="494173"/>
                  <a:pt x="940583" y="495987"/>
                  <a:pt x="939707" y="495987"/>
                </a:cubicBezTo>
                <a:cubicBezTo>
                  <a:pt x="933576" y="492359"/>
                  <a:pt x="926569" y="494173"/>
                  <a:pt x="921314" y="497802"/>
                </a:cubicBezTo>
                <a:cubicBezTo>
                  <a:pt x="918686" y="497802"/>
                  <a:pt x="919562" y="495080"/>
                  <a:pt x="917810" y="493266"/>
                </a:cubicBezTo>
                <a:cubicBezTo>
                  <a:pt x="915183" y="492359"/>
                  <a:pt x="912555" y="490544"/>
                  <a:pt x="909928" y="491452"/>
                </a:cubicBezTo>
                <a:cubicBezTo>
                  <a:pt x="908176" y="492359"/>
                  <a:pt x="905548" y="495080"/>
                  <a:pt x="906424" y="496894"/>
                </a:cubicBezTo>
                <a:cubicBezTo>
                  <a:pt x="909052" y="499616"/>
                  <a:pt x="909928" y="493266"/>
                  <a:pt x="914307" y="495080"/>
                </a:cubicBezTo>
                <a:cubicBezTo>
                  <a:pt x="916059" y="496894"/>
                  <a:pt x="916935" y="500523"/>
                  <a:pt x="915183" y="503244"/>
                </a:cubicBezTo>
                <a:cubicBezTo>
                  <a:pt x="913431" y="505966"/>
                  <a:pt x="911679" y="506873"/>
                  <a:pt x="908176" y="507780"/>
                </a:cubicBezTo>
                <a:cubicBezTo>
                  <a:pt x="902045" y="506873"/>
                  <a:pt x="898541" y="499616"/>
                  <a:pt x="896790" y="494173"/>
                </a:cubicBezTo>
                <a:cubicBezTo>
                  <a:pt x="893286" y="490544"/>
                  <a:pt x="889783" y="486009"/>
                  <a:pt x="889783" y="480566"/>
                </a:cubicBezTo>
                <a:cubicBezTo>
                  <a:pt x="892410" y="479659"/>
                  <a:pt x="894162" y="481473"/>
                  <a:pt x="895914" y="481473"/>
                </a:cubicBezTo>
                <a:cubicBezTo>
                  <a:pt x="901607" y="482380"/>
                  <a:pt x="906643" y="481019"/>
                  <a:pt x="911679" y="479999"/>
                </a:cubicBezTo>
                <a:close/>
                <a:moveTo>
                  <a:pt x="50660" y="476909"/>
                </a:moveTo>
                <a:cubicBezTo>
                  <a:pt x="53986" y="476373"/>
                  <a:pt x="57418" y="477017"/>
                  <a:pt x="59992" y="479591"/>
                </a:cubicBezTo>
                <a:cubicBezTo>
                  <a:pt x="60851" y="481307"/>
                  <a:pt x="64283" y="483023"/>
                  <a:pt x="63425" y="486456"/>
                </a:cubicBezTo>
                <a:cubicBezTo>
                  <a:pt x="59992" y="484739"/>
                  <a:pt x="55702" y="483881"/>
                  <a:pt x="53128" y="486456"/>
                </a:cubicBezTo>
                <a:cubicBezTo>
                  <a:pt x="51411" y="488172"/>
                  <a:pt x="47979" y="490746"/>
                  <a:pt x="49695" y="494179"/>
                </a:cubicBezTo>
                <a:cubicBezTo>
                  <a:pt x="53128" y="495037"/>
                  <a:pt x="53128" y="486456"/>
                  <a:pt x="58276" y="489030"/>
                </a:cubicBezTo>
                <a:cubicBezTo>
                  <a:pt x="60851" y="492462"/>
                  <a:pt x="62567" y="495037"/>
                  <a:pt x="60851" y="498469"/>
                </a:cubicBezTo>
                <a:cubicBezTo>
                  <a:pt x="60851" y="501902"/>
                  <a:pt x="56560" y="502760"/>
                  <a:pt x="53986" y="504476"/>
                </a:cubicBezTo>
                <a:cubicBezTo>
                  <a:pt x="47121" y="506192"/>
                  <a:pt x="41114" y="501043"/>
                  <a:pt x="37682" y="495895"/>
                </a:cubicBezTo>
                <a:cubicBezTo>
                  <a:pt x="35965" y="494179"/>
                  <a:pt x="33391" y="493321"/>
                  <a:pt x="32533" y="490746"/>
                </a:cubicBezTo>
                <a:cubicBezTo>
                  <a:pt x="35965" y="488172"/>
                  <a:pt x="40256" y="485598"/>
                  <a:pt x="41972" y="481307"/>
                </a:cubicBezTo>
                <a:cubicBezTo>
                  <a:pt x="44117" y="479162"/>
                  <a:pt x="47335" y="477445"/>
                  <a:pt x="50660" y="476909"/>
                </a:cubicBezTo>
                <a:close/>
                <a:moveTo>
                  <a:pt x="981352" y="464917"/>
                </a:moveTo>
                <a:cubicBezTo>
                  <a:pt x="983987" y="465813"/>
                  <a:pt x="983987" y="469395"/>
                  <a:pt x="983987" y="472081"/>
                </a:cubicBezTo>
                <a:cubicBezTo>
                  <a:pt x="986621" y="478350"/>
                  <a:pt x="977839" y="480141"/>
                  <a:pt x="980474" y="486409"/>
                </a:cubicBezTo>
                <a:cubicBezTo>
                  <a:pt x="981352" y="489096"/>
                  <a:pt x="980474" y="492678"/>
                  <a:pt x="979596" y="495365"/>
                </a:cubicBezTo>
                <a:cubicBezTo>
                  <a:pt x="978717" y="497156"/>
                  <a:pt x="976083" y="498947"/>
                  <a:pt x="972570" y="498947"/>
                </a:cubicBezTo>
                <a:cubicBezTo>
                  <a:pt x="969935" y="499842"/>
                  <a:pt x="968179" y="497156"/>
                  <a:pt x="966423" y="496260"/>
                </a:cubicBezTo>
                <a:cubicBezTo>
                  <a:pt x="964666" y="493574"/>
                  <a:pt x="963788" y="490887"/>
                  <a:pt x="964666" y="488200"/>
                </a:cubicBezTo>
                <a:cubicBezTo>
                  <a:pt x="965545" y="486409"/>
                  <a:pt x="967301" y="485514"/>
                  <a:pt x="969057" y="484618"/>
                </a:cubicBezTo>
                <a:cubicBezTo>
                  <a:pt x="971692" y="483723"/>
                  <a:pt x="973448" y="489991"/>
                  <a:pt x="975205" y="486409"/>
                </a:cubicBezTo>
                <a:cubicBezTo>
                  <a:pt x="974326" y="483723"/>
                  <a:pt x="971692" y="482827"/>
                  <a:pt x="970814" y="481932"/>
                </a:cubicBezTo>
                <a:cubicBezTo>
                  <a:pt x="967301" y="481932"/>
                  <a:pt x="964666" y="482827"/>
                  <a:pt x="962032" y="484618"/>
                </a:cubicBezTo>
                <a:cubicBezTo>
                  <a:pt x="959397" y="487305"/>
                  <a:pt x="961154" y="491783"/>
                  <a:pt x="959397" y="494469"/>
                </a:cubicBezTo>
                <a:cubicBezTo>
                  <a:pt x="955006" y="495365"/>
                  <a:pt x="949737" y="495365"/>
                  <a:pt x="947103" y="498947"/>
                </a:cubicBezTo>
                <a:cubicBezTo>
                  <a:pt x="947103" y="498947"/>
                  <a:pt x="947103" y="498947"/>
                  <a:pt x="945346" y="497156"/>
                </a:cubicBezTo>
                <a:cubicBezTo>
                  <a:pt x="947981" y="488200"/>
                  <a:pt x="951493" y="476559"/>
                  <a:pt x="962032" y="473872"/>
                </a:cubicBezTo>
                <a:cubicBezTo>
                  <a:pt x="969057" y="472081"/>
                  <a:pt x="976083" y="470290"/>
                  <a:pt x="981352" y="464917"/>
                </a:cubicBezTo>
                <a:close/>
                <a:moveTo>
                  <a:pt x="915778" y="460155"/>
                </a:moveTo>
                <a:cubicBezTo>
                  <a:pt x="918457" y="462801"/>
                  <a:pt x="924708" y="462801"/>
                  <a:pt x="924708" y="467211"/>
                </a:cubicBezTo>
                <a:cubicBezTo>
                  <a:pt x="924708" y="467211"/>
                  <a:pt x="924708" y="467211"/>
                  <a:pt x="922922" y="474266"/>
                </a:cubicBezTo>
                <a:cubicBezTo>
                  <a:pt x="920243" y="475148"/>
                  <a:pt x="916671" y="476030"/>
                  <a:pt x="913993" y="475148"/>
                </a:cubicBezTo>
                <a:cubicBezTo>
                  <a:pt x="910421" y="470738"/>
                  <a:pt x="913993" y="465447"/>
                  <a:pt x="914886" y="461037"/>
                </a:cubicBezTo>
                <a:cubicBezTo>
                  <a:pt x="914886" y="461037"/>
                  <a:pt x="914886" y="461037"/>
                  <a:pt x="915778" y="460155"/>
                </a:cubicBezTo>
                <a:close/>
                <a:moveTo>
                  <a:pt x="94177" y="460155"/>
                </a:moveTo>
                <a:cubicBezTo>
                  <a:pt x="102410" y="461069"/>
                  <a:pt x="112473" y="464725"/>
                  <a:pt x="121622" y="461069"/>
                </a:cubicBezTo>
                <a:cubicBezTo>
                  <a:pt x="126196" y="462897"/>
                  <a:pt x="121622" y="468381"/>
                  <a:pt x="120707" y="472037"/>
                </a:cubicBezTo>
                <a:cubicBezTo>
                  <a:pt x="117962" y="474779"/>
                  <a:pt x="117048" y="478435"/>
                  <a:pt x="112473" y="478435"/>
                </a:cubicBezTo>
                <a:cubicBezTo>
                  <a:pt x="110644" y="483005"/>
                  <a:pt x="110644" y="488489"/>
                  <a:pt x="105155" y="490317"/>
                </a:cubicBezTo>
                <a:cubicBezTo>
                  <a:pt x="102410" y="490317"/>
                  <a:pt x="99666" y="488489"/>
                  <a:pt x="97836" y="487575"/>
                </a:cubicBezTo>
                <a:cubicBezTo>
                  <a:pt x="95092" y="485747"/>
                  <a:pt x="94177" y="482091"/>
                  <a:pt x="95092" y="478435"/>
                </a:cubicBezTo>
                <a:cubicBezTo>
                  <a:pt x="96007" y="473865"/>
                  <a:pt x="107899" y="479349"/>
                  <a:pt x="101496" y="472037"/>
                </a:cubicBezTo>
                <a:cubicBezTo>
                  <a:pt x="96921" y="471123"/>
                  <a:pt x="93262" y="473865"/>
                  <a:pt x="90518" y="477521"/>
                </a:cubicBezTo>
                <a:cubicBezTo>
                  <a:pt x="85943" y="476607"/>
                  <a:pt x="79540" y="473865"/>
                  <a:pt x="74051" y="474779"/>
                </a:cubicBezTo>
                <a:cubicBezTo>
                  <a:pt x="73136" y="474779"/>
                  <a:pt x="72221" y="472951"/>
                  <a:pt x="73136" y="472037"/>
                </a:cubicBezTo>
                <a:cubicBezTo>
                  <a:pt x="79540" y="465639"/>
                  <a:pt x="85943" y="461069"/>
                  <a:pt x="94177" y="460155"/>
                </a:cubicBezTo>
                <a:close/>
                <a:moveTo>
                  <a:pt x="964792" y="458567"/>
                </a:moveTo>
                <a:cubicBezTo>
                  <a:pt x="966644" y="460155"/>
                  <a:pt x="965718" y="463329"/>
                  <a:pt x="966644" y="465711"/>
                </a:cubicBezTo>
                <a:cubicBezTo>
                  <a:pt x="967570" y="469679"/>
                  <a:pt x="961088" y="468092"/>
                  <a:pt x="959236" y="469679"/>
                </a:cubicBezTo>
                <a:cubicBezTo>
                  <a:pt x="956458" y="467298"/>
                  <a:pt x="956458" y="463329"/>
                  <a:pt x="957384" y="460948"/>
                </a:cubicBezTo>
                <a:cubicBezTo>
                  <a:pt x="959236" y="459361"/>
                  <a:pt x="962014" y="458567"/>
                  <a:pt x="964792" y="458567"/>
                </a:cubicBezTo>
                <a:close/>
                <a:moveTo>
                  <a:pt x="30477" y="447455"/>
                </a:moveTo>
                <a:cubicBezTo>
                  <a:pt x="30477" y="447455"/>
                  <a:pt x="30477" y="447455"/>
                  <a:pt x="36791" y="452898"/>
                </a:cubicBezTo>
                <a:cubicBezTo>
                  <a:pt x="44007" y="457434"/>
                  <a:pt x="53026" y="453805"/>
                  <a:pt x="59340" y="461062"/>
                </a:cubicBezTo>
                <a:cubicBezTo>
                  <a:pt x="64752" y="463784"/>
                  <a:pt x="67458" y="470134"/>
                  <a:pt x="66556" y="476484"/>
                </a:cubicBezTo>
                <a:cubicBezTo>
                  <a:pt x="63850" y="474669"/>
                  <a:pt x="60242" y="472855"/>
                  <a:pt x="56634" y="471948"/>
                </a:cubicBezTo>
                <a:cubicBezTo>
                  <a:pt x="52124" y="470134"/>
                  <a:pt x="50320" y="460155"/>
                  <a:pt x="44007" y="462877"/>
                </a:cubicBezTo>
                <a:cubicBezTo>
                  <a:pt x="44007" y="463784"/>
                  <a:pt x="42203" y="465598"/>
                  <a:pt x="43105" y="466505"/>
                </a:cubicBezTo>
                <a:cubicBezTo>
                  <a:pt x="45810" y="467412"/>
                  <a:pt x="50320" y="467412"/>
                  <a:pt x="49418" y="471041"/>
                </a:cubicBezTo>
                <a:cubicBezTo>
                  <a:pt x="49418" y="471041"/>
                  <a:pt x="49418" y="471041"/>
                  <a:pt x="37693" y="478298"/>
                </a:cubicBezTo>
                <a:cubicBezTo>
                  <a:pt x="34987" y="479205"/>
                  <a:pt x="34987" y="475577"/>
                  <a:pt x="33183" y="473762"/>
                </a:cubicBezTo>
                <a:cubicBezTo>
                  <a:pt x="33183" y="473762"/>
                  <a:pt x="33183" y="473762"/>
                  <a:pt x="33183" y="466505"/>
                </a:cubicBezTo>
                <a:cubicBezTo>
                  <a:pt x="28673" y="462877"/>
                  <a:pt x="27771" y="458341"/>
                  <a:pt x="27771" y="453805"/>
                </a:cubicBezTo>
                <a:cubicBezTo>
                  <a:pt x="27771" y="451084"/>
                  <a:pt x="28673" y="448362"/>
                  <a:pt x="30477" y="447455"/>
                </a:cubicBezTo>
                <a:close/>
                <a:moveTo>
                  <a:pt x="936501" y="445867"/>
                </a:moveTo>
                <a:cubicBezTo>
                  <a:pt x="936501" y="445867"/>
                  <a:pt x="936501" y="445867"/>
                  <a:pt x="946842" y="452090"/>
                </a:cubicBezTo>
                <a:cubicBezTo>
                  <a:pt x="948566" y="459202"/>
                  <a:pt x="958045" y="465425"/>
                  <a:pt x="952874" y="472537"/>
                </a:cubicBezTo>
                <a:cubicBezTo>
                  <a:pt x="950289" y="475204"/>
                  <a:pt x="948566" y="479649"/>
                  <a:pt x="945119" y="476982"/>
                </a:cubicBezTo>
                <a:cubicBezTo>
                  <a:pt x="943395" y="476093"/>
                  <a:pt x="941671" y="473426"/>
                  <a:pt x="941671" y="470759"/>
                </a:cubicBezTo>
                <a:cubicBezTo>
                  <a:pt x="941671" y="468981"/>
                  <a:pt x="945980" y="466314"/>
                  <a:pt x="943395" y="465425"/>
                </a:cubicBezTo>
                <a:cubicBezTo>
                  <a:pt x="940810" y="466314"/>
                  <a:pt x="939086" y="468092"/>
                  <a:pt x="938224" y="470759"/>
                </a:cubicBezTo>
                <a:cubicBezTo>
                  <a:pt x="938224" y="476093"/>
                  <a:pt x="941671" y="479649"/>
                  <a:pt x="945980" y="482316"/>
                </a:cubicBezTo>
                <a:cubicBezTo>
                  <a:pt x="945980" y="484983"/>
                  <a:pt x="944257" y="487650"/>
                  <a:pt x="943395" y="490317"/>
                </a:cubicBezTo>
                <a:cubicBezTo>
                  <a:pt x="940810" y="490317"/>
                  <a:pt x="940810" y="485872"/>
                  <a:pt x="939086" y="484094"/>
                </a:cubicBezTo>
                <a:cubicBezTo>
                  <a:pt x="935639" y="481427"/>
                  <a:pt x="931330" y="479649"/>
                  <a:pt x="927883" y="476982"/>
                </a:cubicBezTo>
                <a:cubicBezTo>
                  <a:pt x="927883" y="465425"/>
                  <a:pt x="934777" y="456535"/>
                  <a:pt x="936501" y="445867"/>
                </a:cubicBezTo>
                <a:close/>
                <a:moveTo>
                  <a:pt x="98109" y="442240"/>
                </a:moveTo>
                <a:cubicBezTo>
                  <a:pt x="99819" y="445868"/>
                  <a:pt x="102383" y="450404"/>
                  <a:pt x="101528" y="454032"/>
                </a:cubicBezTo>
                <a:cubicBezTo>
                  <a:pt x="99819" y="458568"/>
                  <a:pt x="95545" y="454032"/>
                  <a:pt x="92980" y="454940"/>
                </a:cubicBezTo>
                <a:cubicBezTo>
                  <a:pt x="92980" y="454940"/>
                  <a:pt x="92980" y="454940"/>
                  <a:pt x="91271" y="445868"/>
                </a:cubicBezTo>
                <a:cubicBezTo>
                  <a:pt x="93835" y="444961"/>
                  <a:pt x="95545" y="439518"/>
                  <a:pt x="98109" y="442240"/>
                </a:cubicBezTo>
                <a:close/>
                <a:moveTo>
                  <a:pt x="47797" y="442039"/>
                </a:moveTo>
                <a:cubicBezTo>
                  <a:pt x="50362" y="439518"/>
                  <a:pt x="53781" y="441199"/>
                  <a:pt x="55490" y="443720"/>
                </a:cubicBezTo>
                <a:cubicBezTo>
                  <a:pt x="56345" y="446241"/>
                  <a:pt x="54635" y="449603"/>
                  <a:pt x="53781" y="452965"/>
                </a:cubicBezTo>
                <a:cubicBezTo>
                  <a:pt x="52071" y="453805"/>
                  <a:pt x="50362" y="452124"/>
                  <a:pt x="48652" y="451284"/>
                </a:cubicBezTo>
                <a:cubicBezTo>
                  <a:pt x="46942" y="448763"/>
                  <a:pt x="45233" y="444561"/>
                  <a:pt x="47797" y="442039"/>
                </a:cubicBezTo>
                <a:close/>
                <a:moveTo>
                  <a:pt x="973286" y="439517"/>
                </a:moveTo>
                <a:cubicBezTo>
                  <a:pt x="976143" y="440410"/>
                  <a:pt x="979001" y="443089"/>
                  <a:pt x="979953" y="445768"/>
                </a:cubicBezTo>
                <a:cubicBezTo>
                  <a:pt x="981858" y="451126"/>
                  <a:pt x="980906" y="456484"/>
                  <a:pt x="979001" y="461841"/>
                </a:cubicBezTo>
                <a:cubicBezTo>
                  <a:pt x="976143" y="465413"/>
                  <a:pt x="973286" y="468092"/>
                  <a:pt x="969476" y="466306"/>
                </a:cubicBezTo>
                <a:cubicBezTo>
                  <a:pt x="968524" y="463627"/>
                  <a:pt x="972333" y="461841"/>
                  <a:pt x="973286" y="458269"/>
                </a:cubicBezTo>
                <a:cubicBezTo>
                  <a:pt x="974238" y="455591"/>
                  <a:pt x="975191" y="452912"/>
                  <a:pt x="973286" y="449340"/>
                </a:cubicBezTo>
                <a:cubicBezTo>
                  <a:pt x="971381" y="448447"/>
                  <a:pt x="967571" y="448447"/>
                  <a:pt x="967571" y="444875"/>
                </a:cubicBezTo>
                <a:cubicBezTo>
                  <a:pt x="968524" y="443089"/>
                  <a:pt x="970429" y="440410"/>
                  <a:pt x="973286" y="439517"/>
                </a:cubicBezTo>
                <a:close/>
                <a:moveTo>
                  <a:pt x="79038" y="425230"/>
                </a:moveTo>
                <a:cubicBezTo>
                  <a:pt x="79925" y="427845"/>
                  <a:pt x="78150" y="432203"/>
                  <a:pt x="79925" y="434817"/>
                </a:cubicBezTo>
                <a:cubicBezTo>
                  <a:pt x="80812" y="442661"/>
                  <a:pt x="89683" y="447019"/>
                  <a:pt x="88796" y="455735"/>
                </a:cubicBezTo>
                <a:cubicBezTo>
                  <a:pt x="81699" y="458350"/>
                  <a:pt x="75489" y="463579"/>
                  <a:pt x="71053" y="469680"/>
                </a:cubicBezTo>
                <a:cubicBezTo>
                  <a:pt x="69279" y="468809"/>
                  <a:pt x="69279" y="466194"/>
                  <a:pt x="68392" y="465322"/>
                </a:cubicBezTo>
                <a:cubicBezTo>
                  <a:pt x="69279" y="462708"/>
                  <a:pt x="71941" y="463579"/>
                  <a:pt x="73715" y="461836"/>
                </a:cubicBezTo>
                <a:cubicBezTo>
                  <a:pt x="76376" y="458350"/>
                  <a:pt x="79038" y="453992"/>
                  <a:pt x="77263" y="449634"/>
                </a:cubicBezTo>
                <a:cubicBezTo>
                  <a:pt x="77263" y="448762"/>
                  <a:pt x="75489" y="447019"/>
                  <a:pt x="74602" y="446148"/>
                </a:cubicBezTo>
                <a:cubicBezTo>
                  <a:pt x="72828" y="446148"/>
                  <a:pt x="71941" y="446148"/>
                  <a:pt x="71053" y="447019"/>
                </a:cubicBezTo>
                <a:cubicBezTo>
                  <a:pt x="72828" y="449634"/>
                  <a:pt x="74602" y="453120"/>
                  <a:pt x="72828" y="456607"/>
                </a:cubicBezTo>
                <a:cubicBezTo>
                  <a:pt x="71053" y="460093"/>
                  <a:pt x="66618" y="459221"/>
                  <a:pt x="63957" y="458350"/>
                </a:cubicBezTo>
                <a:cubicBezTo>
                  <a:pt x="62182" y="456607"/>
                  <a:pt x="60408" y="453992"/>
                  <a:pt x="60408" y="451377"/>
                </a:cubicBezTo>
                <a:cubicBezTo>
                  <a:pt x="59521" y="447019"/>
                  <a:pt x="63957" y="444405"/>
                  <a:pt x="65731" y="440918"/>
                </a:cubicBezTo>
                <a:cubicBezTo>
                  <a:pt x="65731" y="436561"/>
                  <a:pt x="65731" y="433946"/>
                  <a:pt x="67505" y="431331"/>
                </a:cubicBezTo>
                <a:cubicBezTo>
                  <a:pt x="71053" y="428716"/>
                  <a:pt x="74602" y="426102"/>
                  <a:pt x="79038" y="425230"/>
                </a:cubicBezTo>
                <a:close/>
                <a:moveTo>
                  <a:pt x="40708" y="419781"/>
                </a:moveTo>
                <a:cubicBezTo>
                  <a:pt x="43328" y="418880"/>
                  <a:pt x="45074" y="420682"/>
                  <a:pt x="45947" y="422484"/>
                </a:cubicBezTo>
                <a:cubicBezTo>
                  <a:pt x="46820" y="425187"/>
                  <a:pt x="45074" y="426088"/>
                  <a:pt x="43328" y="426088"/>
                </a:cubicBezTo>
                <a:cubicBezTo>
                  <a:pt x="41581" y="426989"/>
                  <a:pt x="39835" y="428791"/>
                  <a:pt x="38089" y="430593"/>
                </a:cubicBezTo>
                <a:cubicBezTo>
                  <a:pt x="37216" y="435098"/>
                  <a:pt x="37216" y="439603"/>
                  <a:pt x="40708" y="443207"/>
                </a:cubicBezTo>
                <a:cubicBezTo>
                  <a:pt x="43328" y="444108"/>
                  <a:pt x="43328" y="447712"/>
                  <a:pt x="43328" y="450415"/>
                </a:cubicBezTo>
                <a:cubicBezTo>
                  <a:pt x="40708" y="452217"/>
                  <a:pt x="38962" y="449514"/>
                  <a:pt x="36343" y="448613"/>
                </a:cubicBezTo>
                <a:cubicBezTo>
                  <a:pt x="30231" y="443207"/>
                  <a:pt x="29358" y="434197"/>
                  <a:pt x="30231" y="426989"/>
                </a:cubicBezTo>
                <a:cubicBezTo>
                  <a:pt x="32850" y="422484"/>
                  <a:pt x="36343" y="421583"/>
                  <a:pt x="40708" y="419781"/>
                </a:cubicBezTo>
                <a:close/>
                <a:moveTo>
                  <a:pt x="938334" y="410942"/>
                </a:moveTo>
                <a:cubicBezTo>
                  <a:pt x="942038" y="413621"/>
                  <a:pt x="942038" y="419872"/>
                  <a:pt x="946668" y="421657"/>
                </a:cubicBezTo>
                <a:cubicBezTo>
                  <a:pt x="946668" y="422550"/>
                  <a:pt x="948520" y="422550"/>
                  <a:pt x="948520" y="424336"/>
                </a:cubicBezTo>
                <a:cubicBezTo>
                  <a:pt x="946668" y="425229"/>
                  <a:pt x="943890" y="423443"/>
                  <a:pt x="942038" y="422550"/>
                </a:cubicBezTo>
                <a:cubicBezTo>
                  <a:pt x="940186" y="418979"/>
                  <a:pt x="937408" y="414514"/>
                  <a:pt x="938334" y="410942"/>
                </a:cubicBezTo>
                <a:close/>
                <a:moveTo>
                  <a:pt x="924870" y="406180"/>
                </a:moveTo>
                <a:cubicBezTo>
                  <a:pt x="927495" y="408812"/>
                  <a:pt x="931868" y="407057"/>
                  <a:pt x="933618" y="411444"/>
                </a:cubicBezTo>
                <a:cubicBezTo>
                  <a:pt x="934492" y="417585"/>
                  <a:pt x="937992" y="421971"/>
                  <a:pt x="941491" y="426358"/>
                </a:cubicBezTo>
                <a:cubicBezTo>
                  <a:pt x="944115" y="427235"/>
                  <a:pt x="947614" y="428990"/>
                  <a:pt x="950238" y="428112"/>
                </a:cubicBezTo>
                <a:cubicBezTo>
                  <a:pt x="951987" y="426358"/>
                  <a:pt x="950238" y="423726"/>
                  <a:pt x="951987" y="421094"/>
                </a:cubicBezTo>
                <a:cubicBezTo>
                  <a:pt x="954612" y="418462"/>
                  <a:pt x="958111" y="417585"/>
                  <a:pt x="961609" y="418462"/>
                </a:cubicBezTo>
                <a:cubicBezTo>
                  <a:pt x="965108" y="421094"/>
                  <a:pt x="965983" y="424603"/>
                  <a:pt x="965108" y="428112"/>
                </a:cubicBezTo>
                <a:cubicBezTo>
                  <a:pt x="965108" y="433376"/>
                  <a:pt x="959860" y="436885"/>
                  <a:pt x="955486" y="437763"/>
                </a:cubicBezTo>
                <a:cubicBezTo>
                  <a:pt x="948488" y="439517"/>
                  <a:pt x="939741" y="437763"/>
                  <a:pt x="934492" y="432499"/>
                </a:cubicBezTo>
                <a:cubicBezTo>
                  <a:pt x="927495" y="426358"/>
                  <a:pt x="924870" y="417585"/>
                  <a:pt x="923121" y="408812"/>
                </a:cubicBezTo>
                <a:cubicBezTo>
                  <a:pt x="923121" y="407934"/>
                  <a:pt x="923996" y="406180"/>
                  <a:pt x="924870" y="406180"/>
                </a:cubicBezTo>
                <a:close/>
                <a:moveTo>
                  <a:pt x="76983" y="390305"/>
                </a:moveTo>
                <a:cubicBezTo>
                  <a:pt x="76090" y="396288"/>
                  <a:pt x="70732" y="399707"/>
                  <a:pt x="65375" y="401417"/>
                </a:cubicBezTo>
                <a:cubicBezTo>
                  <a:pt x="62696" y="397143"/>
                  <a:pt x="71625" y="397143"/>
                  <a:pt x="72518" y="392014"/>
                </a:cubicBezTo>
                <a:cubicBezTo>
                  <a:pt x="73411" y="390305"/>
                  <a:pt x="75197" y="390305"/>
                  <a:pt x="76983" y="390305"/>
                </a:cubicBezTo>
                <a:close/>
                <a:moveTo>
                  <a:pt x="91809" y="383955"/>
                </a:moveTo>
                <a:cubicBezTo>
                  <a:pt x="94445" y="388302"/>
                  <a:pt x="90930" y="394387"/>
                  <a:pt x="88293" y="398734"/>
                </a:cubicBezTo>
                <a:cubicBezTo>
                  <a:pt x="84778" y="404819"/>
                  <a:pt x="81263" y="410904"/>
                  <a:pt x="75112" y="413512"/>
                </a:cubicBezTo>
                <a:cubicBezTo>
                  <a:pt x="69839" y="416990"/>
                  <a:pt x="62809" y="420467"/>
                  <a:pt x="55778" y="416990"/>
                </a:cubicBezTo>
                <a:cubicBezTo>
                  <a:pt x="51384" y="414382"/>
                  <a:pt x="45233" y="410904"/>
                  <a:pt x="45233" y="404819"/>
                </a:cubicBezTo>
                <a:cubicBezTo>
                  <a:pt x="45233" y="401342"/>
                  <a:pt x="46991" y="397864"/>
                  <a:pt x="50506" y="395256"/>
                </a:cubicBezTo>
                <a:cubicBezTo>
                  <a:pt x="53142" y="394387"/>
                  <a:pt x="56657" y="395256"/>
                  <a:pt x="58415" y="396995"/>
                </a:cubicBezTo>
                <a:cubicBezTo>
                  <a:pt x="63687" y="399603"/>
                  <a:pt x="55778" y="404819"/>
                  <a:pt x="61051" y="406558"/>
                </a:cubicBezTo>
                <a:cubicBezTo>
                  <a:pt x="68960" y="406558"/>
                  <a:pt x="75112" y="402211"/>
                  <a:pt x="78627" y="396126"/>
                </a:cubicBezTo>
                <a:cubicBezTo>
                  <a:pt x="79506" y="394387"/>
                  <a:pt x="80384" y="390910"/>
                  <a:pt x="81263" y="389171"/>
                </a:cubicBezTo>
                <a:cubicBezTo>
                  <a:pt x="84778" y="386563"/>
                  <a:pt x="88293" y="385694"/>
                  <a:pt x="91809" y="383955"/>
                </a:cubicBezTo>
                <a:close/>
                <a:moveTo>
                  <a:pt x="873197" y="382367"/>
                </a:moveTo>
                <a:cubicBezTo>
                  <a:pt x="875824" y="383249"/>
                  <a:pt x="875824" y="387659"/>
                  <a:pt x="879328" y="388540"/>
                </a:cubicBezTo>
                <a:cubicBezTo>
                  <a:pt x="882831" y="392950"/>
                  <a:pt x="886335" y="399124"/>
                  <a:pt x="888086" y="404415"/>
                </a:cubicBezTo>
                <a:cubicBezTo>
                  <a:pt x="895969" y="403533"/>
                  <a:pt x="902976" y="408825"/>
                  <a:pt x="907355" y="415881"/>
                </a:cubicBezTo>
                <a:cubicBezTo>
                  <a:pt x="908231" y="418527"/>
                  <a:pt x="906479" y="422054"/>
                  <a:pt x="909107" y="424700"/>
                </a:cubicBezTo>
                <a:cubicBezTo>
                  <a:pt x="913486" y="422936"/>
                  <a:pt x="917866" y="426464"/>
                  <a:pt x="920493" y="429992"/>
                </a:cubicBezTo>
                <a:cubicBezTo>
                  <a:pt x="923121" y="432638"/>
                  <a:pt x="923121" y="437047"/>
                  <a:pt x="922245" y="440575"/>
                </a:cubicBezTo>
                <a:cubicBezTo>
                  <a:pt x="922245" y="442339"/>
                  <a:pt x="919617" y="444103"/>
                  <a:pt x="917866" y="444985"/>
                </a:cubicBezTo>
                <a:cubicBezTo>
                  <a:pt x="916114" y="445867"/>
                  <a:pt x="913486" y="444985"/>
                  <a:pt x="912611" y="443221"/>
                </a:cubicBezTo>
                <a:cubicBezTo>
                  <a:pt x="912611" y="441457"/>
                  <a:pt x="911735" y="439693"/>
                  <a:pt x="912611" y="437929"/>
                </a:cubicBezTo>
                <a:cubicBezTo>
                  <a:pt x="913486" y="437047"/>
                  <a:pt x="914362" y="435283"/>
                  <a:pt x="913486" y="434402"/>
                </a:cubicBezTo>
                <a:cubicBezTo>
                  <a:pt x="911735" y="430874"/>
                  <a:pt x="908231" y="433520"/>
                  <a:pt x="905604" y="434402"/>
                </a:cubicBezTo>
                <a:cubicBezTo>
                  <a:pt x="902100" y="437047"/>
                  <a:pt x="900348" y="441457"/>
                  <a:pt x="900348" y="444985"/>
                </a:cubicBezTo>
                <a:cubicBezTo>
                  <a:pt x="901224" y="452922"/>
                  <a:pt x="905604" y="458214"/>
                  <a:pt x="909983" y="463506"/>
                </a:cubicBezTo>
                <a:cubicBezTo>
                  <a:pt x="909107" y="465269"/>
                  <a:pt x="909983" y="469679"/>
                  <a:pt x="907355" y="467915"/>
                </a:cubicBezTo>
                <a:cubicBezTo>
                  <a:pt x="902976" y="467033"/>
                  <a:pt x="901224" y="460860"/>
                  <a:pt x="897721" y="460860"/>
                </a:cubicBezTo>
                <a:cubicBezTo>
                  <a:pt x="898597" y="459978"/>
                  <a:pt x="897721" y="458214"/>
                  <a:pt x="896845" y="456450"/>
                </a:cubicBezTo>
                <a:cubicBezTo>
                  <a:pt x="895969" y="454686"/>
                  <a:pt x="892466" y="452040"/>
                  <a:pt x="890714" y="454686"/>
                </a:cubicBezTo>
                <a:cubicBezTo>
                  <a:pt x="889838" y="455568"/>
                  <a:pt x="889838" y="456450"/>
                  <a:pt x="889838" y="457332"/>
                </a:cubicBezTo>
                <a:cubicBezTo>
                  <a:pt x="894217" y="459096"/>
                  <a:pt x="892466" y="462624"/>
                  <a:pt x="892466" y="465269"/>
                </a:cubicBezTo>
                <a:cubicBezTo>
                  <a:pt x="889838" y="467033"/>
                  <a:pt x="886335" y="467915"/>
                  <a:pt x="884583" y="465269"/>
                </a:cubicBezTo>
                <a:cubicBezTo>
                  <a:pt x="881955" y="461742"/>
                  <a:pt x="881079" y="458214"/>
                  <a:pt x="881955" y="453804"/>
                </a:cubicBezTo>
                <a:cubicBezTo>
                  <a:pt x="883707" y="447631"/>
                  <a:pt x="889838" y="449395"/>
                  <a:pt x="893342" y="444985"/>
                </a:cubicBezTo>
                <a:cubicBezTo>
                  <a:pt x="893342" y="444985"/>
                  <a:pt x="893342" y="444985"/>
                  <a:pt x="894217" y="435283"/>
                </a:cubicBezTo>
                <a:cubicBezTo>
                  <a:pt x="898597" y="430874"/>
                  <a:pt x="902100" y="425582"/>
                  <a:pt x="901224" y="419409"/>
                </a:cubicBezTo>
                <a:cubicBezTo>
                  <a:pt x="900348" y="414999"/>
                  <a:pt x="897721" y="413235"/>
                  <a:pt x="894217" y="412353"/>
                </a:cubicBezTo>
                <a:cubicBezTo>
                  <a:pt x="890714" y="412353"/>
                  <a:pt x="886335" y="412353"/>
                  <a:pt x="885459" y="416763"/>
                </a:cubicBezTo>
                <a:cubicBezTo>
                  <a:pt x="885459" y="417645"/>
                  <a:pt x="884583" y="419409"/>
                  <a:pt x="886335" y="419409"/>
                </a:cubicBezTo>
                <a:cubicBezTo>
                  <a:pt x="888086" y="419409"/>
                  <a:pt x="889838" y="420291"/>
                  <a:pt x="889838" y="422054"/>
                </a:cubicBezTo>
                <a:cubicBezTo>
                  <a:pt x="888962" y="424700"/>
                  <a:pt x="887211" y="426464"/>
                  <a:pt x="885459" y="427346"/>
                </a:cubicBezTo>
                <a:cubicBezTo>
                  <a:pt x="882831" y="427346"/>
                  <a:pt x="880204" y="426464"/>
                  <a:pt x="879328" y="423818"/>
                </a:cubicBezTo>
                <a:cubicBezTo>
                  <a:pt x="874073" y="417645"/>
                  <a:pt x="880204" y="411471"/>
                  <a:pt x="881079" y="405297"/>
                </a:cubicBezTo>
                <a:cubicBezTo>
                  <a:pt x="877576" y="399124"/>
                  <a:pt x="873197" y="392950"/>
                  <a:pt x="872321" y="385013"/>
                </a:cubicBezTo>
                <a:cubicBezTo>
                  <a:pt x="872321" y="385013"/>
                  <a:pt x="872321" y="385013"/>
                  <a:pt x="873197" y="382367"/>
                </a:cubicBezTo>
                <a:close/>
                <a:moveTo>
                  <a:pt x="143658" y="372843"/>
                </a:moveTo>
                <a:cubicBezTo>
                  <a:pt x="141046" y="379016"/>
                  <a:pt x="134082" y="382544"/>
                  <a:pt x="132341" y="388718"/>
                </a:cubicBezTo>
                <a:cubicBezTo>
                  <a:pt x="133211" y="394891"/>
                  <a:pt x="136693" y="400183"/>
                  <a:pt x="134082" y="405475"/>
                </a:cubicBezTo>
                <a:cubicBezTo>
                  <a:pt x="131470" y="409003"/>
                  <a:pt x="128858" y="410766"/>
                  <a:pt x="125376" y="411649"/>
                </a:cubicBezTo>
                <a:cubicBezTo>
                  <a:pt x="123635" y="411649"/>
                  <a:pt x="121023" y="409885"/>
                  <a:pt x="121023" y="406357"/>
                </a:cubicBezTo>
                <a:cubicBezTo>
                  <a:pt x="121023" y="404593"/>
                  <a:pt x="122764" y="401947"/>
                  <a:pt x="124506" y="401065"/>
                </a:cubicBezTo>
                <a:cubicBezTo>
                  <a:pt x="125376" y="401065"/>
                  <a:pt x="127117" y="401065"/>
                  <a:pt x="127117" y="400183"/>
                </a:cubicBezTo>
                <a:cubicBezTo>
                  <a:pt x="127117" y="396655"/>
                  <a:pt x="125376" y="394891"/>
                  <a:pt x="122764" y="394010"/>
                </a:cubicBezTo>
                <a:cubicBezTo>
                  <a:pt x="121023" y="394010"/>
                  <a:pt x="117541" y="393128"/>
                  <a:pt x="115800" y="394891"/>
                </a:cubicBezTo>
                <a:cubicBezTo>
                  <a:pt x="112318" y="397537"/>
                  <a:pt x="110576" y="400183"/>
                  <a:pt x="110576" y="404593"/>
                </a:cubicBezTo>
                <a:cubicBezTo>
                  <a:pt x="109706" y="413413"/>
                  <a:pt x="121023" y="416940"/>
                  <a:pt x="121023" y="425760"/>
                </a:cubicBezTo>
                <a:cubicBezTo>
                  <a:pt x="121023" y="428406"/>
                  <a:pt x="119282" y="431051"/>
                  <a:pt x="121023" y="433697"/>
                </a:cubicBezTo>
                <a:cubicBezTo>
                  <a:pt x="124506" y="433697"/>
                  <a:pt x="127117" y="434579"/>
                  <a:pt x="129729" y="436343"/>
                </a:cubicBezTo>
                <a:cubicBezTo>
                  <a:pt x="132341" y="440753"/>
                  <a:pt x="133211" y="445163"/>
                  <a:pt x="131470" y="449572"/>
                </a:cubicBezTo>
                <a:cubicBezTo>
                  <a:pt x="129729" y="450454"/>
                  <a:pt x="127988" y="452218"/>
                  <a:pt x="126247" y="452218"/>
                </a:cubicBezTo>
                <a:cubicBezTo>
                  <a:pt x="124506" y="451336"/>
                  <a:pt x="122764" y="450454"/>
                  <a:pt x="121894" y="448690"/>
                </a:cubicBezTo>
                <a:cubicBezTo>
                  <a:pt x="121894" y="446045"/>
                  <a:pt x="125376" y="444281"/>
                  <a:pt x="123635" y="442517"/>
                </a:cubicBezTo>
                <a:cubicBezTo>
                  <a:pt x="114929" y="438107"/>
                  <a:pt x="113188" y="449572"/>
                  <a:pt x="106224" y="451336"/>
                </a:cubicBezTo>
                <a:cubicBezTo>
                  <a:pt x="104483" y="449572"/>
                  <a:pt x="104483" y="446926"/>
                  <a:pt x="104483" y="445163"/>
                </a:cubicBezTo>
                <a:cubicBezTo>
                  <a:pt x="106224" y="441635"/>
                  <a:pt x="110576" y="439871"/>
                  <a:pt x="111447" y="436343"/>
                </a:cubicBezTo>
                <a:cubicBezTo>
                  <a:pt x="114059" y="431051"/>
                  <a:pt x="112318" y="425760"/>
                  <a:pt x="110576" y="420468"/>
                </a:cubicBezTo>
                <a:cubicBezTo>
                  <a:pt x="107965" y="417822"/>
                  <a:pt x="105353" y="416940"/>
                  <a:pt x="101871" y="416940"/>
                </a:cubicBezTo>
                <a:cubicBezTo>
                  <a:pt x="100130" y="417822"/>
                  <a:pt x="98389" y="417822"/>
                  <a:pt x="97518" y="419586"/>
                </a:cubicBezTo>
                <a:cubicBezTo>
                  <a:pt x="97518" y="423114"/>
                  <a:pt x="103612" y="424878"/>
                  <a:pt x="101000" y="428406"/>
                </a:cubicBezTo>
                <a:cubicBezTo>
                  <a:pt x="99259" y="431051"/>
                  <a:pt x="95777" y="431933"/>
                  <a:pt x="94036" y="431051"/>
                </a:cubicBezTo>
                <a:cubicBezTo>
                  <a:pt x="89683" y="429288"/>
                  <a:pt x="90554" y="424878"/>
                  <a:pt x="89683" y="421350"/>
                </a:cubicBezTo>
                <a:cubicBezTo>
                  <a:pt x="89683" y="415176"/>
                  <a:pt x="94036" y="411649"/>
                  <a:pt x="98389" y="409885"/>
                </a:cubicBezTo>
                <a:cubicBezTo>
                  <a:pt x="100130" y="409003"/>
                  <a:pt x="101871" y="409885"/>
                  <a:pt x="103612" y="407239"/>
                </a:cubicBezTo>
                <a:cubicBezTo>
                  <a:pt x="103612" y="400183"/>
                  <a:pt x="104483" y="391364"/>
                  <a:pt x="111447" y="388718"/>
                </a:cubicBezTo>
                <a:cubicBezTo>
                  <a:pt x="114929" y="384308"/>
                  <a:pt x="121023" y="386954"/>
                  <a:pt x="125376" y="385190"/>
                </a:cubicBezTo>
                <a:cubicBezTo>
                  <a:pt x="128858" y="381662"/>
                  <a:pt x="129729" y="376371"/>
                  <a:pt x="134952" y="374607"/>
                </a:cubicBezTo>
                <a:cubicBezTo>
                  <a:pt x="137564" y="374607"/>
                  <a:pt x="140176" y="372843"/>
                  <a:pt x="143658" y="372843"/>
                </a:cubicBezTo>
                <a:close/>
                <a:moveTo>
                  <a:pt x="956855" y="368268"/>
                </a:moveTo>
                <a:cubicBezTo>
                  <a:pt x="965785" y="366492"/>
                  <a:pt x="971143" y="375370"/>
                  <a:pt x="979179" y="378034"/>
                </a:cubicBezTo>
                <a:cubicBezTo>
                  <a:pt x="989002" y="386024"/>
                  <a:pt x="996146" y="398454"/>
                  <a:pt x="998825" y="411772"/>
                </a:cubicBezTo>
                <a:cubicBezTo>
                  <a:pt x="1000610" y="421538"/>
                  <a:pt x="1002396" y="431305"/>
                  <a:pt x="1003289" y="441959"/>
                </a:cubicBezTo>
                <a:cubicBezTo>
                  <a:pt x="1005968" y="459716"/>
                  <a:pt x="1006861" y="480136"/>
                  <a:pt x="1006861" y="498781"/>
                </a:cubicBezTo>
                <a:cubicBezTo>
                  <a:pt x="1006861" y="498781"/>
                  <a:pt x="1006861" y="498781"/>
                  <a:pt x="1004182" y="506771"/>
                </a:cubicBezTo>
                <a:cubicBezTo>
                  <a:pt x="1005075" y="510323"/>
                  <a:pt x="1010433" y="504995"/>
                  <a:pt x="1007754" y="509435"/>
                </a:cubicBezTo>
                <a:cubicBezTo>
                  <a:pt x="1005075" y="509435"/>
                  <a:pt x="1004182" y="511210"/>
                  <a:pt x="1003289" y="512986"/>
                </a:cubicBezTo>
                <a:cubicBezTo>
                  <a:pt x="1004182" y="514762"/>
                  <a:pt x="1003289" y="515650"/>
                  <a:pt x="1004182" y="515650"/>
                </a:cubicBezTo>
                <a:cubicBezTo>
                  <a:pt x="1005075" y="516537"/>
                  <a:pt x="1005968" y="514762"/>
                  <a:pt x="1006861" y="515650"/>
                </a:cubicBezTo>
                <a:cubicBezTo>
                  <a:pt x="1009540" y="519201"/>
                  <a:pt x="1005075" y="521864"/>
                  <a:pt x="1006861" y="525416"/>
                </a:cubicBezTo>
                <a:cubicBezTo>
                  <a:pt x="1006861" y="525416"/>
                  <a:pt x="1006861" y="525416"/>
                  <a:pt x="1005968" y="540509"/>
                </a:cubicBezTo>
                <a:cubicBezTo>
                  <a:pt x="1005968" y="540509"/>
                  <a:pt x="1005968" y="540509"/>
                  <a:pt x="1002396" y="572471"/>
                </a:cubicBezTo>
                <a:cubicBezTo>
                  <a:pt x="1005075" y="576023"/>
                  <a:pt x="1001503" y="578686"/>
                  <a:pt x="1000610" y="581350"/>
                </a:cubicBezTo>
                <a:cubicBezTo>
                  <a:pt x="999718" y="591116"/>
                  <a:pt x="998825" y="602658"/>
                  <a:pt x="994360" y="612424"/>
                </a:cubicBezTo>
                <a:cubicBezTo>
                  <a:pt x="989002" y="632845"/>
                  <a:pt x="973821" y="654153"/>
                  <a:pt x="951497" y="657704"/>
                </a:cubicBezTo>
                <a:cubicBezTo>
                  <a:pt x="942568" y="658592"/>
                  <a:pt x="934531" y="654153"/>
                  <a:pt x="927387" y="648826"/>
                </a:cubicBezTo>
                <a:cubicBezTo>
                  <a:pt x="926494" y="647050"/>
                  <a:pt x="924708" y="644387"/>
                  <a:pt x="926494" y="643499"/>
                </a:cubicBezTo>
                <a:cubicBezTo>
                  <a:pt x="929173" y="640835"/>
                  <a:pt x="931852" y="639060"/>
                  <a:pt x="935423" y="639947"/>
                </a:cubicBezTo>
                <a:cubicBezTo>
                  <a:pt x="941675" y="645275"/>
                  <a:pt x="951497" y="647938"/>
                  <a:pt x="959534" y="644387"/>
                </a:cubicBezTo>
                <a:cubicBezTo>
                  <a:pt x="974714" y="635508"/>
                  <a:pt x="984537" y="618639"/>
                  <a:pt x="987216" y="601770"/>
                </a:cubicBezTo>
                <a:cubicBezTo>
                  <a:pt x="993467" y="572471"/>
                  <a:pt x="995253" y="544948"/>
                  <a:pt x="996146" y="515650"/>
                </a:cubicBezTo>
                <a:cubicBezTo>
                  <a:pt x="994360" y="514762"/>
                  <a:pt x="993467" y="512986"/>
                  <a:pt x="992574" y="513874"/>
                </a:cubicBezTo>
                <a:cubicBezTo>
                  <a:pt x="992574" y="525416"/>
                  <a:pt x="991681" y="536958"/>
                  <a:pt x="990788" y="548500"/>
                </a:cubicBezTo>
                <a:cubicBezTo>
                  <a:pt x="989895" y="549388"/>
                  <a:pt x="988109" y="549388"/>
                  <a:pt x="988109" y="550275"/>
                </a:cubicBezTo>
                <a:cubicBezTo>
                  <a:pt x="988109" y="550275"/>
                  <a:pt x="988109" y="550275"/>
                  <a:pt x="989895" y="553827"/>
                </a:cubicBezTo>
                <a:cubicBezTo>
                  <a:pt x="987216" y="576023"/>
                  <a:pt x="985430" y="599995"/>
                  <a:pt x="977393" y="619527"/>
                </a:cubicBezTo>
                <a:cubicBezTo>
                  <a:pt x="972035" y="631069"/>
                  <a:pt x="961320" y="643499"/>
                  <a:pt x="947925" y="642611"/>
                </a:cubicBezTo>
                <a:cubicBezTo>
                  <a:pt x="945246" y="642611"/>
                  <a:pt x="942568" y="639947"/>
                  <a:pt x="940782" y="638172"/>
                </a:cubicBezTo>
                <a:cubicBezTo>
                  <a:pt x="944353" y="635508"/>
                  <a:pt x="948818" y="640835"/>
                  <a:pt x="953283" y="638172"/>
                </a:cubicBezTo>
                <a:cubicBezTo>
                  <a:pt x="971143" y="631957"/>
                  <a:pt x="978286" y="611537"/>
                  <a:pt x="980072" y="594668"/>
                </a:cubicBezTo>
                <a:cubicBezTo>
                  <a:pt x="985430" y="568920"/>
                  <a:pt x="988109" y="539621"/>
                  <a:pt x="989002" y="512986"/>
                </a:cubicBezTo>
                <a:cubicBezTo>
                  <a:pt x="989895" y="512098"/>
                  <a:pt x="990788" y="512986"/>
                  <a:pt x="991681" y="512986"/>
                </a:cubicBezTo>
                <a:cubicBezTo>
                  <a:pt x="993467" y="512986"/>
                  <a:pt x="992574" y="511210"/>
                  <a:pt x="992574" y="510323"/>
                </a:cubicBezTo>
                <a:cubicBezTo>
                  <a:pt x="987216" y="509435"/>
                  <a:pt x="989895" y="504108"/>
                  <a:pt x="989002" y="499668"/>
                </a:cubicBezTo>
                <a:cubicBezTo>
                  <a:pt x="989002" y="499668"/>
                  <a:pt x="989002" y="499668"/>
                  <a:pt x="988109" y="497005"/>
                </a:cubicBezTo>
                <a:cubicBezTo>
                  <a:pt x="989002" y="468594"/>
                  <a:pt x="984537" y="441071"/>
                  <a:pt x="980965" y="415323"/>
                </a:cubicBezTo>
                <a:cubicBezTo>
                  <a:pt x="976500" y="404669"/>
                  <a:pt x="972035" y="388688"/>
                  <a:pt x="956855" y="386912"/>
                </a:cubicBezTo>
                <a:cubicBezTo>
                  <a:pt x="953283" y="386024"/>
                  <a:pt x="950604" y="388688"/>
                  <a:pt x="947032" y="386912"/>
                </a:cubicBezTo>
                <a:cubicBezTo>
                  <a:pt x="947032" y="386024"/>
                  <a:pt x="949711" y="384249"/>
                  <a:pt x="951497" y="384249"/>
                </a:cubicBezTo>
                <a:cubicBezTo>
                  <a:pt x="962213" y="382473"/>
                  <a:pt x="972035" y="388688"/>
                  <a:pt x="977393" y="397566"/>
                </a:cubicBezTo>
                <a:cubicBezTo>
                  <a:pt x="989002" y="420650"/>
                  <a:pt x="989895" y="449949"/>
                  <a:pt x="992574" y="474809"/>
                </a:cubicBezTo>
                <a:cubicBezTo>
                  <a:pt x="992574" y="474809"/>
                  <a:pt x="992574" y="474809"/>
                  <a:pt x="993467" y="494341"/>
                </a:cubicBezTo>
                <a:cubicBezTo>
                  <a:pt x="993467" y="496117"/>
                  <a:pt x="994360" y="495229"/>
                  <a:pt x="996146" y="495229"/>
                </a:cubicBezTo>
                <a:cubicBezTo>
                  <a:pt x="995253" y="490790"/>
                  <a:pt x="996146" y="486351"/>
                  <a:pt x="995253" y="481912"/>
                </a:cubicBezTo>
                <a:cubicBezTo>
                  <a:pt x="994360" y="457052"/>
                  <a:pt x="991681" y="430417"/>
                  <a:pt x="985430" y="406445"/>
                </a:cubicBezTo>
                <a:cubicBezTo>
                  <a:pt x="982751" y="400230"/>
                  <a:pt x="980072" y="392239"/>
                  <a:pt x="973821" y="387800"/>
                </a:cubicBezTo>
                <a:cubicBezTo>
                  <a:pt x="966678" y="382473"/>
                  <a:pt x="957748" y="377146"/>
                  <a:pt x="948818" y="380697"/>
                </a:cubicBezTo>
                <a:cubicBezTo>
                  <a:pt x="944353" y="381585"/>
                  <a:pt x="942568" y="388688"/>
                  <a:pt x="938103" y="384249"/>
                </a:cubicBezTo>
                <a:cubicBezTo>
                  <a:pt x="936316" y="384249"/>
                  <a:pt x="933638" y="384249"/>
                  <a:pt x="933638" y="381585"/>
                </a:cubicBezTo>
                <a:cubicBezTo>
                  <a:pt x="934531" y="378034"/>
                  <a:pt x="938103" y="375370"/>
                  <a:pt x="941675" y="372707"/>
                </a:cubicBezTo>
                <a:cubicBezTo>
                  <a:pt x="946139" y="370043"/>
                  <a:pt x="951497" y="370043"/>
                  <a:pt x="956855" y="368268"/>
                </a:cubicBezTo>
                <a:close/>
                <a:moveTo>
                  <a:pt x="55773" y="361730"/>
                </a:moveTo>
                <a:cubicBezTo>
                  <a:pt x="60198" y="361730"/>
                  <a:pt x="65507" y="363504"/>
                  <a:pt x="69046" y="367054"/>
                </a:cubicBezTo>
                <a:cubicBezTo>
                  <a:pt x="65507" y="367941"/>
                  <a:pt x="62852" y="366166"/>
                  <a:pt x="60198" y="364392"/>
                </a:cubicBezTo>
                <a:cubicBezTo>
                  <a:pt x="50464" y="363504"/>
                  <a:pt x="41616" y="370603"/>
                  <a:pt x="36307" y="378588"/>
                </a:cubicBezTo>
                <a:cubicBezTo>
                  <a:pt x="32768" y="390123"/>
                  <a:pt x="30113" y="402545"/>
                  <a:pt x="27459" y="414080"/>
                </a:cubicBezTo>
                <a:cubicBezTo>
                  <a:pt x="27459" y="414080"/>
                  <a:pt x="27459" y="414080"/>
                  <a:pt x="26574" y="421179"/>
                </a:cubicBezTo>
                <a:cubicBezTo>
                  <a:pt x="22150" y="448685"/>
                  <a:pt x="20380" y="477078"/>
                  <a:pt x="20380" y="505471"/>
                </a:cubicBezTo>
                <a:cubicBezTo>
                  <a:pt x="20380" y="533864"/>
                  <a:pt x="23034" y="558708"/>
                  <a:pt x="26574" y="584440"/>
                </a:cubicBezTo>
                <a:cubicBezTo>
                  <a:pt x="28343" y="595087"/>
                  <a:pt x="33652" y="604847"/>
                  <a:pt x="41616" y="611946"/>
                </a:cubicBezTo>
                <a:cubicBezTo>
                  <a:pt x="47810" y="616382"/>
                  <a:pt x="56658" y="619931"/>
                  <a:pt x="64622" y="618157"/>
                </a:cubicBezTo>
                <a:cubicBezTo>
                  <a:pt x="65507" y="619044"/>
                  <a:pt x="64622" y="619931"/>
                  <a:pt x="64622" y="619931"/>
                </a:cubicBezTo>
                <a:cubicBezTo>
                  <a:pt x="54889" y="625255"/>
                  <a:pt x="46040" y="619044"/>
                  <a:pt x="38962" y="614608"/>
                </a:cubicBezTo>
                <a:cubicBezTo>
                  <a:pt x="18610" y="595975"/>
                  <a:pt x="20380" y="565807"/>
                  <a:pt x="16841" y="539188"/>
                </a:cubicBezTo>
                <a:cubicBezTo>
                  <a:pt x="15071" y="515231"/>
                  <a:pt x="15956" y="491274"/>
                  <a:pt x="16841" y="467318"/>
                </a:cubicBezTo>
                <a:cubicBezTo>
                  <a:pt x="19495" y="450459"/>
                  <a:pt x="21265" y="432713"/>
                  <a:pt x="23919" y="416742"/>
                </a:cubicBezTo>
                <a:cubicBezTo>
                  <a:pt x="25689" y="402545"/>
                  <a:pt x="27459" y="389236"/>
                  <a:pt x="33652" y="375927"/>
                </a:cubicBezTo>
                <a:cubicBezTo>
                  <a:pt x="38962" y="369715"/>
                  <a:pt x="46040" y="362617"/>
                  <a:pt x="55773" y="361730"/>
                </a:cubicBezTo>
                <a:close/>
                <a:moveTo>
                  <a:pt x="65478" y="346745"/>
                </a:moveTo>
                <a:cubicBezTo>
                  <a:pt x="65478" y="346745"/>
                  <a:pt x="71664" y="347636"/>
                  <a:pt x="76967" y="351198"/>
                </a:cubicBezTo>
                <a:cubicBezTo>
                  <a:pt x="81386" y="353870"/>
                  <a:pt x="84921" y="357432"/>
                  <a:pt x="84921" y="359213"/>
                </a:cubicBezTo>
                <a:cubicBezTo>
                  <a:pt x="81386" y="361885"/>
                  <a:pt x="77851" y="366337"/>
                  <a:pt x="73432" y="364556"/>
                </a:cubicBezTo>
                <a:cubicBezTo>
                  <a:pt x="68129" y="358323"/>
                  <a:pt x="59292" y="356541"/>
                  <a:pt x="50454" y="357432"/>
                </a:cubicBezTo>
                <a:cubicBezTo>
                  <a:pt x="29244" y="362775"/>
                  <a:pt x="23941" y="385930"/>
                  <a:pt x="21290" y="404631"/>
                </a:cubicBezTo>
                <a:cubicBezTo>
                  <a:pt x="16871" y="426005"/>
                  <a:pt x="14220" y="448268"/>
                  <a:pt x="12452" y="470532"/>
                </a:cubicBezTo>
                <a:cubicBezTo>
                  <a:pt x="11569" y="491015"/>
                  <a:pt x="10685" y="508826"/>
                  <a:pt x="12452" y="529308"/>
                </a:cubicBezTo>
                <a:cubicBezTo>
                  <a:pt x="15104" y="556025"/>
                  <a:pt x="13336" y="585413"/>
                  <a:pt x="28360" y="608567"/>
                </a:cubicBezTo>
                <a:cubicBezTo>
                  <a:pt x="34546" y="618363"/>
                  <a:pt x="45152" y="624597"/>
                  <a:pt x="55757" y="626378"/>
                </a:cubicBezTo>
                <a:cubicBezTo>
                  <a:pt x="61943" y="626378"/>
                  <a:pt x="66362" y="623706"/>
                  <a:pt x="69897" y="620144"/>
                </a:cubicBezTo>
                <a:cubicBezTo>
                  <a:pt x="73432" y="620144"/>
                  <a:pt x="76083" y="622816"/>
                  <a:pt x="77851" y="625487"/>
                </a:cubicBezTo>
                <a:cubicBezTo>
                  <a:pt x="70781" y="637065"/>
                  <a:pt x="57524" y="637955"/>
                  <a:pt x="46919" y="637065"/>
                </a:cubicBezTo>
                <a:cubicBezTo>
                  <a:pt x="28360" y="631721"/>
                  <a:pt x="14220" y="615691"/>
                  <a:pt x="8917" y="596990"/>
                </a:cubicBezTo>
                <a:cubicBezTo>
                  <a:pt x="6266" y="589865"/>
                  <a:pt x="6266" y="581851"/>
                  <a:pt x="4499" y="573836"/>
                </a:cubicBezTo>
                <a:cubicBezTo>
                  <a:pt x="4499" y="560477"/>
                  <a:pt x="80" y="548010"/>
                  <a:pt x="1847" y="534651"/>
                </a:cubicBezTo>
                <a:cubicBezTo>
                  <a:pt x="80" y="532870"/>
                  <a:pt x="1847" y="531089"/>
                  <a:pt x="963" y="528418"/>
                </a:cubicBezTo>
                <a:cubicBezTo>
                  <a:pt x="-804" y="504373"/>
                  <a:pt x="80" y="477656"/>
                  <a:pt x="1847" y="453612"/>
                </a:cubicBezTo>
                <a:cubicBezTo>
                  <a:pt x="1847" y="453612"/>
                  <a:pt x="1847" y="453612"/>
                  <a:pt x="4499" y="442925"/>
                </a:cubicBezTo>
                <a:cubicBezTo>
                  <a:pt x="5382" y="425114"/>
                  <a:pt x="8917" y="408193"/>
                  <a:pt x="12452" y="391273"/>
                </a:cubicBezTo>
                <a:cubicBezTo>
                  <a:pt x="15987" y="374352"/>
                  <a:pt x="24825" y="356541"/>
                  <a:pt x="42500" y="349417"/>
                </a:cubicBezTo>
                <a:cubicBezTo>
                  <a:pt x="48687" y="345855"/>
                  <a:pt x="58408" y="345855"/>
                  <a:pt x="65478" y="346745"/>
                </a:cubicBezTo>
                <a:close/>
                <a:moveTo>
                  <a:pt x="956326" y="346178"/>
                </a:moveTo>
                <a:cubicBezTo>
                  <a:pt x="958090" y="346516"/>
                  <a:pt x="960074" y="347415"/>
                  <a:pt x="962279" y="347865"/>
                </a:cubicBezTo>
                <a:cubicBezTo>
                  <a:pt x="965807" y="348765"/>
                  <a:pt x="968453" y="351463"/>
                  <a:pt x="971098" y="354162"/>
                </a:cubicBezTo>
                <a:cubicBezTo>
                  <a:pt x="974626" y="358660"/>
                  <a:pt x="975508" y="364057"/>
                  <a:pt x="975508" y="370354"/>
                </a:cubicBezTo>
                <a:cubicBezTo>
                  <a:pt x="975508" y="371254"/>
                  <a:pt x="972862" y="370354"/>
                  <a:pt x="971980" y="370354"/>
                </a:cubicBezTo>
                <a:cubicBezTo>
                  <a:pt x="970217" y="363158"/>
                  <a:pt x="967571" y="353263"/>
                  <a:pt x="959633" y="352363"/>
                </a:cubicBezTo>
                <a:cubicBezTo>
                  <a:pt x="956988" y="349664"/>
                  <a:pt x="953460" y="351463"/>
                  <a:pt x="951696" y="347865"/>
                </a:cubicBezTo>
                <a:cubicBezTo>
                  <a:pt x="953019" y="346066"/>
                  <a:pt x="954562" y="345841"/>
                  <a:pt x="956326" y="346178"/>
                </a:cubicBezTo>
                <a:close/>
                <a:moveTo>
                  <a:pt x="929735" y="333155"/>
                </a:moveTo>
                <a:cubicBezTo>
                  <a:pt x="932513" y="333949"/>
                  <a:pt x="936217" y="333155"/>
                  <a:pt x="938995" y="334742"/>
                </a:cubicBezTo>
                <a:cubicBezTo>
                  <a:pt x="937143" y="336330"/>
                  <a:pt x="935291" y="339505"/>
                  <a:pt x="932513" y="339505"/>
                </a:cubicBezTo>
                <a:cubicBezTo>
                  <a:pt x="929735" y="339505"/>
                  <a:pt x="928809" y="337917"/>
                  <a:pt x="928809" y="336330"/>
                </a:cubicBezTo>
                <a:cubicBezTo>
                  <a:pt x="928809" y="335536"/>
                  <a:pt x="927883" y="333949"/>
                  <a:pt x="929735" y="333155"/>
                </a:cubicBezTo>
                <a:close/>
                <a:moveTo>
                  <a:pt x="922724" y="329980"/>
                </a:moveTo>
                <a:cubicBezTo>
                  <a:pt x="925502" y="333472"/>
                  <a:pt x="923650" y="341330"/>
                  <a:pt x="930132" y="343949"/>
                </a:cubicBezTo>
                <a:cubicBezTo>
                  <a:pt x="931058" y="344823"/>
                  <a:pt x="930132" y="347442"/>
                  <a:pt x="929206" y="347442"/>
                </a:cubicBezTo>
                <a:cubicBezTo>
                  <a:pt x="924576" y="347442"/>
                  <a:pt x="922724" y="343076"/>
                  <a:pt x="920872" y="340457"/>
                </a:cubicBezTo>
                <a:cubicBezTo>
                  <a:pt x="919946" y="336965"/>
                  <a:pt x="919946" y="332599"/>
                  <a:pt x="922724" y="329980"/>
                </a:cubicBezTo>
                <a:close/>
                <a:moveTo>
                  <a:pt x="61863" y="326045"/>
                </a:moveTo>
                <a:cubicBezTo>
                  <a:pt x="61863" y="326045"/>
                  <a:pt x="61863" y="326045"/>
                  <a:pt x="62695" y="326873"/>
                </a:cubicBezTo>
                <a:cubicBezTo>
                  <a:pt x="58537" y="331015"/>
                  <a:pt x="51885" y="332671"/>
                  <a:pt x="50222" y="338469"/>
                </a:cubicBezTo>
                <a:cubicBezTo>
                  <a:pt x="49391" y="340126"/>
                  <a:pt x="48559" y="344267"/>
                  <a:pt x="45233" y="342610"/>
                </a:cubicBezTo>
                <a:cubicBezTo>
                  <a:pt x="46064" y="337641"/>
                  <a:pt x="48559" y="331843"/>
                  <a:pt x="53548" y="328530"/>
                </a:cubicBezTo>
                <a:cubicBezTo>
                  <a:pt x="56043" y="326873"/>
                  <a:pt x="58537" y="325217"/>
                  <a:pt x="61863" y="326045"/>
                </a:cubicBezTo>
                <a:close/>
                <a:moveTo>
                  <a:pt x="913541" y="322042"/>
                </a:moveTo>
                <a:cubicBezTo>
                  <a:pt x="916168" y="322042"/>
                  <a:pt x="917044" y="324650"/>
                  <a:pt x="917920" y="326389"/>
                </a:cubicBezTo>
                <a:cubicBezTo>
                  <a:pt x="917920" y="331605"/>
                  <a:pt x="914416" y="335951"/>
                  <a:pt x="917044" y="340298"/>
                </a:cubicBezTo>
                <a:cubicBezTo>
                  <a:pt x="916168" y="349861"/>
                  <a:pt x="931058" y="348991"/>
                  <a:pt x="928430" y="357685"/>
                </a:cubicBezTo>
                <a:cubicBezTo>
                  <a:pt x="923175" y="358554"/>
                  <a:pt x="918796" y="355946"/>
                  <a:pt x="915292" y="353338"/>
                </a:cubicBezTo>
                <a:cubicBezTo>
                  <a:pt x="910037" y="348122"/>
                  <a:pt x="905658" y="340298"/>
                  <a:pt x="907410" y="333343"/>
                </a:cubicBezTo>
                <a:cubicBezTo>
                  <a:pt x="910037" y="328997"/>
                  <a:pt x="909161" y="324650"/>
                  <a:pt x="913541" y="322042"/>
                </a:cubicBezTo>
                <a:close/>
                <a:moveTo>
                  <a:pt x="959489" y="321381"/>
                </a:moveTo>
                <a:cubicBezTo>
                  <a:pt x="959489" y="321381"/>
                  <a:pt x="959489" y="321381"/>
                  <a:pt x="961221" y="326011"/>
                </a:cubicBezTo>
                <a:cubicBezTo>
                  <a:pt x="961221" y="331567"/>
                  <a:pt x="955160" y="326937"/>
                  <a:pt x="952562" y="328789"/>
                </a:cubicBezTo>
                <a:cubicBezTo>
                  <a:pt x="952562" y="328789"/>
                  <a:pt x="952562" y="328789"/>
                  <a:pt x="951696" y="327863"/>
                </a:cubicBezTo>
                <a:cubicBezTo>
                  <a:pt x="954294" y="325085"/>
                  <a:pt x="956026" y="320455"/>
                  <a:pt x="959489" y="321381"/>
                </a:cubicBezTo>
                <a:close/>
                <a:moveTo>
                  <a:pt x="962632" y="312726"/>
                </a:moveTo>
                <a:cubicBezTo>
                  <a:pt x="963514" y="310930"/>
                  <a:pt x="965278" y="311828"/>
                  <a:pt x="966160" y="312726"/>
                </a:cubicBezTo>
                <a:cubicBezTo>
                  <a:pt x="966160" y="312726"/>
                  <a:pt x="966160" y="312726"/>
                  <a:pt x="970569" y="319014"/>
                </a:cubicBezTo>
                <a:cubicBezTo>
                  <a:pt x="971451" y="322606"/>
                  <a:pt x="973215" y="327097"/>
                  <a:pt x="971451" y="331588"/>
                </a:cubicBezTo>
                <a:cubicBezTo>
                  <a:pt x="971451" y="333384"/>
                  <a:pt x="970569" y="332486"/>
                  <a:pt x="969687" y="333384"/>
                </a:cubicBezTo>
                <a:cubicBezTo>
                  <a:pt x="971451" y="336079"/>
                  <a:pt x="974979" y="336977"/>
                  <a:pt x="976743" y="339672"/>
                </a:cubicBezTo>
                <a:cubicBezTo>
                  <a:pt x="982917" y="346857"/>
                  <a:pt x="987326" y="354043"/>
                  <a:pt x="988208" y="363923"/>
                </a:cubicBezTo>
                <a:cubicBezTo>
                  <a:pt x="987326" y="369312"/>
                  <a:pt x="988208" y="374701"/>
                  <a:pt x="985562" y="379192"/>
                </a:cubicBezTo>
                <a:cubicBezTo>
                  <a:pt x="982917" y="378294"/>
                  <a:pt x="980271" y="375599"/>
                  <a:pt x="978507" y="372905"/>
                </a:cubicBezTo>
                <a:cubicBezTo>
                  <a:pt x="979389" y="363923"/>
                  <a:pt x="976743" y="353145"/>
                  <a:pt x="969687" y="347755"/>
                </a:cubicBezTo>
                <a:cubicBezTo>
                  <a:pt x="964396" y="343265"/>
                  <a:pt x="957340" y="340570"/>
                  <a:pt x="950285" y="343265"/>
                </a:cubicBezTo>
                <a:cubicBezTo>
                  <a:pt x="948521" y="344163"/>
                  <a:pt x="944993" y="345061"/>
                  <a:pt x="944111" y="347755"/>
                </a:cubicBezTo>
                <a:cubicBezTo>
                  <a:pt x="947639" y="352246"/>
                  <a:pt x="954695" y="354941"/>
                  <a:pt x="952049" y="361228"/>
                </a:cubicBezTo>
                <a:cubicBezTo>
                  <a:pt x="952049" y="365719"/>
                  <a:pt x="947639" y="366617"/>
                  <a:pt x="944111" y="366617"/>
                </a:cubicBezTo>
                <a:cubicBezTo>
                  <a:pt x="941465" y="365719"/>
                  <a:pt x="937938" y="365719"/>
                  <a:pt x="936174" y="363025"/>
                </a:cubicBezTo>
                <a:cubicBezTo>
                  <a:pt x="933528" y="359432"/>
                  <a:pt x="932646" y="353145"/>
                  <a:pt x="933528" y="347755"/>
                </a:cubicBezTo>
                <a:cubicBezTo>
                  <a:pt x="935292" y="343265"/>
                  <a:pt x="937938" y="337875"/>
                  <a:pt x="944111" y="336079"/>
                </a:cubicBezTo>
                <a:cubicBezTo>
                  <a:pt x="949403" y="331588"/>
                  <a:pt x="956458" y="332486"/>
                  <a:pt x="963514" y="331588"/>
                </a:cubicBezTo>
                <a:cubicBezTo>
                  <a:pt x="967924" y="329792"/>
                  <a:pt x="964396" y="325301"/>
                  <a:pt x="964396" y="322606"/>
                </a:cubicBezTo>
                <a:cubicBezTo>
                  <a:pt x="962632" y="319014"/>
                  <a:pt x="960868" y="315421"/>
                  <a:pt x="962632" y="312726"/>
                </a:cubicBezTo>
                <a:close/>
                <a:moveTo>
                  <a:pt x="92593" y="312517"/>
                </a:moveTo>
                <a:cubicBezTo>
                  <a:pt x="92593" y="312517"/>
                  <a:pt x="92593" y="312517"/>
                  <a:pt x="93519" y="315981"/>
                </a:cubicBezTo>
                <a:cubicBezTo>
                  <a:pt x="94445" y="319444"/>
                  <a:pt x="91667" y="321176"/>
                  <a:pt x="88889" y="322042"/>
                </a:cubicBezTo>
                <a:cubicBezTo>
                  <a:pt x="86111" y="321176"/>
                  <a:pt x="86111" y="317712"/>
                  <a:pt x="83333" y="315115"/>
                </a:cubicBezTo>
                <a:cubicBezTo>
                  <a:pt x="86111" y="313383"/>
                  <a:pt x="89815" y="313383"/>
                  <a:pt x="92593" y="312517"/>
                </a:cubicBezTo>
                <a:close/>
                <a:moveTo>
                  <a:pt x="56441" y="311808"/>
                </a:moveTo>
                <a:cubicBezTo>
                  <a:pt x="67121" y="310930"/>
                  <a:pt x="79580" y="312686"/>
                  <a:pt x="84030" y="323225"/>
                </a:cubicBezTo>
                <a:cubicBezTo>
                  <a:pt x="84920" y="327616"/>
                  <a:pt x="84920" y="332006"/>
                  <a:pt x="82250" y="336397"/>
                </a:cubicBezTo>
                <a:cubicBezTo>
                  <a:pt x="79580" y="339032"/>
                  <a:pt x="76020" y="340788"/>
                  <a:pt x="72461" y="340788"/>
                </a:cubicBezTo>
                <a:cubicBezTo>
                  <a:pt x="69791" y="340788"/>
                  <a:pt x="67121" y="339032"/>
                  <a:pt x="66231" y="336397"/>
                </a:cubicBezTo>
                <a:cubicBezTo>
                  <a:pt x="62671" y="331128"/>
                  <a:pt x="70681" y="328494"/>
                  <a:pt x="70681" y="323225"/>
                </a:cubicBezTo>
                <a:cubicBezTo>
                  <a:pt x="63561" y="320590"/>
                  <a:pt x="54661" y="322346"/>
                  <a:pt x="48432" y="327616"/>
                </a:cubicBezTo>
                <a:cubicBezTo>
                  <a:pt x="44872" y="332885"/>
                  <a:pt x="39532" y="339032"/>
                  <a:pt x="39532" y="346936"/>
                </a:cubicBezTo>
                <a:cubicBezTo>
                  <a:pt x="39532" y="346936"/>
                  <a:pt x="39532" y="346936"/>
                  <a:pt x="28853" y="352205"/>
                </a:cubicBezTo>
                <a:cubicBezTo>
                  <a:pt x="26183" y="347814"/>
                  <a:pt x="32413" y="331128"/>
                  <a:pt x="33303" y="328494"/>
                </a:cubicBezTo>
                <a:cubicBezTo>
                  <a:pt x="38642" y="319712"/>
                  <a:pt x="47542" y="313564"/>
                  <a:pt x="56441" y="311808"/>
                </a:cubicBezTo>
                <a:close/>
                <a:moveTo>
                  <a:pt x="97376" y="310930"/>
                </a:moveTo>
                <a:cubicBezTo>
                  <a:pt x="99940" y="311796"/>
                  <a:pt x="99940" y="315259"/>
                  <a:pt x="99940" y="317857"/>
                </a:cubicBezTo>
                <a:cubicBezTo>
                  <a:pt x="100795" y="323053"/>
                  <a:pt x="97376" y="325650"/>
                  <a:pt x="93957" y="328248"/>
                </a:cubicBezTo>
                <a:cubicBezTo>
                  <a:pt x="92247" y="328248"/>
                  <a:pt x="91392" y="329980"/>
                  <a:pt x="89683" y="329114"/>
                </a:cubicBezTo>
                <a:cubicBezTo>
                  <a:pt x="90538" y="325650"/>
                  <a:pt x="95666" y="323919"/>
                  <a:pt x="97376" y="320455"/>
                </a:cubicBezTo>
                <a:cubicBezTo>
                  <a:pt x="97376" y="317857"/>
                  <a:pt x="97376" y="313528"/>
                  <a:pt x="97376" y="310930"/>
                </a:cubicBezTo>
                <a:close/>
                <a:moveTo>
                  <a:pt x="59067" y="302992"/>
                </a:moveTo>
                <a:cubicBezTo>
                  <a:pt x="59975" y="303672"/>
                  <a:pt x="61789" y="304352"/>
                  <a:pt x="62696" y="305713"/>
                </a:cubicBezTo>
                <a:cubicBezTo>
                  <a:pt x="62696" y="305713"/>
                  <a:pt x="62696" y="305713"/>
                  <a:pt x="62696" y="306393"/>
                </a:cubicBezTo>
                <a:cubicBezTo>
                  <a:pt x="59975" y="305713"/>
                  <a:pt x="56346" y="307754"/>
                  <a:pt x="56346" y="305033"/>
                </a:cubicBezTo>
                <a:cubicBezTo>
                  <a:pt x="56346" y="304352"/>
                  <a:pt x="58160" y="303672"/>
                  <a:pt x="59067" y="302992"/>
                </a:cubicBezTo>
                <a:close/>
                <a:moveTo>
                  <a:pt x="103356" y="300740"/>
                </a:moveTo>
                <a:cubicBezTo>
                  <a:pt x="110731" y="307201"/>
                  <a:pt x="113496" y="318276"/>
                  <a:pt x="109809" y="327505"/>
                </a:cubicBezTo>
                <a:cubicBezTo>
                  <a:pt x="108887" y="331197"/>
                  <a:pt x="105200" y="333043"/>
                  <a:pt x="104278" y="335812"/>
                </a:cubicBezTo>
                <a:cubicBezTo>
                  <a:pt x="98748" y="338581"/>
                  <a:pt x="92295" y="339504"/>
                  <a:pt x="85843" y="339504"/>
                </a:cubicBezTo>
                <a:cubicBezTo>
                  <a:pt x="84921" y="338581"/>
                  <a:pt x="85843" y="336735"/>
                  <a:pt x="85843" y="336735"/>
                </a:cubicBezTo>
                <a:cubicBezTo>
                  <a:pt x="93217" y="333966"/>
                  <a:pt x="99669" y="330274"/>
                  <a:pt x="103356" y="323814"/>
                </a:cubicBezTo>
                <a:cubicBezTo>
                  <a:pt x="107044" y="315507"/>
                  <a:pt x="97826" y="309046"/>
                  <a:pt x="101513" y="301663"/>
                </a:cubicBezTo>
                <a:cubicBezTo>
                  <a:pt x="101513" y="300740"/>
                  <a:pt x="102435" y="299817"/>
                  <a:pt x="103356" y="300740"/>
                </a:cubicBezTo>
                <a:close/>
                <a:moveTo>
                  <a:pt x="53726" y="293261"/>
                </a:moveTo>
                <a:cubicBezTo>
                  <a:pt x="54916" y="294706"/>
                  <a:pt x="55869" y="297150"/>
                  <a:pt x="56345" y="298484"/>
                </a:cubicBezTo>
                <a:cubicBezTo>
                  <a:pt x="55392" y="301151"/>
                  <a:pt x="52535" y="304707"/>
                  <a:pt x="51583" y="308263"/>
                </a:cubicBezTo>
                <a:cubicBezTo>
                  <a:pt x="49678" y="309152"/>
                  <a:pt x="46820" y="310930"/>
                  <a:pt x="43963" y="310041"/>
                </a:cubicBezTo>
                <a:cubicBezTo>
                  <a:pt x="42058" y="304707"/>
                  <a:pt x="44915" y="298484"/>
                  <a:pt x="49678" y="294039"/>
                </a:cubicBezTo>
                <a:cubicBezTo>
                  <a:pt x="51106" y="291372"/>
                  <a:pt x="52535" y="291816"/>
                  <a:pt x="53726" y="293261"/>
                </a:cubicBezTo>
                <a:close/>
                <a:moveTo>
                  <a:pt x="901551" y="291880"/>
                </a:moveTo>
                <a:cubicBezTo>
                  <a:pt x="899791" y="299058"/>
                  <a:pt x="899791" y="307134"/>
                  <a:pt x="902431" y="314312"/>
                </a:cubicBezTo>
                <a:cubicBezTo>
                  <a:pt x="902431" y="316106"/>
                  <a:pt x="899791" y="315209"/>
                  <a:pt x="898911" y="317004"/>
                </a:cubicBezTo>
                <a:cubicBezTo>
                  <a:pt x="889231" y="323285"/>
                  <a:pt x="883951" y="331360"/>
                  <a:pt x="883951" y="343025"/>
                </a:cubicBezTo>
                <a:cubicBezTo>
                  <a:pt x="883951" y="352895"/>
                  <a:pt x="890991" y="360073"/>
                  <a:pt x="896271" y="367251"/>
                </a:cubicBezTo>
                <a:cubicBezTo>
                  <a:pt x="903311" y="371738"/>
                  <a:pt x="912112" y="374429"/>
                  <a:pt x="920032" y="374429"/>
                </a:cubicBezTo>
                <a:cubicBezTo>
                  <a:pt x="927952" y="388786"/>
                  <a:pt x="943793" y="394170"/>
                  <a:pt x="957873" y="391478"/>
                </a:cubicBezTo>
                <a:cubicBezTo>
                  <a:pt x="958753" y="392375"/>
                  <a:pt x="959633" y="392375"/>
                  <a:pt x="959633" y="393272"/>
                </a:cubicBezTo>
                <a:cubicBezTo>
                  <a:pt x="954353" y="395067"/>
                  <a:pt x="945553" y="395067"/>
                  <a:pt x="939393" y="393272"/>
                </a:cubicBezTo>
                <a:cubicBezTo>
                  <a:pt x="930592" y="392375"/>
                  <a:pt x="921792" y="386094"/>
                  <a:pt x="917392" y="377121"/>
                </a:cubicBezTo>
                <a:cubicBezTo>
                  <a:pt x="905952" y="379813"/>
                  <a:pt x="895391" y="372635"/>
                  <a:pt x="888351" y="363662"/>
                </a:cubicBezTo>
                <a:cubicBezTo>
                  <a:pt x="883071" y="354689"/>
                  <a:pt x="878671" y="343025"/>
                  <a:pt x="882191" y="333155"/>
                </a:cubicBezTo>
                <a:cubicBezTo>
                  <a:pt x="883951" y="324182"/>
                  <a:pt x="890111" y="316106"/>
                  <a:pt x="898911" y="313415"/>
                </a:cubicBezTo>
                <a:cubicBezTo>
                  <a:pt x="899791" y="309825"/>
                  <a:pt x="898031" y="306236"/>
                  <a:pt x="898031" y="302647"/>
                </a:cubicBezTo>
                <a:cubicBezTo>
                  <a:pt x="898031" y="299058"/>
                  <a:pt x="897151" y="292777"/>
                  <a:pt x="901551" y="291880"/>
                </a:cubicBezTo>
                <a:close/>
                <a:moveTo>
                  <a:pt x="939260" y="285530"/>
                </a:moveTo>
                <a:cubicBezTo>
                  <a:pt x="943890" y="286396"/>
                  <a:pt x="943890" y="291591"/>
                  <a:pt x="946668" y="295055"/>
                </a:cubicBezTo>
                <a:cubicBezTo>
                  <a:pt x="948520" y="299384"/>
                  <a:pt x="948520" y="306312"/>
                  <a:pt x="945742" y="310641"/>
                </a:cubicBezTo>
                <a:cubicBezTo>
                  <a:pt x="942964" y="311507"/>
                  <a:pt x="942038" y="314105"/>
                  <a:pt x="939260" y="313239"/>
                </a:cubicBezTo>
                <a:cubicBezTo>
                  <a:pt x="937408" y="309775"/>
                  <a:pt x="942964" y="308909"/>
                  <a:pt x="943890" y="306312"/>
                </a:cubicBezTo>
                <a:cubicBezTo>
                  <a:pt x="945742" y="299384"/>
                  <a:pt x="943890" y="293323"/>
                  <a:pt x="938334" y="288128"/>
                </a:cubicBezTo>
                <a:cubicBezTo>
                  <a:pt x="938334" y="287262"/>
                  <a:pt x="938334" y="286396"/>
                  <a:pt x="939260" y="285530"/>
                </a:cubicBezTo>
                <a:close/>
                <a:moveTo>
                  <a:pt x="909627" y="279180"/>
                </a:moveTo>
                <a:cubicBezTo>
                  <a:pt x="911215" y="279180"/>
                  <a:pt x="912008" y="279180"/>
                  <a:pt x="913596" y="279180"/>
                </a:cubicBezTo>
                <a:cubicBezTo>
                  <a:pt x="910421" y="282037"/>
                  <a:pt x="906452" y="284895"/>
                  <a:pt x="904071" y="288705"/>
                </a:cubicBezTo>
                <a:cubicBezTo>
                  <a:pt x="904071" y="284895"/>
                  <a:pt x="907246" y="282037"/>
                  <a:pt x="909627" y="279180"/>
                </a:cubicBezTo>
                <a:close/>
                <a:moveTo>
                  <a:pt x="944139" y="268067"/>
                </a:moveTo>
                <a:cubicBezTo>
                  <a:pt x="947695" y="269836"/>
                  <a:pt x="950362" y="274258"/>
                  <a:pt x="953029" y="277796"/>
                </a:cubicBezTo>
                <a:cubicBezTo>
                  <a:pt x="956585" y="285756"/>
                  <a:pt x="962808" y="292832"/>
                  <a:pt x="961919" y="302561"/>
                </a:cubicBezTo>
                <a:cubicBezTo>
                  <a:pt x="961030" y="314943"/>
                  <a:pt x="953029" y="324672"/>
                  <a:pt x="941472" y="329094"/>
                </a:cubicBezTo>
                <a:cubicBezTo>
                  <a:pt x="935249" y="329094"/>
                  <a:pt x="930804" y="329979"/>
                  <a:pt x="926359" y="327326"/>
                </a:cubicBezTo>
                <a:cubicBezTo>
                  <a:pt x="922803" y="324672"/>
                  <a:pt x="919247" y="320250"/>
                  <a:pt x="918358" y="314059"/>
                </a:cubicBezTo>
                <a:cubicBezTo>
                  <a:pt x="919247" y="311405"/>
                  <a:pt x="919247" y="306983"/>
                  <a:pt x="923692" y="305214"/>
                </a:cubicBezTo>
                <a:cubicBezTo>
                  <a:pt x="926359" y="303445"/>
                  <a:pt x="929915" y="304330"/>
                  <a:pt x="933471" y="305214"/>
                </a:cubicBezTo>
                <a:cubicBezTo>
                  <a:pt x="937027" y="307867"/>
                  <a:pt x="936138" y="313174"/>
                  <a:pt x="935249" y="316712"/>
                </a:cubicBezTo>
                <a:cubicBezTo>
                  <a:pt x="935249" y="318481"/>
                  <a:pt x="937027" y="319365"/>
                  <a:pt x="938805" y="318481"/>
                </a:cubicBezTo>
                <a:cubicBezTo>
                  <a:pt x="944139" y="319365"/>
                  <a:pt x="947695" y="314059"/>
                  <a:pt x="949473" y="310521"/>
                </a:cubicBezTo>
                <a:cubicBezTo>
                  <a:pt x="953918" y="299907"/>
                  <a:pt x="950362" y="288409"/>
                  <a:pt x="941472" y="280449"/>
                </a:cubicBezTo>
                <a:cubicBezTo>
                  <a:pt x="941472" y="280449"/>
                  <a:pt x="941472" y="280449"/>
                  <a:pt x="944139" y="268067"/>
                </a:cubicBezTo>
                <a:close/>
                <a:moveTo>
                  <a:pt x="914329" y="263305"/>
                </a:moveTo>
                <a:cubicBezTo>
                  <a:pt x="916120" y="263305"/>
                  <a:pt x="918806" y="263305"/>
                  <a:pt x="918806" y="265977"/>
                </a:cubicBezTo>
                <a:cubicBezTo>
                  <a:pt x="919702" y="267758"/>
                  <a:pt x="917911" y="270429"/>
                  <a:pt x="917911" y="272210"/>
                </a:cubicBezTo>
                <a:cubicBezTo>
                  <a:pt x="911642" y="274882"/>
                  <a:pt x="905373" y="277554"/>
                  <a:pt x="900000" y="282897"/>
                </a:cubicBezTo>
                <a:cubicBezTo>
                  <a:pt x="899105" y="289131"/>
                  <a:pt x="894627" y="293584"/>
                  <a:pt x="894627" y="300708"/>
                </a:cubicBezTo>
                <a:cubicBezTo>
                  <a:pt x="894627" y="304270"/>
                  <a:pt x="894627" y="306942"/>
                  <a:pt x="895523" y="310504"/>
                </a:cubicBezTo>
                <a:cubicBezTo>
                  <a:pt x="883881" y="315847"/>
                  <a:pt x="879404" y="329205"/>
                  <a:pt x="877613" y="340783"/>
                </a:cubicBezTo>
                <a:cubicBezTo>
                  <a:pt x="877613" y="355922"/>
                  <a:pt x="883881" y="370171"/>
                  <a:pt x="898209" y="376405"/>
                </a:cubicBezTo>
                <a:cubicBezTo>
                  <a:pt x="902687" y="381748"/>
                  <a:pt x="909851" y="381748"/>
                  <a:pt x="916120" y="382638"/>
                </a:cubicBezTo>
                <a:cubicBezTo>
                  <a:pt x="926866" y="395106"/>
                  <a:pt x="942090" y="402230"/>
                  <a:pt x="958209" y="397778"/>
                </a:cubicBezTo>
                <a:cubicBezTo>
                  <a:pt x="961791" y="397778"/>
                  <a:pt x="966269" y="393325"/>
                  <a:pt x="968955" y="397778"/>
                </a:cubicBezTo>
                <a:cubicBezTo>
                  <a:pt x="968955" y="397778"/>
                  <a:pt x="968955" y="397778"/>
                  <a:pt x="970746" y="401340"/>
                </a:cubicBezTo>
                <a:cubicBezTo>
                  <a:pt x="964478" y="408464"/>
                  <a:pt x="954627" y="407574"/>
                  <a:pt x="946567" y="408464"/>
                </a:cubicBezTo>
                <a:cubicBezTo>
                  <a:pt x="940299" y="409355"/>
                  <a:pt x="935821" y="404902"/>
                  <a:pt x="929552" y="404902"/>
                </a:cubicBezTo>
                <a:cubicBezTo>
                  <a:pt x="924179" y="402230"/>
                  <a:pt x="917911" y="398668"/>
                  <a:pt x="914329" y="393325"/>
                </a:cubicBezTo>
                <a:cubicBezTo>
                  <a:pt x="912538" y="389763"/>
                  <a:pt x="908955" y="391544"/>
                  <a:pt x="907164" y="391544"/>
                </a:cubicBezTo>
                <a:cubicBezTo>
                  <a:pt x="890150" y="387982"/>
                  <a:pt x="872239" y="372842"/>
                  <a:pt x="868657" y="355922"/>
                </a:cubicBezTo>
                <a:cubicBezTo>
                  <a:pt x="867762" y="348798"/>
                  <a:pt x="865971" y="342564"/>
                  <a:pt x="865971" y="335439"/>
                </a:cubicBezTo>
                <a:cubicBezTo>
                  <a:pt x="869553" y="323862"/>
                  <a:pt x="875822" y="313176"/>
                  <a:pt x="884777" y="306051"/>
                </a:cubicBezTo>
                <a:cubicBezTo>
                  <a:pt x="885672" y="302489"/>
                  <a:pt x="885672" y="298036"/>
                  <a:pt x="885672" y="293584"/>
                </a:cubicBezTo>
                <a:cubicBezTo>
                  <a:pt x="887463" y="288240"/>
                  <a:pt x="889254" y="282897"/>
                  <a:pt x="891941" y="277554"/>
                </a:cubicBezTo>
                <a:cubicBezTo>
                  <a:pt x="898209" y="270429"/>
                  <a:pt x="906269" y="265086"/>
                  <a:pt x="914329" y="263305"/>
                </a:cubicBezTo>
                <a:close/>
                <a:moveTo>
                  <a:pt x="78426" y="263305"/>
                </a:moveTo>
                <a:cubicBezTo>
                  <a:pt x="78426" y="263305"/>
                  <a:pt x="78426" y="263305"/>
                  <a:pt x="79292" y="265173"/>
                </a:cubicBezTo>
                <a:cubicBezTo>
                  <a:pt x="76694" y="271709"/>
                  <a:pt x="72365" y="281048"/>
                  <a:pt x="76694" y="287584"/>
                </a:cubicBezTo>
                <a:cubicBezTo>
                  <a:pt x="77560" y="289452"/>
                  <a:pt x="80158" y="290386"/>
                  <a:pt x="79292" y="293187"/>
                </a:cubicBezTo>
                <a:cubicBezTo>
                  <a:pt x="78426" y="295055"/>
                  <a:pt x="76694" y="292253"/>
                  <a:pt x="75828" y="292253"/>
                </a:cubicBezTo>
                <a:cubicBezTo>
                  <a:pt x="70633" y="285717"/>
                  <a:pt x="70633" y="277312"/>
                  <a:pt x="73231" y="269842"/>
                </a:cubicBezTo>
                <a:cubicBezTo>
                  <a:pt x="74097" y="267040"/>
                  <a:pt x="75828" y="264239"/>
                  <a:pt x="78426" y="263305"/>
                </a:cubicBezTo>
                <a:close/>
                <a:moveTo>
                  <a:pt x="885310" y="258543"/>
                </a:moveTo>
                <a:cubicBezTo>
                  <a:pt x="891371" y="261235"/>
                  <a:pt x="885310" y="265721"/>
                  <a:pt x="886175" y="270207"/>
                </a:cubicBezTo>
                <a:cubicBezTo>
                  <a:pt x="886175" y="273796"/>
                  <a:pt x="890505" y="277385"/>
                  <a:pt x="887041" y="279180"/>
                </a:cubicBezTo>
                <a:cubicBezTo>
                  <a:pt x="881846" y="275591"/>
                  <a:pt x="882712" y="270207"/>
                  <a:pt x="882712" y="263926"/>
                </a:cubicBezTo>
                <a:cubicBezTo>
                  <a:pt x="883578" y="262132"/>
                  <a:pt x="884444" y="260337"/>
                  <a:pt x="885310" y="258543"/>
                </a:cubicBezTo>
                <a:close/>
                <a:moveTo>
                  <a:pt x="824952" y="255367"/>
                </a:moveTo>
                <a:cubicBezTo>
                  <a:pt x="826744" y="255367"/>
                  <a:pt x="828536" y="255367"/>
                  <a:pt x="830329" y="256272"/>
                </a:cubicBezTo>
                <a:cubicBezTo>
                  <a:pt x="829433" y="258986"/>
                  <a:pt x="829433" y="261700"/>
                  <a:pt x="827640" y="262604"/>
                </a:cubicBezTo>
                <a:cubicBezTo>
                  <a:pt x="828536" y="270747"/>
                  <a:pt x="830329" y="278889"/>
                  <a:pt x="838394" y="283413"/>
                </a:cubicBezTo>
                <a:cubicBezTo>
                  <a:pt x="841083" y="285222"/>
                  <a:pt x="845563" y="285222"/>
                  <a:pt x="848252" y="283413"/>
                </a:cubicBezTo>
                <a:cubicBezTo>
                  <a:pt x="850044" y="280698"/>
                  <a:pt x="853629" y="277984"/>
                  <a:pt x="851837" y="274366"/>
                </a:cubicBezTo>
                <a:cubicBezTo>
                  <a:pt x="849148" y="273461"/>
                  <a:pt x="842875" y="277080"/>
                  <a:pt x="842875" y="271651"/>
                </a:cubicBezTo>
                <a:cubicBezTo>
                  <a:pt x="841083" y="267128"/>
                  <a:pt x="844667" y="265319"/>
                  <a:pt x="847356" y="263509"/>
                </a:cubicBezTo>
                <a:cubicBezTo>
                  <a:pt x="850940" y="264414"/>
                  <a:pt x="857214" y="265319"/>
                  <a:pt x="859006" y="269842"/>
                </a:cubicBezTo>
                <a:cubicBezTo>
                  <a:pt x="859902" y="276175"/>
                  <a:pt x="859902" y="281603"/>
                  <a:pt x="856317" y="286127"/>
                </a:cubicBezTo>
                <a:cubicBezTo>
                  <a:pt x="860798" y="290650"/>
                  <a:pt x="863487" y="295174"/>
                  <a:pt x="863487" y="301507"/>
                </a:cubicBezTo>
                <a:cubicBezTo>
                  <a:pt x="864383" y="308744"/>
                  <a:pt x="853629" y="313268"/>
                  <a:pt x="858110" y="320505"/>
                </a:cubicBezTo>
                <a:cubicBezTo>
                  <a:pt x="860798" y="327743"/>
                  <a:pt x="854525" y="332266"/>
                  <a:pt x="853629" y="338599"/>
                </a:cubicBezTo>
                <a:cubicBezTo>
                  <a:pt x="852733" y="339504"/>
                  <a:pt x="851837" y="338599"/>
                  <a:pt x="850940" y="338599"/>
                </a:cubicBezTo>
                <a:cubicBezTo>
                  <a:pt x="847356" y="331362"/>
                  <a:pt x="854525" y="317791"/>
                  <a:pt x="842875" y="315077"/>
                </a:cubicBezTo>
                <a:cubicBezTo>
                  <a:pt x="839290" y="314172"/>
                  <a:pt x="835706" y="311458"/>
                  <a:pt x="834810" y="306935"/>
                </a:cubicBezTo>
                <a:cubicBezTo>
                  <a:pt x="834810" y="306935"/>
                  <a:pt x="834810" y="306935"/>
                  <a:pt x="833913" y="301507"/>
                </a:cubicBezTo>
                <a:cubicBezTo>
                  <a:pt x="836602" y="301507"/>
                  <a:pt x="839290" y="299697"/>
                  <a:pt x="841979" y="300602"/>
                </a:cubicBezTo>
                <a:cubicBezTo>
                  <a:pt x="843771" y="304221"/>
                  <a:pt x="841979" y="309649"/>
                  <a:pt x="846460" y="311458"/>
                </a:cubicBezTo>
                <a:cubicBezTo>
                  <a:pt x="850044" y="311458"/>
                  <a:pt x="852733" y="307839"/>
                  <a:pt x="854525" y="305125"/>
                </a:cubicBezTo>
                <a:cubicBezTo>
                  <a:pt x="856317" y="303316"/>
                  <a:pt x="856317" y="300602"/>
                  <a:pt x="855421" y="297888"/>
                </a:cubicBezTo>
                <a:cubicBezTo>
                  <a:pt x="850940" y="288841"/>
                  <a:pt x="840187" y="294269"/>
                  <a:pt x="833017" y="287936"/>
                </a:cubicBezTo>
                <a:cubicBezTo>
                  <a:pt x="831225" y="287031"/>
                  <a:pt x="829433" y="283413"/>
                  <a:pt x="826744" y="283413"/>
                </a:cubicBezTo>
                <a:cubicBezTo>
                  <a:pt x="824056" y="288841"/>
                  <a:pt x="818679" y="287031"/>
                  <a:pt x="814198" y="286127"/>
                </a:cubicBezTo>
                <a:cubicBezTo>
                  <a:pt x="810613" y="283413"/>
                  <a:pt x="808821" y="279794"/>
                  <a:pt x="809717" y="276175"/>
                </a:cubicBezTo>
                <a:cubicBezTo>
                  <a:pt x="809717" y="274366"/>
                  <a:pt x="812406" y="274366"/>
                  <a:pt x="813302" y="273461"/>
                </a:cubicBezTo>
                <a:cubicBezTo>
                  <a:pt x="815094" y="273461"/>
                  <a:pt x="816886" y="275270"/>
                  <a:pt x="816886" y="277080"/>
                </a:cubicBezTo>
                <a:cubicBezTo>
                  <a:pt x="816886" y="277984"/>
                  <a:pt x="816886" y="278889"/>
                  <a:pt x="818679" y="279794"/>
                </a:cubicBezTo>
                <a:cubicBezTo>
                  <a:pt x="820471" y="279794"/>
                  <a:pt x="821367" y="278889"/>
                  <a:pt x="822263" y="277080"/>
                </a:cubicBezTo>
                <a:cubicBezTo>
                  <a:pt x="820471" y="272556"/>
                  <a:pt x="821367" y="267128"/>
                  <a:pt x="820471" y="262604"/>
                </a:cubicBezTo>
                <a:cubicBezTo>
                  <a:pt x="822263" y="259890"/>
                  <a:pt x="823159" y="257176"/>
                  <a:pt x="824952" y="255367"/>
                </a:cubicBezTo>
                <a:close/>
                <a:moveTo>
                  <a:pt x="75622" y="249914"/>
                </a:moveTo>
                <a:cubicBezTo>
                  <a:pt x="77437" y="252606"/>
                  <a:pt x="76529" y="254401"/>
                  <a:pt x="77437" y="257990"/>
                </a:cubicBezTo>
                <a:cubicBezTo>
                  <a:pt x="76529" y="261579"/>
                  <a:pt x="71994" y="263373"/>
                  <a:pt x="70179" y="266065"/>
                </a:cubicBezTo>
                <a:cubicBezTo>
                  <a:pt x="65644" y="275038"/>
                  <a:pt x="65644" y="286702"/>
                  <a:pt x="71994" y="294778"/>
                </a:cubicBezTo>
                <a:cubicBezTo>
                  <a:pt x="74715" y="296572"/>
                  <a:pt x="76529" y="300162"/>
                  <a:pt x="80158" y="299264"/>
                </a:cubicBezTo>
                <a:cubicBezTo>
                  <a:pt x="83787" y="296572"/>
                  <a:pt x="82879" y="290292"/>
                  <a:pt x="89229" y="288497"/>
                </a:cubicBezTo>
                <a:cubicBezTo>
                  <a:pt x="91044" y="287600"/>
                  <a:pt x="94672" y="288497"/>
                  <a:pt x="97394" y="290292"/>
                </a:cubicBezTo>
                <a:cubicBezTo>
                  <a:pt x="99208" y="292983"/>
                  <a:pt x="99208" y="297470"/>
                  <a:pt x="98301" y="300162"/>
                </a:cubicBezTo>
                <a:cubicBezTo>
                  <a:pt x="95579" y="307340"/>
                  <a:pt x="89229" y="310929"/>
                  <a:pt x="82879" y="310929"/>
                </a:cubicBezTo>
                <a:cubicBezTo>
                  <a:pt x="71087" y="310929"/>
                  <a:pt x="61108" y="300162"/>
                  <a:pt x="57479" y="290292"/>
                </a:cubicBezTo>
                <a:cubicBezTo>
                  <a:pt x="54758" y="284011"/>
                  <a:pt x="56572" y="277730"/>
                  <a:pt x="57479" y="270551"/>
                </a:cubicBezTo>
                <a:cubicBezTo>
                  <a:pt x="60201" y="264271"/>
                  <a:pt x="64737" y="258887"/>
                  <a:pt x="70179" y="252606"/>
                </a:cubicBezTo>
                <a:cubicBezTo>
                  <a:pt x="71994" y="251709"/>
                  <a:pt x="73808" y="249017"/>
                  <a:pt x="75622" y="249914"/>
                </a:cubicBezTo>
                <a:close/>
                <a:moveTo>
                  <a:pt x="104676" y="244255"/>
                </a:moveTo>
                <a:cubicBezTo>
                  <a:pt x="116141" y="246023"/>
                  <a:pt x="126725" y="253095"/>
                  <a:pt x="131134" y="263704"/>
                </a:cubicBezTo>
                <a:cubicBezTo>
                  <a:pt x="135544" y="271661"/>
                  <a:pt x="138190" y="281385"/>
                  <a:pt x="136426" y="291110"/>
                </a:cubicBezTo>
                <a:cubicBezTo>
                  <a:pt x="147009" y="297298"/>
                  <a:pt x="148773" y="309675"/>
                  <a:pt x="151419" y="320284"/>
                </a:cubicBezTo>
                <a:cubicBezTo>
                  <a:pt x="151419" y="320284"/>
                  <a:pt x="151419" y="320284"/>
                  <a:pt x="150537" y="322936"/>
                </a:cubicBezTo>
                <a:cubicBezTo>
                  <a:pt x="153183" y="337965"/>
                  <a:pt x="145245" y="351225"/>
                  <a:pt x="135544" y="361834"/>
                </a:cubicBezTo>
                <a:cubicBezTo>
                  <a:pt x="126725" y="368022"/>
                  <a:pt x="116141" y="373327"/>
                  <a:pt x="104676" y="372443"/>
                </a:cubicBezTo>
                <a:cubicBezTo>
                  <a:pt x="98502" y="368022"/>
                  <a:pt x="94975" y="376863"/>
                  <a:pt x="90565" y="378631"/>
                </a:cubicBezTo>
                <a:cubicBezTo>
                  <a:pt x="78218" y="386588"/>
                  <a:pt x="60579" y="391892"/>
                  <a:pt x="47350" y="382167"/>
                </a:cubicBezTo>
                <a:cubicBezTo>
                  <a:pt x="45586" y="380399"/>
                  <a:pt x="42940" y="379515"/>
                  <a:pt x="42940" y="375979"/>
                </a:cubicBezTo>
                <a:cubicBezTo>
                  <a:pt x="42058" y="373327"/>
                  <a:pt x="45586" y="372443"/>
                  <a:pt x="47350" y="370675"/>
                </a:cubicBezTo>
                <a:cubicBezTo>
                  <a:pt x="50877" y="370675"/>
                  <a:pt x="51759" y="375095"/>
                  <a:pt x="55287" y="375979"/>
                </a:cubicBezTo>
                <a:cubicBezTo>
                  <a:pt x="64988" y="378631"/>
                  <a:pt x="76454" y="379515"/>
                  <a:pt x="84391" y="372443"/>
                </a:cubicBezTo>
                <a:cubicBezTo>
                  <a:pt x="84391" y="372443"/>
                  <a:pt x="84391" y="372443"/>
                  <a:pt x="96738" y="364486"/>
                </a:cubicBezTo>
                <a:cubicBezTo>
                  <a:pt x="111732" y="365370"/>
                  <a:pt x="128488" y="360066"/>
                  <a:pt x="137308" y="345037"/>
                </a:cubicBezTo>
                <a:lnTo>
                  <a:pt x="138183" y="337580"/>
                </a:lnTo>
                <a:lnTo>
                  <a:pt x="125980" y="354280"/>
                </a:lnTo>
                <a:cubicBezTo>
                  <a:pt x="120017" y="358190"/>
                  <a:pt x="112816" y="360424"/>
                  <a:pt x="106065" y="361318"/>
                </a:cubicBezTo>
                <a:cubicBezTo>
                  <a:pt x="106065" y="361318"/>
                  <a:pt x="106065" y="361318"/>
                  <a:pt x="94363" y="360424"/>
                </a:cubicBezTo>
                <a:cubicBezTo>
                  <a:pt x="85362" y="369361"/>
                  <a:pt x="72760" y="379192"/>
                  <a:pt x="58358" y="372936"/>
                </a:cubicBezTo>
                <a:cubicBezTo>
                  <a:pt x="57458" y="371149"/>
                  <a:pt x="55658" y="371149"/>
                  <a:pt x="54758" y="370255"/>
                </a:cubicBezTo>
                <a:cubicBezTo>
                  <a:pt x="57458" y="366680"/>
                  <a:pt x="61959" y="370255"/>
                  <a:pt x="64659" y="371149"/>
                </a:cubicBezTo>
                <a:cubicBezTo>
                  <a:pt x="73661" y="371149"/>
                  <a:pt x="83562" y="368467"/>
                  <a:pt x="88963" y="361318"/>
                </a:cubicBezTo>
                <a:cubicBezTo>
                  <a:pt x="94363" y="353274"/>
                  <a:pt x="105165" y="358637"/>
                  <a:pt x="113266" y="354168"/>
                </a:cubicBezTo>
                <a:cubicBezTo>
                  <a:pt x="122267" y="352381"/>
                  <a:pt x="130368" y="343444"/>
                  <a:pt x="133969" y="334507"/>
                </a:cubicBezTo>
                <a:cubicBezTo>
                  <a:pt x="136669" y="320207"/>
                  <a:pt x="130368" y="305014"/>
                  <a:pt x="119567" y="296077"/>
                </a:cubicBezTo>
                <a:cubicBezTo>
                  <a:pt x="119567" y="296077"/>
                  <a:pt x="119567" y="296077"/>
                  <a:pt x="123167" y="286247"/>
                </a:cubicBezTo>
                <a:cubicBezTo>
                  <a:pt x="122267" y="276416"/>
                  <a:pt x="119567" y="265692"/>
                  <a:pt x="110566" y="262117"/>
                </a:cubicBezTo>
                <a:cubicBezTo>
                  <a:pt x="108765" y="261223"/>
                  <a:pt x="106065" y="261223"/>
                  <a:pt x="106065" y="259436"/>
                </a:cubicBezTo>
                <a:cubicBezTo>
                  <a:pt x="106065" y="259436"/>
                  <a:pt x="106065" y="259436"/>
                  <a:pt x="106065" y="258542"/>
                </a:cubicBezTo>
                <a:cubicBezTo>
                  <a:pt x="115066" y="259436"/>
                  <a:pt x="121367" y="266585"/>
                  <a:pt x="124067" y="274629"/>
                </a:cubicBezTo>
                <a:cubicBezTo>
                  <a:pt x="127668" y="280884"/>
                  <a:pt x="125868" y="288034"/>
                  <a:pt x="124067" y="295184"/>
                </a:cubicBezTo>
                <a:cubicBezTo>
                  <a:pt x="130368" y="300546"/>
                  <a:pt x="134869" y="307025"/>
                  <a:pt x="137344" y="314175"/>
                </a:cubicBezTo>
                <a:lnTo>
                  <a:pt x="138399" y="335743"/>
                </a:lnTo>
                <a:lnTo>
                  <a:pt x="140836" y="314979"/>
                </a:lnTo>
                <a:cubicBezTo>
                  <a:pt x="139072" y="307023"/>
                  <a:pt x="132898" y="300834"/>
                  <a:pt x="128488" y="294646"/>
                </a:cubicBezTo>
                <a:cubicBezTo>
                  <a:pt x="128488" y="287574"/>
                  <a:pt x="130252" y="282269"/>
                  <a:pt x="128488" y="276081"/>
                </a:cubicBezTo>
                <a:cubicBezTo>
                  <a:pt x="125843" y="269008"/>
                  <a:pt x="120551" y="261052"/>
                  <a:pt x="113495" y="257516"/>
                </a:cubicBezTo>
                <a:cubicBezTo>
                  <a:pt x="112613" y="257516"/>
                  <a:pt x="102030" y="254864"/>
                  <a:pt x="102030" y="251327"/>
                </a:cubicBezTo>
                <a:cubicBezTo>
                  <a:pt x="102030" y="248675"/>
                  <a:pt x="102030" y="245139"/>
                  <a:pt x="104676" y="244255"/>
                </a:cubicBezTo>
                <a:close/>
                <a:moveTo>
                  <a:pt x="891030" y="241080"/>
                </a:moveTo>
                <a:cubicBezTo>
                  <a:pt x="893638" y="241080"/>
                  <a:pt x="896246" y="242856"/>
                  <a:pt x="897115" y="245519"/>
                </a:cubicBezTo>
                <a:cubicBezTo>
                  <a:pt x="897115" y="246407"/>
                  <a:pt x="897985" y="249071"/>
                  <a:pt x="898854" y="248183"/>
                </a:cubicBezTo>
                <a:cubicBezTo>
                  <a:pt x="901462" y="248183"/>
                  <a:pt x="903201" y="249959"/>
                  <a:pt x="902331" y="252623"/>
                </a:cubicBezTo>
                <a:cubicBezTo>
                  <a:pt x="904070" y="257062"/>
                  <a:pt x="899723" y="258838"/>
                  <a:pt x="897115" y="259726"/>
                </a:cubicBezTo>
                <a:cubicBezTo>
                  <a:pt x="895377" y="260614"/>
                  <a:pt x="892769" y="260614"/>
                  <a:pt x="890161" y="259726"/>
                </a:cubicBezTo>
                <a:cubicBezTo>
                  <a:pt x="888422" y="257950"/>
                  <a:pt x="889291" y="254399"/>
                  <a:pt x="885814" y="253511"/>
                </a:cubicBezTo>
                <a:cubicBezTo>
                  <a:pt x="880598" y="256174"/>
                  <a:pt x="878859" y="263278"/>
                  <a:pt x="878859" y="269493"/>
                </a:cubicBezTo>
                <a:cubicBezTo>
                  <a:pt x="879729" y="275709"/>
                  <a:pt x="880598" y="281924"/>
                  <a:pt x="884945" y="286364"/>
                </a:cubicBezTo>
                <a:cubicBezTo>
                  <a:pt x="884945" y="286364"/>
                  <a:pt x="884945" y="286364"/>
                  <a:pt x="882337" y="293467"/>
                </a:cubicBezTo>
                <a:cubicBezTo>
                  <a:pt x="879729" y="292579"/>
                  <a:pt x="876251" y="289027"/>
                  <a:pt x="874513" y="286364"/>
                </a:cubicBezTo>
                <a:cubicBezTo>
                  <a:pt x="869297" y="277484"/>
                  <a:pt x="867558" y="265054"/>
                  <a:pt x="871035" y="254399"/>
                </a:cubicBezTo>
                <a:cubicBezTo>
                  <a:pt x="874513" y="246407"/>
                  <a:pt x="883206" y="241080"/>
                  <a:pt x="891030" y="241080"/>
                </a:cubicBezTo>
                <a:close/>
                <a:moveTo>
                  <a:pt x="830163" y="241080"/>
                </a:moveTo>
                <a:cubicBezTo>
                  <a:pt x="834573" y="242773"/>
                  <a:pt x="838101" y="246160"/>
                  <a:pt x="838983" y="251240"/>
                </a:cubicBezTo>
                <a:cubicBezTo>
                  <a:pt x="838983" y="252087"/>
                  <a:pt x="838101" y="252933"/>
                  <a:pt x="837219" y="253780"/>
                </a:cubicBezTo>
                <a:cubicBezTo>
                  <a:pt x="831927" y="252933"/>
                  <a:pt x="826636" y="251240"/>
                  <a:pt x="823108" y="247853"/>
                </a:cubicBezTo>
                <a:cubicBezTo>
                  <a:pt x="825754" y="245313"/>
                  <a:pt x="827518" y="243620"/>
                  <a:pt x="830163" y="241080"/>
                </a:cubicBezTo>
                <a:close/>
                <a:moveTo>
                  <a:pt x="137660" y="241080"/>
                </a:moveTo>
                <a:cubicBezTo>
                  <a:pt x="141188" y="245379"/>
                  <a:pt x="142070" y="249679"/>
                  <a:pt x="142070" y="253978"/>
                </a:cubicBezTo>
                <a:cubicBezTo>
                  <a:pt x="141188" y="257417"/>
                  <a:pt x="140306" y="260857"/>
                  <a:pt x="137660" y="261717"/>
                </a:cubicBezTo>
                <a:cubicBezTo>
                  <a:pt x="134133" y="258277"/>
                  <a:pt x="142070" y="255698"/>
                  <a:pt x="138542" y="251398"/>
                </a:cubicBezTo>
                <a:cubicBezTo>
                  <a:pt x="140306" y="247959"/>
                  <a:pt x="136779" y="245379"/>
                  <a:pt x="135897" y="242800"/>
                </a:cubicBezTo>
                <a:cubicBezTo>
                  <a:pt x="135015" y="241080"/>
                  <a:pt x="136779" y="241080"/>
                  <a:pt x="137660" y="241080"/>
                </a:cubicBezTo>
                <a:close/>
                <a:moveTo>
                  <a:pt x="200524" y="239665"/>
                </a:moveTo>
                <a:cubicBezTo>
                  <a:pt x="201540" y="238773"/>
                  <a:pt x="202444" y="238549"/>
                  <a:pt x="203348" y="240782"/>
                </a:cubicBezTo>
                <a:cubicBezTo>
                  <a:pt x="204251" y="247032"/>
                  <a:pt x="200637" y="251497"/>
                  <a:pt x="198829" y="257748"/>
                </a:cubicBezTo>
                <a:cubicBezTo>
                  <a:pt x="199733" y="259534"/>
                  <a:pt x="201540" y="260427"/>
                  <a:pt x="202444" y="261320"/>
                </a:cubicBezTo>
                <a:cubicBezTo>
                  <a:pt x="204251" y="261320"/>
                  <a:pt x="206058" y="261320"/>
                  <a:pt x="206962" y="259534"/>
                </a:cubicBezTo>
                <a:cubicBezTo>
                  <a:pt x="206058" y="257748"/>
                  <a:pt x="206058" y="256855"/>
                  <a:pt x="206962" y="255069"/>
                </a:cubicBezTo>
                <a:cubicBezTo>
                  <a:pt x="208769" y="254176"/>
                  <a:pt x="210577" y="254176"/>
                  <a:pt x="211480" y="255069"/>
                </a:cubicBezTo>
                <a:cubicBezTo>
                  <a:pt x="213288" y="256855"/>
                  <a:pt x="215095" y="260427"/>
                  <a:pt x="213288" y="263106"/>
                </a:cubicBezTo>
                <a:cubicBezTo>
                  <a:pt x="211480" y="265785"/>
                  <a:pt x="208769" y="268464"/>
                  <a:pt x="206058" y="269357"/>
                </a:cubicBezTo>
                <a:cubicBezTo>
                  <a:pt x="200637" y="270250"/>
                  <a:pt x="197022" y="267571"/>
                  <a:pt x="192504" y="265785"/>
                </a:cubicBezTo>
                <a:cubicBezTo>
                  <a:pt x="187986" y="264892"/>
                  <a:pt x="184371" y="267571"/>
                  <a:pt x="179853" y="268464"/>
                </a:cubicBezTo>
                <a:cubicBezTo>
                  <a:pt x="174431" y="271143"/>
                  <a:pt x="167202" y="277393"/>
                  <a:pt x="166298" y="283644"/>
                </a:cubicBezTo>
                <a:cubicBezTo>
                  <a:pt x="166298" y="287216"/>
                  <a:pt x="169009" y="290788"/>
                  <a:pt x="171720" y="291681"/>
                </a:cubicBezTo>
                <a:cubicBezTo>
                  <a:pt x="173527" y="292574"/>
                  <a:pt x="176238" y="291681"/>
                  <a:pt x="178045" y="290788"/>
                </a:cubicBezTo>
                <a:cubicBezTo>
                  <a:pt x="179853" y="288109"/>
                  <a:pt x="176238" y="284537"/>
                  <a:pt x="178949" y="281858"/>
                </a:cubicBezTo>
                <a:cubicBezTo>
                  <a:pt x="180756" y="279179"/>
                  <a:pt x="184371" y="280072"/>
                  <a:pt x="187082" y="280965"/>
                </a:cubicBezTo>
                <a:cubicBezTo>
                  <a:pt x="189793" y="281858"/>
                  <a:pt x="189793" y="284537"/>
                  <a:pt x="190696" y="286323"/>
                </a:cubicBezTo>
                <a:cubicBezTo>
                  <a:pt x="189793" y="290788"/>
                  <a:pt x="187986" y="295253"/>
                  <a:pt x="183467" y="297932"/>
                </a:cubicBezTo>
                <a:cubicBezTo>
                  <a:pt x="180756" y="298825"/>
                  <a:pt x="177142" y="300611"/>
                  <a:pt x="174431" y="300611"/>
                </a:cubicBezTo>
                <a:cubicBezTo>
                  <a:pt x="167202" y="306861"/>
                  <a:pt x="171720" y="317577"/>
                  <a:pt x="165394" y="322042"/>
                </a:cubicBezTo>
                <a:cubicBezTo>
                  <a:pt x="166298" y="314005"/>
                  <a:pt x="156358" y="304182"/>
                  <a:pt x="166298" y="298825"/>
                </a:cubicBezTo>
                <a:cubicBezTo>
                  <a:pt x="167202" y="297039"/>
                  <a:pt x="163587" y="297039"/>
                  <a:pt x="163587" y="295253"/>
                </a:cubicBezTo>
                <a:cubicBezTo>
                  <a:pt x="159973" y="290788"/>
                  <a:pt x="158165" y="284537"/>
                  <a:pt x="159973" y="279179"/>
                </a:cubicBezTo>
                <a:cubicBezTo>
                  <a:pt x="160876" y="273822"/>
                  <a:pt x="168105" y="271143"/>
                  <a:pt x="168105" y="265785"/>
                </a:cubicBezTo>
                <a:cubicBezTo>
                  <a:pt x="164491" y="263106"/>
                  <a:pt x="164491" y="258641"/>
                  <a:pt x="164491" y="255069"/>
                </a:cubicBezTo>
                <a:cubicBezTo>
                  <a:pt x="164491" y="250604"/>
                  <a:pt x="167202" y="247032"/>
                  <a:pt x="171720" y="246140"/>
                </a:cubicBezTo>
                <a:cubicBezTo>
                  <a:pt x="175335" y="245247"/>
                  <a:pt x="177142" y="247032"/>
                  <a:pt x="178949" y="249711"/>
                </a:cubicBezTo>
                <a:cubicBezTo>
                  <a:pt x="178949" y="251497"/>
                  <a:pt x="178045" y="253283"/>
                  <a:pt x="175335" y="254176"/>
                </a:cubicBezTo>
                <a:cubicBezTo>
                  <a:pt x="174431" y="253283"/>
                  <a:pt x="172624" y="254176"/>
                  <a:pt x="172624" y="255962"/>
                </a:cubicBezTo>
                <a:cubicBezTo>
                  <a:pt x="171720" y="259534"/>
                  <a:pt x="177142" y="260427"/>
                  <a:pt x="178949" y="261320"/>
                </a:cubicBezTo>
                <a:cubicBezTo>
                  <a:pt x="184371" y="263106"/>
                  <a:pt x="187986" y="258641"/>
                  <a:pt x="190696" y="255962"/>
                </a:cubicBezTo>
                <a:cubicBezTo>
                  <a:pt x="195215" y="252390"/>
                  <a:pt x="196118" y="247925"/>
                  <a:pt x="197022" y="242568"/>
                </a:cubicBezTo>
                <a:cubicBezTo>
                  <a:pt x="198378" y="242121"/>
                  <a:pt x="199507" y="240558"/>
                  <a:pt x="200524" y="239665"/>
                </a:cubicBezTo>
                <a:close/>
                <a:moveTo>
                  <a:pt x="196419" y="229471"/>
                </a:moveTo>
                <a:cubicBezTo>
                  <a:pt x="196419" y="229471"/>
                  <a:pt x="196419" y="229471"/>
                  <a:pt x="199221" y="233935"/>
                </a:cubicBezTo>
                <a:cubicBezTo>
                  <a:pt x="198287" y="239293"/>
                  <a:pt x="191750" y="240186"/>
                  <a:pt x="187081" y="241079"/>
                </a:cubicBezTo>
                <a:cubicBezTo>
                  <a:pt x="183346" y="239293"/>
                  <a:pt x="187081" y="236614"/>
                  <a:pt x="186147" y="233935"/>
                </a:cubicBezTo>
                <a:cubicBezTo>
                  <a:pt x="188949" y="232149"/>
                  <a:pt x="191750" y="226792"/>
                  <a:pt x="196419" y="229471"/>
                </a:cubicBezTo>
                <a:close/>
                <a:moveTo>
                  <a:pt x="774812" y="225205"/>
                </a:moveTo>
                <a:cubicBezTo>
                  <a:pt x="779391" y="229534"/>
                  <a:pt x="787634" y="226937"/>
                  <a:pt x="794044" y="226071"/>
                </a:cubicBezTo>
                <a:cubicBezTo>
                  <a:pt x="794044" y="228669"/>
                  <a:pt x="791297" y="231266"/>
                  <a:pt x="791297" y="233864"/>
                </a:cubicBezTo>
                <a:cubicBezTo>
                  <a:pt x="790381" y="238194"/>
                  <a:pt x="797708" y="242523"/>
                  <a:pt x="792213" y="244255"/>
                </a:cubicBezTo>
                <a:cubicBezTo>
                  <a:pt x="786718" y="244255"/>
                  <a:pt x="782138" y="242523"/>
                  <a:pt x="778475" y="239925"/>
                </a:cubicBezTo>
                <a:cubicBezTo>
                  <a:pt x="776643" y="235596"/>
                  <a:pt x="773896" y="231266"/>
                  <a:pt x="773896" y="226071"/>
                </a:cubicBezTo>
                <a:cubicBezTo>
                  <a:pt x="773896" y="226071"/>
                  <a:pt x="773896" y="226071"/>
                  <a:pt x="774812" y="225205"/>
                </a:cubicBezTo>
                <a:close/>
                <a:moveTo>
                  <a:pt x="130515" y="223617"/>
                </a:moveTo>
                <a:cubicBezTo>
                  <a:pt x="136053" y="223617"/>
                  <a:pt x="141591" y="225393"/>
                  <a:pt x="146205" y="228056"/>
                </a:cubicBezTo>
                <a:cubicBezTo>
                  <a:pt x="155435" y="236048"/>
                  <a:pt x="156358" y="247591"/>
                  <a:pt x="153589" y="258246"/>
                </a:cubicBezTo>
                <a:cubicBezTo>
                  <a:pt x="150820" y="265349"/>
                  <a:pt x="148974" y="273340"/>
                  <a:pt x="141591" y="276004"/>
                </a:cubicBezTo>
                <a:cubicBezTo>
                  <a:pt x="139745" y="273340"/>
                  <a:pt x="138822" y="270676"/>
                  <a:pt x="138822" y="267125"/>
                </a:cubicBezTo>
                <a:cubicBezTo>
                  <a:pt x="145282" y="263573"/>
                  <a:pt x="144360" y="255582"/>
                  <a:pt x="145282" y="249366"/>
                </a:cubicBezTo>
                <a:cubicBezTo>
                  <a:pt x="145282" y="244039"/>
                  <a:pt x="141591" y="238711"/>
                  <a:pt x="136053" y="234272"/>
                </a:cubicBezTo>
                <a:cubicBezTo>
                  <a:pt x="135130" y="234272"/>
                  <a:pt x="133284" y="234272"/>
                  <a:pt x="132361" y="235160"/>
                </a:cubicBezTo>
                <a:cubicBezTo>
                  <a:pt x="131438" y="237824"/>
                  <a:pt x="130515" y="240487"/>
                  <a:pt x="127746" y="242263"/>
                </a:cubicBezTo>
                <a:cubicBezTo>
                  <a:pt x="124978" y="242263"/>
                  <a:pt x="121286" y="243151"/>
                  <a:pt x="119440" y="240487"/>
                </a:cubicBezTo>
                <a:cubicBezTo>
                  <a:pt x="116671" y="237824"/>
                  <a:pt x="116671" y="234272"/>
                  <a:pt x="118517" y="230720"/>
                </a:cubicBezTo>
                <a:cubicBezTo>
                  <a:pt x="120363" y="226281"/>
                  <a:pt x="125900" y="224505"/>
                  <a:pt x="130515" y="223617"/>
                </a:cubicBezTo>
                <a:close/>
                <a:moveTo>
                  <a:pt x="863040" y="215680"/>
                </a:moveTo>
                <a:cubicBezTo>
                  <a:pt x="866459" y="215680"/>
                  <a:pt x="869878" y="220442"/>
                  <a:pt x="870733" y="224252"/>
                </a:cubicBezTo>
                <a:cubicBezTo>
                  <a:pt x="870733" y="227109"/>
                  <a:pt x="866459" y="229014"/>
                  <a:pt x="863895" y="229967"/>
                </a:cubicBezTo>
                <a:cubicBezTo>
                  <a:pt x="863040" y="226157"/>
                  <a:pt x="862185" y="221395"/>
                  <a:pt x="859621" y="218537"/>
                </a:cubicBezTo>
                <a:cubicBezTo>
                  <a:pt x="859621" y="217585"/>
                  <a:pt x="861330" y="216632"/>
                  <a:pt x="863040" y="215680"/>
                </a:cubicBezTo>
                <a:close/>
                <a:moveTo>
                  <a:pt x="828203" y="215680"/>
                </a:moveTo>
                <a:cubicBezTo>
                  <a:pt x="828203" y="215680"/>
                  <a:pt x="828203" y="215680"/>
                  <a:pt x="829975" y="215680"/>
                </a:cubicBezTo>
                <a:cubicBezTo>
                  <a:pt x="832633" y="221760"/>
                  <a:pt x="831747" y="231315"/>
                  <a:pt x="828203" y="236527"/>
                </a:cubicBezTo>
                <a:cubicBezTo>
                  <a:pt x="821114" y="246082"/>
                  <a:pt x="808710" y="249556"/>
                  <a:pt x="805165" y="260848"/>
                </a:cubicBezTo>
                <a:cubicBezTo>
                  <a:pt x="804279" y="261717"/>
                  <a:pt x="802507" y="260848"/>
                  <a:pt x="800735" y="260848"/>
                </a:cubicBezTo>
                <a:cubicBezTo>
                  <a:pt x="794533" y="256505"/>
                  <a:pt x="798077" y="247819"/>
                  <a:pt x="798963" y="242607"/>
                </a:cubicBezTo>
                <a:cubicBezTo>
                  <a:pt x="796305" y="238264"/>
                  <a:pt x="796305" y="233921"/>
                  <a:pt x="797191" y="229578"/>
                </a:cubicBezTo>
                <a:cubicBezTo>
                  <a:pt x="798077" y="227841"/>
                  <a:pt x="800735" y="226103"/>
                  <a:pt x="802507" y="225235"/>
                </a:cubicBezTo>
                <a:cubicBezTo>
                  <a:pt x="806051" y="225235"/>
                  <a:pt x="809596" y="225235"/>
                  <a:pt x="811368" y="228709"/>
                </a:cubicBezTo>
                <a:cubicBezTo>
                  <a:pt x="813140" y="231315"/>
                  <a:pt x="814026" y="233921"/>
                  <a:pt x="811368" y="236527"/>
                </a:cubicBezTo>
                <a:cubicBezTo>
                  <a:pt x="810482" y="237395"/>
                  <a:pt x="808710" y="236527"/>
                  <a:pt x="806938" y="236527"/>
                </a:cubicBezTo>
                <a:cubicBezTo>
                  <a:pt x="806051" y="236527"/>
                  <a:pt x="805165" y="233921"/>
                  <a:pt x="804279" y="234790"/>
                </a:cubicBezTo>
                <a:cubicBezTo>
                  <a:pt x="802507" y="236527"/>
                  <a:pt x="803393" y="237395"/>
                  <a:pt x="804279" y="238264"/>
                </a:cubicBezTo>
                <a:cubicBezTo>
                  <a:pt x="806051" y="240870"/>
                  <a:pt x="810482" y="240870"/>
                  <a:pt x="813140" y="240001"/>
                </a:cubicBezTo>
                <a:cubicBezTo>
                  <a:pt x="818456" y="237395"/>
                  <a:pt x="816684" y="232184"/>
                  <a:pt x="816684" y="227841"/>
                </a:cubicBezTo>
                <a:cubicBezTo>
                  <a:pt x="814912" y="226972"/>
                  <a:pt x="814912" y="226103"/>
                  <a:pt x="814912" y="224366"/>
                </a:cubicBezTo>
                <a:cubicBezTo>
                  <a:pt x="819342" y="221760"/>
                  <a:pt x="825545" y="220892"/>
                  <a:pt x="828203" y="215680"/>
                </a:cubicBezTo>
                <a:close/>
                <a:moveTo>
                  <a:pt x="834407" y="214093"/>
                </a:moveTo>
                <a:cubicBezTo>
                  <a:pt x="834407" y="214093"/>
                  <a:pt x="834407" y="214093"/>
                  <a:pt x="842391" y="217682"/>
                </a:cubicBezTo>
                <a:cubicBezTo>
                  <a:pt x="843278" y="220374"/>
                  <a:pt x="840617" y="219477"/>
                  <a:pt x="838843" y="220374"/>
                </a:cubicBezTo>
                <a:cubicBezTo>
                  <a:pt x="837956" y="224860"/>
                  <a:pt x="837956" y="230244"/>
                  <a:pt x="840617" y="233833"/>
                </a:cubicBezTo>
                <a:cubicBezTo>
                  <a:pt x="843278" y="236525"/>
                  <a:pt x="847714" y="234730"/>
                  <a:pt x="849488" y="237422"/>
                </a:cubicBezTo>
                <a:cubicBezTo>
                  <a:pt x="850375" y="237422"/>
                  <a:pt x="851262" y="236525"/>
                  <a:pt x="851262" y="236525"/>
                </a:cubicBezTo>
                <a:cubicBezTo>
                  <a:pt x="849488" y="234730"/>
                  <a:pt x="853924" y="231141"/>
                  <a:pt x="849488" y="231141"/>
                </a:cubicBezTo>
                <a:cubicBezTo>
                  <a:pt x="847714" y="232936"/>
                  <a:pt x="845053" y="232039"/>
                  <a:pt x="843278" y="231141"/>
                </a:cubicBezTo>
                <a:cubicBezTo>
                  <a:pt x="842391" y="229347"/>
                  <a:pt x="841504" y="225758"/>
                  <a:pt x="843278" y="223963"/>
                </a:cubicBezTo>
                <a:cubicBezTo>
                  <a:pt x="845053" y="221271"/>
                  <a:pt x="848601" y="218579"/>
                  <a:pt x="852149" y="220374"/>
                </a:cubicBezTo>
                <a:cubicBezTo>
                  <a:pt x="855698" y="221271"/>
                  <a:pt x="858359" y="223963"/>
                  <a:pt x="859246" y="226655"/>
                </a:cubicBezTo>
                <a:cubicBezTo>
                  <a:pt x="860134" y="231141"/>
                  <a:pt x="854811" y="234730"/>
                  <a:pt x="858359" y="238320"/>
                </a:cubicBezTo>
                <a:cubicBezTo>
                  <a:pt x="861908" y="240114"/>
                  <a:pt x="861021" y="242806"/>
                  <a:pt x="862795" y="246395"/>
                </a:cubicBezTo>
                <a:cubicBezTo>
                  <a:pt x="862795" y="249984"/>
                  <a:pt x="860134" y="251779"/>
                  <a:pt x="859246" y="254471"/>
                </a:cubicBezTo>
                <a:cubicBezTo>
                  <a:pt x="856585" y="255368"/>
                  <a:pt x="856585" y="251779"/>
                  <a:pt x="853924" y="250881"/>
                </a:cubicBezTo>
                <a:cubicBezTo>
                  <a:pt x="845940" y="247292"/>
                  <a:pt x="837956" y="243703"/>
                  <a:pt x="832633" y="236525"/>
                </a:cubicBezTo>
                <a:cubicBezTo>
                  <a:pt x="837068" y="229347"/>
                  <a:pt x="834407" y="221271"/>
                  <a:pt x="834407" y="214093"/>
                </a:cubicBezTo>
                <a:close/>
                <a:moveTo>
                  <a:pt x="878353" y="211356"/>
                </a:moveTo>
                <a:cubicBezTo>
                  <a:pt x="882401" y="212341"/>
                  <a:pt x="886449" y="214750"/>
                  <a:pt x="889147" y="217377"/>
                </a:cubicBezTo>
                <a:cubicBezTo>
                  <a:pt x="891846" y="220881"/>
                  <a:pt x="894545" y="225260"/>
                  <a:pt x="891846" y="229639"/>
                </a:cubicBezTo>
                <a:cubicBezTo>
                  <a:pt x="890947" y="230515"/>
                  <a:pt x="890047" y="233143"/>
                  <a:pt x="888248" y="232267"/>
                </a:cubicBezTo>
                <a:cubicBezTo>
                  <a:pt x="885549" y="230515"/>
                  <a:pt x="882851" y="230515"/>
                  <a:pt x="881951" y="227888"/>
                </a:cubicBezTo>
                <a:cubicBezTo>
                  <a:pt x="881951" y="226136"/>
                  <a:pt x="881951" y="226136"/>
                  <a:pt x="881951" y="225260"/>
                </a:cubicBezTo>
                <a:cubicBezTo>
                  <a:pt x="883750" y="224384"/>
                  <a:pt x="884650" y="223508"/>
                  <a:pt x="884650" y="221757"/>
                </a:cubicBezTo>
                <a:cubicBezTo>
                  <a:pt x="881051" y="215626"/>
                  <a:pt x="872056" y="219129"/>
                  <a:pt x="867558" y="213874"/>
                </a:cubicBezTo>
                <a:cubicBezTo>
                  <a:pt x="870257" y="210808"/>
                  <a:pt x="874305" y="210370"/>
                  <a:pt x="878353" y="211356"/>
                </a:cubicBezTo>
                <a:close/>
                <a:moveTo>
                  <a:pt x="227796" y="211050"/>
                </a:moveTo>
                <a:cubicBezTo>
                  <a:pt x="229516" y="209330"/>
                  <a:pt x="230376" y="212769"/>
                  <a:pt x="232095" y="212769"/>
                </a:cubicBezTo>
                <a:cubicBezTo>
                  <a:pt x="232095" y="212769"/>
                  <a:pt x="232095" y="212769"/>
                  <a:pt x="237255" y="212769"/>
                </a:cubicBezTo>
                <a:cubicBezTo>
                  <a:pt x="241554" y="210190"/>
                  <a:pt x="244134" y="212769"/>
                  <a:pt x="246713" y="215349"/>
                </a:cubicBezTo>
                <a:cubicBezTo>
                  <a:pt x="248433" y="219648"/>
                  <a:pt x="244993" y="222228"/>
                  <a:pt x="243274" y="225667"/>
                </a:cubicBezTo>
                <a:cubicBezTo>
                  <a:pt x="239834" y="228247"/>
                  <a:pt x="233815" y="229967"/>
                  <a:pt x="229516" y="229107"/>
                </a:cubicBezTo>
                <a:cubicBezTo>
                  <a:pt x="230376" y="223088"/>
                  <a:pt x="229516" y="216209"/>
                  <a:pt x="227796" y="211050"/>
                </a:cubicBezTo>
                <a:close/>
                <a:moveTo>
                  <a:pt x="178341" y="206694"/>
                </a:moveTo>
                <a:cubicBezTo>
                  <a:pt x="180932" y="206582"/>
                  <a:pt x="183409" y="207253"/>
                  <a:pt x="184761" y="209940"/>
                </a:cubicBezTo>
                <a:cubicBezTo>
                  <a:pt x="186563" y="213522"/>
                  <a:pt x="184761" y="217104"/>
                  <a:pt x="181157" y="218000"/>
                </a:cubicBezTo>
                <a:cubicBezTo>
                  <a:pt x="178454" y="219791"/>
                  <a:pt x="176652" y="213522"/>
                  <a:pt x="173949" y="217104"/>
                </a:cubicBezTo>
                <a:cubicBezTo>
                  <a:pt x="173949" y="219791"/>
                  <a:pt x="176652" y="221582"/>
                  <a:pt x="179355" y="221582"/>
                </a:cubicBezTo>
                <a:cubicBezTo>
                  <a:pt x="182959" y="223373"/>
                  <a:pt x="185662" y="219791"/>
                  <a:pt x="188365" y="217104"/>
                </a:cubicBezTo>
                <a:cubicBezTo>
                  <a:pt x="188365" y="217104"/>
                  <a:pt x="188365" y="217104"/>
                  <a:pt x="189266" y="210835"/>
                </a:cubicBezTo>
                <a:cubicBezTo>
                  <a:pt x="191068" y="215313"/>
                  <a:pt x="191068" y="219791"/>
                  <a:pt x="192870" y="224268"/>
                </a:cubicBezTo>
                <a:cubicBezTo>
                  <a:pt x="186563" y="229641"/>
                  <a:pt x="177553" y="232328"/>
                  <a:pt x="170345" y="235014"/>
                </a:cubicBezTo>
                <a:cubicBezTo>
                  <a:pt x="167642" y="235910"/>
                  <a:pt x="166741" y="239492"/>
                  <a:pt x="164038" y="239492"/>
                </a:cubicBezTo>
                <a:cubicBezTo>
                  <a:pt x="161335" y="236805"/>
                  <a:pt x="159533" y="232328"/>
                  <a:pt x="160434" y="227850"/>
                </a:cubicBezTo>
                <a:cubicBezTo>
                  <a:pt x="162236" y="225164"/>
                  <a:pt x="163137" y="220686"/>
                  <a:pt x="166741" y="218895"/>
                </a:cubicBezTo>
                <a:cubicBezTo>
                  <a:pt x="165840" y="214418"/>
                  <a:pt x="167642" y="210835"/>
                  <a:pt x="171246" y="208149"/>
                </a:cubicBezTo>
                <a:cubicBezTo>
                  <a:pt x="173048" y="207701"/>
                  <a:pt x="175751" y="206806"/>
                  <a:pt x="178341" y="206694"/>
                </a:cubicBezTo>
                <a:close/>
                <a:moveTo>
                  <a:pt x="188638" y="202980"/>
                </a:moveTo>
                <a:cubicBezTo>
                  <a:pt x="189696" y="203887"/>
                  <a:pt x="189696" y="207516"/>
                  <a:pt x="188638" y="209330"/>
                </a:cubicBezTo>
                <a:cubicBezTo>
                  <a:pt x="187579" y="208423"/>
                  <a:pt x="186521" y="205701"/>
                  <a:pt x="187579" y="203887"/>
                </a:cubicBezTo>
                <a:cubicBezTo>
                  <a:pt x="187579" y="203887"/>
                  <a:pt x="187579" y="203887"/>
                  <a:pt x="188638" y="202980"/>
                </a:cubicBezTo>
                <a:close/>
                <a:moveTo>
                  <a:pt x="194581" y="201392"/>
                </a:moveTo>
                <a:cubicBezTo>
                  <a:pt x="196290" y="201392"/>
                  <a:pt x="196290" y="204113"/>
                  <a:pt x="197145" y="204113"/>
                </a:cubicBezTo>
                <a:cubicBezTo>
                  <a:pt x="200564" y="212278"/>
                  <a:pt x="215096" y="205928"/>
                  <a:pt x="209967" y="216813"/>
                </a:cubicBezTo>
                <a:cubicBezTo>
                  <a:pt x="209967" y="220442"/>
                  <a:pt x="212531" y="222256"/>
                  <a:pt x="214241" y="224070"/>
                </a:cubicBezTo>
                <a:cubicBezTo>
                  <a:pt x="217660" y="224978"/>
                  <a:pt x="220224" y="224070"/>
                  <a:pt x="221934" y="221349"/>
                </a:cubicBezTo>
                <a:cubicBezTo>
                  <a:pt x="220224" y="218628"/>
                  <a:pt x="215950" y="222256"/>
                  <a:pt x="215096" y="218628"/>
                </a:cubicBezTo>
                <a:cubicBezTo>
                  <a:pt x="214241" y="215906"/>
                  <a:pt x="215096" y="213185"/>
                  <a:pt x="216805" y="212278"/>
                </a:cubicBezTo>
                <a:cubicBezTo>
                  <a:pt x="220224" y="211370"/>
                  <a:pt x="223644" y="214092"/>
                  <a:pt x="224498" y="216813"/>
                </a:cubicBezTo>
                <a:cubicBezTo>
                  <a:pt x="226208" y="221349"/>
                  <a:pt x="225353" y="226792"/>
                  <a:pt x="223644" y="230420"/>
                </a:cubicBezTo>
                <a:cubicBezTo>
                  <a:pt x="225353" y="234049"/>
                  <a:pt x="224498" y="239492"/>
                  <a:pt x="222789" y="243120"/>
                </a:cubicBezTo>
                <a:cubicBezTo>
                  <a:pt x="221934" y="245842"/>
                  <a:pt x="219370" y="245842"/>
                  <a:pt x="217660" y="244028"/>
                </a:cubicBezTo>
                <a:cubicBezTo>
                  <a:pt x="214241" y="239492"/>
                  <a:pt x="208257" y="237678"/>
                  <a:pt x="205693" y="232235"/>
                </a:cubicBezTo>
                <a:cubicBezTo>
                  <a:pt x="202274" y="231328"/>
                  <a:pt x="199709" y="227699"/>
                  <a:pt x="198000" y="224978"/>
                </a:cubicBezTo>
                <a:cubicBezTo>
                  <a:pt x="195435" y="220442"/>
                  <a:pt x="195435" y="215906"/>
                  <a:pt x="193726" y="211370"/>
                </a:cubicBezTo>
                <a:cubicBezTo>
                  <a:pt x="195435" y="207742"/>
                  <a:pt x="192871" y="204113"/>
                  <a:pt x="194581" y="201392"/>
                </a:cubicBezTo>
                <a:close/>
                <a:moveTo>
                  <a:pt x="161219" y="199805"/>
                </a:moveTo>
                <a:cubicBezTo>
                  <a:pt x="161219" y="199805"/>
                  <a:pt x="161219" y="199805"/>
                  <a:pt x="167470" y="203615"/>
                </a:cubicBezTo>
                <a:cubicBezTo>
                  <a:pt x="167470" y="207425"/>
                  <a:pt x="163898" y="209330"/>
                  <a:pt x="163005" y="213139"/>
                </a:cubicBezTo>
                <a:cubicBezTo>
                  <a:pt x="159433" y="214092"/>
                  <a:pt x="157648" y="209330"/>
                  <a:pt x="153183" y="210282"/>
                </a:cubicBezTo>
                <a:lnTo>
                  <a:pt x="153183" y="208377"/>
                </a:lnTo>
                <a:cubicBezTo>
                  <a:pt x="155862" y="205520"/>
                  <a:pt x="157648" y="199805"/>
                  <a:pt x="161219" y="199805"/>
                </a:cubicBezTo>
                <a:close/>
                <a:moveTo>
                  <a:pt x="145069" y="195219"/>
                </a:moveTo>
                <a:cubicBezTo>
                  <a:pt x="148832" y="194337"/>
                  <a:pt x="154476" y="193455"/>
                  <a:pt x="156358" y="196983"/>
                </a:cubicBezTo>
                <a:cubicBezTo>
                  <a:pt x="156358" y="196983"/>
                  <a:pt x="156358" y="196983"/>
                  <a:pt x="155417" y="198746"/>
                </a:cubicBezTo>
                <a:cubicBezTo>
                  <a:pt x="150713" y="202274"/>
                  <a:pt x="139425" y="201392"/>
                  <a:pt x="142247" y="209330"/>
                </a:cubicBezTo>
                <a:cubicBezTo>
                  <a:pt x="145069" y="211093"/>
                  <a:pt x="143188" y="212857"/>
                  <a:pt x="142247" y="214621"/>
                </a:cubicBezTo>
                <a:cubicBezTo>
                  <a:pt x="140365" y="217267"/>
                  <a:pt x="137543" y="216385"/>
                  <a:pt x="134721" y="217267"/>
                </a:cubicBezTo>
                <a:cubicBezTo>
                  <a:pt x="131899" y="215503"/>
                  <a:pt x="130958" y="212857"/>
                  <a:pt x="130958" y="210211"/>
                </a:cubicBezTo>
                <a:cubicBezTo>
                  <a:pt x="130958" y="201392"/>
                  <a:pt x="139425" y="197865"/>
                  <a:pt x="145069" y="195219"/>
                </a:cubicBezTo>
                <a:close/>
                <a:moveTo>
                  <a:pt x="817224" y="195187"/>
                </a:moveTo>
                <a:cubicBezTo>
                  <a:pt x="817224" y="195187"/>
                  <a:pt x="817224" y="195187"/>
                  <a:pt x="820773" y="203846"/>
                </a:cubicBezTo>
                <a:cubicBezTo>
                  <a:pt x="820773" y="206444"/>
                  <a:pt x="817224" y="208175"/>
                  <a:pt x="814563" y="209041"/>
                </a:cubicBezTo>
                <a:cubicBezTo>
                  <a:pt x="812789" y="209907"/>
                  <a:pt x="811015" y="209041"/>
                  <a:pt x="810128" y="207309"/>
                </a:cubicBezTo>
                <a:cubicBezTo>
                  <a:pt x="810128" y="203846"/>
                  <a:pt x="815450" y="204712"/>
                  <a:pt x="813676" y="202114"/>
                </a:cubicBezTo>
                <a:cubicBezTo>
                  <a:pt x="811902" y="202114"/>
                  <a:pt x="809240" y="201248"/>
                  <a:pt x="808353" y="202114"/>
                </a:cubicBezTo>
                <a:cubicBezTo>
                  <a:pt x="805692" y="204712"/>
                  <a:pt x="806579" y="208175"/>
                  <a:pt x="807466" y="209907"/>
                </a:cubicBezTo>
                <a:cubicBezTo>
                  <a:pt x="809240" y="211639"/>
                  <a:pt x="811015" y="213371"/>
                  <a:pt x="814563" y="213371"/>
                </a:cubicBezTo>
                <a:cubicBezTo>
                  <a:pt x="818999" y="213371"/>
                  <a:pt x="823434" y="209041"/>
                  <a:pt x="825209" y="205578"/>
                </a:cubicBezTo>
                <a:cubicBezTo>
                  <a:pt x="826983" y="205578"/>
                  <a:pt x="827870" y="207309"/>
                  <a:pt x="826983" y="208175"/>
                </a:cubicBezTo>
                <a:cubicBezTo>
                  <a:pt x="825209" y="214237"/>
                  <a:pt x="819886" y="218566"/>
                  <a:pt x="813676" y="220298"/>
                </a:cubicBezTo>
                <a:cubicBezTo>
                  <a:pt x="808353" y="220298"/>
                  <a:pt x="802143" y="222030"/>
                  <a:pt x="797708" y="219432"/>
                </a:cubicBezTo>
                <a:cubicBezTo>
                  <a:pt x="799482" y="212505"/>
                  <a:pt x="797708" y="203846"/>
                  <a:pt x="803031" y="197784"/>
                </a:cubicBezTo>
                <a:cubicBezTo>
                  <a:pt x="806579" y="195187"/>
                  <a:pt x="812789" y="193455"/>
                  <a:pt x="817224" y="195187"/>
                </a:cubicBezTo>
                <a:close/>
                <a:moveTo>
                  <a:pt x="852590" y="190280"/>
                </a:moveTo>
                <a:cubicBezTo>
                  <a:pt x="856964" y="190280"/>
                  <a:pt x="860463" y="192941"/>
                  <a:pt x="862212" y="196490"/>
                </a:cubicBezTo>
                <a:cubicBezTo>
                  <a:pt x="867461" y="193828"/>
                  <a:pt x="870960" y="198264"/>
                  <a:pt x="874459" y="201812"/>
                </a:cubicBezTo>
                <a:cubicBezTo>
                  <a:pt x="875333" y="202700"/>
                  <a:pt x="877083" y="204474"/>
                  <a:pt x="876208" y="206248"/>
                </a:cubicBezTo>
                <a:cubicBezTo>
                  <a:pt x="863962" y="210684"/>
                  <a:pt x="848217" y="220442"/>
                  <a:pt x="835970" y="210684"/>
                </a:cubicBezTo>
                <a:cubicBezTo>
                  <a:pt x="835096" y="208909"/>
                  <a:pt x="834221" y="208909"/>
                  <a:pt x="834221" y="207135"/>
                </a:cubicBezTo>
                <a:cubicBezTo>
                  <a:pt x="834221" y="207135"/>
                  <a:pt x="834221" y="207135"/>
                  <a:pt x="842968" y="203587"/>
                </a:cubicBezTo>
                <a:cubicBezTo>
                  <a:pt x="844718" y="207135"/>
                  <a:pt x="849091" y="208022"/>
                  <a:pt x="853465" y="207135"/>
                </a:cubicBezTo>
                <a:cubicBezTo>
                  <a:pt x="855215" y="206248"/>
                  <a:pt x="857839" y="203587"/>
                  <a:pt x="856964" y="200038"/>
                </a:cubicBezTo>
                <a:cubicBezTo>
                  <a:pt x="854340" y="198264"/>
                  <a:pt x="852590" y="205361"/>
                  <a:pt x="849091" y="203587"/>
                </a:cubicBezTo>
                <a:cubicBezTo>
                  <a:pt x="847342" y="201812"/>
                  <a:pt x="846467" y="200038"/>
                  <a:pt x="846467" y="197377"/>
                </a:cubicBezTo>
                <a:cubicBezTo>
                  <a:pt x="847342" y="194715"/>
                  <a:pt x="849091" y="191167"/>
                  <a:pt x="852590" y="190280"/>
                </a:cubicBezTo>
                <a:close/>
                <a:moveTo>
                  <a:pt x="794784" y="187989"/>
                </a:moveTo>
                <a:cubicBezTo>
                  <a:pt x="799463" y="186636"/>
                  <a:pt x="804365" y="186636"/>
                  <a:pt x="808821" y="189342"/>
                </a:cubicBezTo>
                <a:cubicBezTo>
                  <a:pt x="805256" y="192048"/>
                  <a:pt x="800800" y="192950"/>
                  <a:pt x="798126" y="197460"/>
                </a:cubicBezTo>
                <a:cubicBezTo>
                  <a:pt x="795452" y="199263"/>
                  <a:pt x="797235" y="207381"/>
                  <a:pt x="790996" y="202871"/>
                </a:cubicBezTo>
                <a:cubicBezTo>
                  <a:pt x="788323" y="200165"/>
                  <a:pt x="785649" y="202871"/>
                  <a:pt x="782975" y="203773"/>
                </a:cubicBezTo>
                <a:cubicBezTo>
                  <a:pt x="780302" y="206479"/>
                  <a:pt x="777628" y="210087"/>
                  <a:pt x="780302" y="213695"/>
                </a:cubicBezTo>
                <a:cubicBezTo>
                  <a:pt x="781193" y="216401"/>
                  <a:pt x="783866" y="217303"/>
                  <a:pt x="785649" y="216401"/>
                </a:cubicBezTo>
                <a:cubicBezTo>
                  <a:pt x="788323" y="212793"/>
                  <a:pt x="781193" y="212793"/>
                  <a:pt x="783866" y="208283"/>
                </a:cubicBezTo>
                <a:cubicBezTo>
                  <a:pt x="785649" y="205577"/>
                  <a:pt x="789214" y="206479"/>
                  <a:pt x="791888" y="207381"/>
                </a:cubicBezTo>
                <a:cubicBezTo>
                  <a:pt x="795452" y="210087"/>
                  <a:pt x="792779" y="215499"/>
                  <a:pt x="792779" y="218205"/>
                </a:cubicBezTo>
                <a:cubicBezTo>
                  <a:pt x="792779" y="222715"/>
                  <a:pt x="788323" y="222715"/>
                  <a:pt x="784758" y="223617"/>
                </a:cubicBezTo>
                <a:cubicBezTo>
                  <a:pt x="780302" y="223617"/>
                  <a:pt x="776737" y="221813"/>
                  <a:pt x="773172" y="220009"/>
                </a:cubicBezTo>
                <a:cubicBezTo>
                  <a:pt x="768716" y="220911"/>
                  <a:pt x="762477" y="220009"/>
                  <a:pt x="758912" y="216401"/>
                </a:cubicBezTo>
                <a:cubicBezTo>
                  <a:pt x="758021" y="211891"/>
                  <a:pt x="764259" y="213695"/>
                  <a:pt x="766933" y="210087"/>
                </a:cubicBezTo>
                <a:cubicBezTo>
                  <a:pt x="772281" y="204675"/>
                  <a:pt x="774954" y="197460"/>
                  <a:pt x="782084" y="194754"/>
                </a:cubicBezTo>
                <a:cubicBezTo>
                  <a:pt x="785649" y="192048"/>
                  <a:pt x="790105" y="189342"/>
                  <a:pt x="794784" y="187989"/>
                </a:cubicBezTo>
                <a:close/>
                <a:moveTo>
                  <a:pt x="772775" y="180755"/>
                </a:moveTo>
                <a:cubicBezTo>
                  <a:pt x="772775" y="180755"/>
                  <a:pt x="772775" y="180755"/>
                  <a:pt x="773615" y="180755"/>
                </a:cubicBezTo>
                <a:cubicBezTo>
                  <a:pt x="773615" y="180755"/>
                  <a:pt x="773615" y="180755"/>
                  <a:pt x="778658" y="191027"/>
                </a:cubicBezTo>
                <a:cubicBezTo>
                  <a:pt x="776977" y="192895"/>
                  <a:pt x="775296" y="195696"/>
                  <a:pt x="772775" y="196630"/>
                </a:cubicBezTo>
                <a:cubicBezTo>
                  <a:pt x="767733" y="195696"/>
                  <a:pt x="767733" y="189159"/>
                  <a:pt x="764371" y="186358"/>
                </a:cubicBezTo>
                <a:cubicBezTo>
                  <a:pt x="766052" y="182623"/>
                  <a:pt x="770254" y="182623"/>
                  <a:pt x="772775" y="180755"/>
                </a:cubicBezTo>
                <a:close/>
                <a:moveTo>
                  <a:pt x="211039" y="179167"/>
                </a:moveTo>
                <a:cubicBezTo>
                  <a:pt x="216331" y="179167"/>
                  <a:pt x="219858" y="180995"/>
                  <a:pt x="223386" y="184651"/>
                </a:cubicBezTo>
                <a:cubicBezTo>
                  <a:pt x="227796" y="191963"/>
                  <a:pt x="224268" y="199275"/>
                  <a:pt x="223386" y="206587"/>
                </a:cubicBezTo>
                <a:cubicBezTo>
                  <a:pt x="217213" y="209329"/>
                  <a:pt x="211039" y="207501"/>
                  <a:pt x="205747" y="206587"/>
                </a:cubicBezTo>
                <a:cubicBezTo>
                  <a:pt x="201338" y="204759"/>
                  <a:pt x="197810" y="200189"/>
                  <a:pt x="196928" y="195619"/>
                </a:cubicBezTo>
                <a:cubicBezTo>
                  <a:pt x="196046" y="191963"/>
                  <a:pt x="198692" y="190135"/>
                  <a:pt x="201338" y="187393"/>
                </a:cubicBezTo>
                <a:cubicBezTo>
                  <a:pt x="203983" y="187393"/>
                  <a:pt x="206629" y="184651"/>
                  <a:pt x="210157" y="187393"/>
                </a:cubicBezTo>
                <a:cubicBezTo>
                  <a:pt x="211921" y="189221"/>
                  <a:pt x="212803" y="191049"/>
                  <a:pt x="211921" y="193791"/>
                </a:cubicBezTo>
                <a:cubicBezTo>
                  <a:pt x="213685" y="196533"/>
                  <a:pt x="205747" y="198361"/>
                  <a:pt x="211039" y="199275"/>
                </a:cubicBezTo>
                <a:cubicBezTo>
                  <a:pt x="216331" y="198361"/>
                  <a:pt x="216331" y="191963"/>
                  <a:pt x="216331" y="189221"/>
                </a:cubicBezTo>
                <a:cubicBezTo>
                  <a:pt x="215449" y="185565"/>
                  <a:pt x="211921" y="182823"/>
                  <a:pt x="209275" y="181909"/>
                </a:cubicBezTo>
                <a:cubicBezTo>
                  <a:pt x="209275" y="180081"/>
                  <a:pt x="210157" y="180081"/>
                  <a:pt x="211039" y="179167"/>
                </a:cubicBezTo>
                <a:close/>
                <a:moveTo>
                  <a:pt x="229537" y="176322"/>
                </a:moveTo>
                <a:cubicBezTo>
                  <a:pt x="232293" y="176434"/>
                  <a:pt x="235380" y="177111"/>
                  <a:pt x="238026" y="177111"/>
                </a:cubicBezTo>
                <a:cubicBezTo>
                  <a:pt x="238026" y="177111"/>
                  <a:pt x="238026" y="177111"/>
                  <a:pt x="245081" y="180719"/>
                </a:cubicBezTo>
                <a:cubicBezTo>
                  <a:pt x="250373" y="186131"/>
                  <a:pt x="253019" y="193346"/>
                  <a:pt x="255664" y="199660"/>
                </a:cubicBezTo>
                <a:cubicBezTo>
                  <a:pt x="255664" y="199660"/>
                  <a:pt x="255664" y="199660"/>
                  <a:pt x="262720" y="208680"/>
                </a:cubicBezTo>
                <a:cubicBezTo>
                  <a:pt x="262720" y="211386"/>
                  <a:pt x="259192" y="212288"/>
                  <a:pt x="257428" y="213190"/>
                </a:cubicBezTo>
                <a:cubicBezTo>
                  <a:pt x="251255" y="214092"/>
                  <a:pt x="247727" y="211386"/>
                  <a:pt x="244199" y="207778"/>
                </a:cubicBezTo>
                <a:cubicBezTo>
                  <a:pt x="240672" y="206876"/>
                  <a:pt x="238026" y="210484"/>
                  <a:pt x="234498" y="209582"/>
                </a:cubicBezTo>
                <a:cubicBezTo>
                  <a:pt x="232734" y="205974"/>
                  <a:pt x="230088" y="203268"/>
                  <a:pt x="231852" y="199660"/>
                </a:cubicBezTo>
                <a:cubicBezTo>
                  <a:pt x="233616" y="197856"/>
                  <a:pt x="236262" y="196052"/>
                  <a:pt x="238908" y="197856"/>
                </a:cubicBezTo>
                <a:cubicBezTo>
                  <a:pt x="239790" y="199660"/>
                  <a:pt x="240672" y="200562"/>
                  <a:pt x="242435" y="201464"/>
                </a:cubicBezTo>
                <a:cubicBezTo>
                  <a:pt x="245081" y="199660"/>
                  <a:pt x="242435" y="196954"/>
                  <a:pt x="241554" y="195150"/>
                </a:cubicBezTo>
                <a:cubicBezTo>
                  <a:pt x="239790" y="192444"/>
                  <a:pt x="236262" y="193346"/>
                  <a:pt x="233616" y="193346"/>
                </a:cubicBezTo>
                <a:cubicBezTo>
                  <a:pt x="233616" y="194248"/>
                  <a:pt x="231852" y="194248"/>
                  <a:pt x="231852" y="193346"/>
                </a:cubicBezTo>
                <a:cubicBezTo>
                  <a:pt x="230088" y="188837"/>
                  <a:pt x="228325" y="181621"/>
                  <a:pt x="223033" y="178915"/>
                </a:cubicBezTo>
                <a:cubicBezTo>
                  <a:pt x="224356" y="176660"/>
                  <a:pt x="226781" y="176209"/>
                  <a:pt x="229537" y="176322"/>
                </a:cubicBezTo>
                <a:close/>
                <a:moveTo>
                  <a:pt x="843457" y="174592"/>
                </a:moveTo>
                <a:lnTo>
                  <a:pt x="846921" y="174592"/>
                </a:lnTo>
                <a:cubicBezTo>
                  <a:pt x="846921" y="182576"/>
                  <a:pt x="846921" y="191447"/>
                  <a:pt x="840860" y="196770"/>
                </a:cubicBezTo>
                <a:cubicBezTo>
                  <a:pt x="839128" y="200319"/>
                  <a:pt x="835664" y="201206"/>
                  <a:pt x="833066" y="202980"/>
                </a:cubicBezTo>
                <a:cubicBezTo>
                  <a:pt x="829603" y="202093"/>
                  <a:pt x="827005" y="201206"/>
                  <a:pt x="824407" y="198544"/>
                </a:cubicBezTo>
                <a:cubicBezTo>
                  <a:pt x="823541" y="195883"/>
                  <a:pt x="822675" y="194109"/>
                  <a:pt x="823541" y="190560"/>
                </a:cubicBezTo>
                <a:cubicBezTo>
                  <a:pt x="825273" y="187899"/>
                  <a:pt x="827871" y="187899"/>
                  <a:pt x="829603" y="187899"/>
                </a:cubicBezTo>
                <a:cubicBezTo>
                  <a:pt x="830469" y="187899"/>
                  <a:pt x="832200" y="188786"/>
                  <a:pt x="832200" y="190560"/>
                </a:cubicBezTo>
                <a:cubicBezTo>
                  <a:pt x="832200" y="191447"/>
                  <a:pt x="832200" y="192334"/>
                  <a:pt x="833066" y="193222"/>
                </a:cubicBezTo>
                <a:cubicBezTo>
                  <a:pt x="833932" y="193222"/>
                  <a:pt x="835664" y="191447"/>
                  <a:pt x="835664" y="190560"/>
                </a:cubicBezTo>
                <a:cubicBezTo>
                  <a:pt x="835664" y="187899"/>
                  <a:pt x="833932" y="185238"/>
                  <a:pt x="832200" y="183463"/>
                </a:cubicBezTo>
                <a:cubicBezTo>
                  <a:pt x="828737" y="182576"/>
                  <a:pt x="826139" y="184350"/>
                  <a:pt x="823541" y="185238"/>
                </a:cubicBezTo>
                <a:cubicBezTo>
                  <a:pt x="822675" y="185238"/>
                  <a:pt x="820944" y="189673"/>
                  <a:pt x="819212" y="187899"/>
                </a:cubicBezTo>
                <a:cubicBezTo>
                  <a:pt x="818346" y="185238"/>
                  <a:pt x="818346" y="182576"/>
                  <a:pt x="819212" y="179915"/>
                </a:cubicBezTo>
                <a:cubicBezTo>
                  <a:pt x="826139" y="174592"/>
                  <a:pt x="835664" y="172818"/>
                  <a:pt x="843457" y="174592"/>
                </a:cubicBezTo>
                <a:close/>
                <a:moveTo>
                  <a:pt x="170778" y="173699"/>
                </a:moveTo>
                <a:cubicBezTo>
                  <a:pt x="172498" y="174581"/>
                  <a:pt x="175078" y="172817"/>
                  <a:pt x="175078" y="176345"/>
                </a:cubicBezTo>
                <a:cubicBezTo>
                  <a:pt x="175078" y="180754"/>
                  <a:pt x="175078" y="184282"/>
                  <a:pt x="176797" y="187810"/>
                </a:cubicBezTo>
                <a:cubicBezTo>
                  <a:pt x="177657" y="189574"/>
                  <a:pt x="175078" y="189574"/>
                  <a:pt x="174218" y="188692"/>
                </a:cubicBezTo>
                <a:cubicBezTo>
                  <a:pt x="171638" y="188692"/>
                  <a:pt x="170778" y="184282"/>
                  <a:pt x="168199" y="186046"/>
                </a:cubicBezTo>
                <a:cubicBezTo>
                  <a:pt x="167339" y="188692"/>
                  <a:pt x="170778" y="191338"/>
                  <a:pt x="173358" y="193102"/>
                </a:cubicBezTo>
                <a:cubicBezTo>
                  <a:pt x="175938" y="194865"/>
                  <a:pt x="178517" y="192220"/>
                  <a:pt x="181097" y="191338"/>
                </a:cubicBezTo>
                <a:cubicBezTo>
                  <a:pt x="181097" y="191338"/>
                  <a:pt x="181097" y="191338"/>
                  <a:pt x="187976" y="195747"/>
                </a:cubicBezTo>
                <a:cubicBezTo>
                  <a:pt x="189696" y="197511"/>
                  <a:pt x="187116" y="198393"/>
                  <a:pt x="186256" y="199275"/>
                </a:cubicBezTo>
                <a:cubicBezTo>
                  <a:pt x="181957" y="201921"/>
                  <a:pt x="175078" y="204567"/>
                  <a:pt x="170778" y="201039"/>
                </a:cubicBezTo>
                <a:cubicBezTo>
                  <a:pt x="163039" y="198393"/>
                  <a:pt x="157020" y="191338"/>
                  <a:pt x="149281" y="190456"/>
                </a:cubicBezTo>
                <a:cubicBezTo>
                  <a:pt x="149281" y="190456"/>
                  <a:pt x="149281" y="190456"/>
                  <a:pt x="148421" y="190456"/>
                </a:cubicBezTo>
                <a:cubicBezTo>
                  <a:pt x="151001" y="183400"/>
                  <a:pt x="157880" y="179872"/>
                  <a:pt x="164759" y="178990"/>
                </a:cubicBezTo>
                <a:cubicBezTo>
                  <a:pt x="165619" y="175463"/>
                  <a:pt x="168199" y="175463"/>
                  <a:pt x="170778" y="173699"/>
                </a:cubicBezTo>
                <a:close/>
                <a:moveTo>
                  <a:pt x="253529" y="168055"/>
                </a:moveTo>
                <a:cubicBezTo>
                  <a:pt x="257206" y="168055"/>
                  <a:pt x="259963" y="168055"/>
                  <a:pt x="262720" y="168948"/>
                </a:cubicBezTo>
                <a:cubicBezTo>
                  <a:pt x="262720" y="172520"/>
                  <a:pt x="259963" y="175198"/>
                  <a:pt x="259044" y="178770"/>
                </a:cubicBezTo>
                <a:cubicBezTo>
                  <a:pt x="257206" y="180556"/>
                  <a:pt x="254448" y="181449"/>
                  <a:pt x="252610" y="182342"/>
                </a:cubicBezTo>
                <a:lnTo>
                  <a:pt x="245258" y="176091"/>
                </a:lnTo>
                <a:cubicBezTo>
                  <a:pt x="246177" y="172520"/>
                  <a:pt x="251691" y="170734"/>
                  <a:pt x="253529" y="168055"/>
                </a:cubicBezTo>
                <a:close/>
                <a:moveTo>
                  <a:pt x="181244" y="162619"/>
                </a:moveTo>
                <a:cubicBezTo>
                  <a:pt x="190115" y="163533"/>
                  <a:pt x="201648" y="161705"/>
                  <a:pt x="207858" y="169931"/>
                </a:cubicBezTo>
                <a:cubicBezTo>
                  <a:pt x="208745" y="172673"/>
                  <a:pt x="208745" y="176329"/>
                  <a:pt x="206971" y="178157"/>
                </a:cubicBezTo>
                <a:cubicBezTo>
                  <a:pt x="205196" y="180899"/>
                  <a:pt x="201648" y="183641"/>
                  <a:pt x="198100" y="182727"/>
                </a:cubicBezTo>
                <a:cubicBezTo>
                  <a:pt x="196325" y="183641"/>
                  <a:pt x="195438" y="180899"/>
                  <a:pt x="194551" y="179985"/>
                </a:cubicBezTo>
                <a:cubicBezTo>
                  <a:pt x="192777" y="176329"/>
                  <a:pt x="199874" y="175415"/>
                  <a:pt x="195438" y="172673"/>
                </a:cubicBezTo>
                <a:cubicBezTo>
                  <a:pt x="192777" y="172673"/>
                  <a:pt x="190115" y="173587"/>
                  <a:pt x="190115" y="176329"/>
                </a:cubicBezTo>
                <a:cubicBezTo>
                  <a:pt x="189228" y="180899"/>
                  <a:pt x="191890" y="184555"/>
                  <a:pt x="195438" y="186383"/>
                </a:cubicBezTo>
                <a:cubicBezTo>
                  <a:pt x="196325" y="186383"/>
                  <a:pt x="197212" y="186383"/>
                  <a:pt x="198100" y="187297"/>
                </a:cubicBezTo>
                <a:cubicBezTo>
                  <a:pt x="196325" y="190039"/>
                  <a:pt x="192777" y="191867"/>
                  <a:pt x="189228" y="191867"/>
                </a:cubicBezTo>
                <a:cubicBezTo>
                  <a:pt x="185680" y="190953"/>
                  <a:pt x="183019" y="188211"/>
                  <a:pt x="181244" y="184555"/>
                </a:cubicBezTo>
                <a:cubicBezTo>
                  <a:pt x="178583" y="178157"/>
                  <a:pt x="181244" y="169017"/>
                  <a:pt x="181244" y="162619"/>
                </a:cubicBezTo>
                <a:close/>
                <a:moveTo>
                  <a:pt x="714547" y="156943"/>
                </a:moveTo>
                <a:cubicBezTo>
                  <a:pt x="718996" y="157816"/>
                  <a:pt x="722554" y="156943"/>
                  <a:pt x="726113" y="156943"/>
                </a:cubicBezTo>
                <a:cubicBezTo>
                  <a:pt x="728782" y="160435"/>
                  <a:pt x="733231" y="159562"/>
                  <a:pt x="736789" y="163055"/>
                </a:cubicBezTo>
                <a:cubicBezTo>
                  <a:pt x="743017" y="161308"/>
                  <a:pt x="749245" y="158689"/>
                  <a:pt x="755473" y="162182"/>
                </a:cubicBezTo>
                <a:cubicBezTo>
                  <a:pt x="758142" y="165674"/>
                  <a:pt x="760811" y="169167"/>
                  <a:pt x="759032" y="172659"/>
                </a:cubicBezTo>
                <a:cubicBezTo>
                  <a:pt x="757252" y="175278"/>
                  <a:pt x="753694" y="177898"/>
                  <a:pt x="751024" y="176151"/>
                </a:cubicBezTo>
                <a:cubicBezTo>
                  <a:pt x="746576" y="174405"/>
                  <a:pt x="751024" y="169167"/>
                  <a:pt x="746576" y="168293"/>
                </a:cubicBezTo>
                <a:cubicBezTo>
                  <a:pt x="743017" y="168293"/>
                  <a:pt x="740348" y="170040"/>
                  <a:pt x="739458" y="173532"/>
                </a:cubicBezTo>
                <a:cubicBezTo>
                  <a:pt x="738569" y="177025"/>
                  <a:pt x="740348" y="181390"/>
                  <a:pt x="743017" y="184009"/>
                </a:cubicBezTo>
                <a:cubicBezTo>
                  <a:pt x="747466" y="188375"/>
                  <a:pt x="754583" y="191868"/>
                  <a:pt x="760811" y="188375"/>
                </a:cubicBezTo>
                <a:cubicBezTo>
                  <a:pt x="760811" y="188375"/>
                  <a:pt x="760811" y="188375"/>
                  <a:pt x="764370" y="195360"/>
                </a:cubicBezTo>
                <a:cubicBezTo>
                  <a:pt x="759032" y="197979"/>
                  <a:pt x="752804" y="195360"/>
                  <a:pt x="747466" y="195360"/>
                </a:cubicBezTo>
                <a:cubicBezTo>
                  <a:pt x="745686" y="196233"/>
                  <a:pt x="744797" y="198852"/>
                  <a:pt x="745686" y="199726"/>
                </a:cubicBezTo>
                <a:cubicBezTo>
                  <a:pt x="747466" y="201472"/>
                  <a:pt x="751024" y="200599"/>
                  <a:pt x="751914" y="204091"/>
                </a:cubicBezTo>
                <a:cubicBezTo>
                  <a:pt x="751914" y="205837"/>
                  <a:pt x="750135" y="207584"/>
                  <a:pt x="747466" y="208457"/>
                </a:cubicBezTo>
                <a:cubicBezTo>
                  <a:pt x="744797" y="209330"/>
                  <a:pt x="743017" y="207584"/>
                  <a:pt x="741238" y="206711"/>
                </a:cubicBezTo>
                <a:cubicBezTo>
                  <a:pt x="738569" y="204091"/>
                  <a:pt x="737679" y="200599"/>
                  <a:pt x="736789" y="197106"/>
                </a:cubicBezTo>
                <a:cubicBezTo>
                  <a:pt x="736789" y="197106"/>
                  <a:pt x="736789" y="197106"/>
                  <a:pt x="738569" y="190121"/>
                </a:cubicBezTo>
                <a:cubicBezTo>
                  <a:pt x="733231" y="184883"/>
                  <a:pt x="733231" y="177025"/>
                  <a:pt x="731451" y="170040"/>
                </a:cubicBezTo>
                <a:cubicBezTo>
                  <a:pt x="727892" y="164801"/>
                  <a:pt x="721665" y="163928"/>
                  <a:pt x="717216" y="164801"/>
                </a:cubicBezTo>
                <a:cubicBezTo>
                  <a:pt x="714547" y="165674"/>
                  <a:pt x="713657" y="167420"/>
                  <a:pt x="713657" y="169167"/>
                </a:cubicBezTo>
                <a:cubicBezTo>
                  <a:pt x="713657" y="171786"/>
                  <a:pt x="711878" y="176151"/>
                  <a:pt x="714547" y="177898"/>
                </a:cubicBezTo>
                <a:cubicBezTo>
                  <a:pt x="717216" y="177025"/>
                  <a:pt x="720775" y="174405"/>
                  <a:pt x="723444" y="177025"/>
                </a:cubicBezTo>
                <a:cubicBezTo>
                  <a:pt x="725223" y="178771"/>
                  <a:pt x="725223" y="181390"/>
                  <a:pt x="724334" y="183136"/>
                </a:cubicBezTo>
                <a:cubicBezTo>
                  <a:pt x="721665" y="187502"/>
                  <a:pt x="716326" y="186629"/>
                  <a:pt x="712768" y="184883"/>
                </a:cubicBezTo>
                <a:cubicBezTo>
                  <a:pt x="704760" y="180517"/>
                  <a:pt x="706540" y="168293"/>
                  <a:pt x="696753" y="165674"/>
                </a:cubicBezTo>
                <a:cubicBezTo>
                  <a:pt x="691415" y="165674"/>
                  <a:pt x="686077" y="167420"/>
                  <a:pt x="683408" y="163055"/>
                </a:cubicBezTo>
                <a:cubicBezTo>
                  <a:pt x="688746" y="161308"/>
                  <a:pt x="693194" y="160435"/>
                  <a:pt x="698533" y="159562"/>
                </a:cubicBezTo>
                <a:cubicBezTo>
                  <a:pt x="703871" y="163928"/>
                  <a:pt x="710099" y="159562"/>
                  <a:pt x="714547" y="156943"/>
                </a:cubicBezTo>
                <a:close/>
                <a:moveTo>
                  <a:pt x="778038" y="153768"/>
                </a:moveTo>
                <a:cubicBezTo>
                  <a:pt x="780710" y="153768"/>
                  <a:pt x="784272" y="154663"/>
                  <a:pt x="786053" y="157350"/>
                </a:cubicBezTo>
                <a:cubicBezTo>
                  <a:pt x="786053" y="161827"/>
                  <a:pt x="791396" y="158245"/>
                  <a:pt x="794958" y="160036"/>
                </a:cubicBezTo>
                <a:cubicBezTo>
                  <a:pt x="797630" y="160932"/>
                  <a:pt x="800302" y="163619"/>
                  <a:pt x="802083" y="166305"/>
                </a:cubicBezTo>
                <a:cubicBezTo>
                  <a:pt x="802083" y="169887"/>
                  <a:pt x="802083" y="173469"/>
                  <a:pt x="799411" y="176156"/>
                </a:cubicBezTo>
                <a:cubicBezTo>
                  <a:pt x="797630" y="177051"/>
                  <a:pt x="794068" y="178842"/>
                  <a:pt x="792287" y="177051"/>
                </a:cubicBezTo>
                <a:cubicBezTo>
                  <a:pt x="790506" y="175260"/>
                  <a:pt x="788725" y="172574"/>
                  <a:pt x="790506" y="170783"/>
                </a:cubicBezTo>
                <a:cubicBezTo>
                  <a:pt x="791396" y="169887"/>
                  <a:pt x="794068" y="170783"/>
                  <a:pt x="794068" y="168096"/>
                </a:cubicBezTo>
                <a:cubicBezTo>
                  <a:pt x="793177" y="166305"/>
                  <a:pt x="791396" y="166305"/>
                  <a:pt x="790506" y="168096"/>
                </a:cubicBezTo>
                <a:cubicBezTo>
                  <a:pt x="787834" y="168992"/>
                  <a:pt x="786053" y="171678"/>
                  <a:pt x="786944" y="173469"/>
                </a:cubicBezTo>
                <a:cubicBezTo>
                  <a:pt x="786944" y="177051"/>
                  <a:pt x="790506" y="181529"/>
                  <a:pt x="794068" y="181529"/>
                </a:cubicBezTo>
                <a:cubicBezTo>
                  <a:pt x="798521" y="184215"/>
                  <a:pt x="805645" y="172574"/>
                  <a:pt x="805645" y="182424"/>
                </a:cubicBezTo>
                <a:cubicBezTo>
                  <a:pt x="797630" y="183320"/>
                  <a:pt x="790506" y="185111"/>
                  <a:pt x="783381" y="188693"/>
                </a:cubicBezTo>
                <a:cubicBezTo>
                  <a:pt x="778038" y="184215"/>
                  <a:pt x="777148" y="177051"/>
                  <a:pt x="776257" y="170783"/>
                </a:cubicBezTo>
                <a:cubicBezTo>
                  <a:pt x="774476" y="166305"/>
                  <a:pt x="772695" y="161827"/>
                  <a:pt x="769133" y="158245"/>
                </a:cubicBezTo>
                <a:cubicBezTo>
                  <a:pt x="769133" y="154663"/>
                  <a:pt x="774476" y="154663"/>
                  <a:pt x="778038" y="153768"/>
                </a:cubicBezTo>
                <a:close/>
                <a:moveTo>
                  <a:pt x="799128" y="146964"/>
                </a:moveTo>
                <a:cubicBezTo>
                  <a:pt x="801885" y="144243"/>
                  <a:pt x="803723" y="149686"/>
                  <a:pt x="805562" y="150593"/>
                </a:cubicBezTo>
                <a:cubicBezTo>
                  <a:pt x="805562" y="150593"/>
                  <a:pt x="805562" y="150593"/>
                  <a:pt x="810157" y="155129"/>
                </a:cubicBezTo>
                <a:cubicBezTo>
                  <a:pt x="811995" y="158757"/>
                  <a:pt x="807400" y="160571"/>
                  <a:pt x="805562" y="163293"/>
                </a:cubicBezTo>
                <a:cubicBezTo>
                  <a:pt x="801885" y="162386"/>
                  <a:pt x="800966" y="156943"/>
                  <a:pt x="797290" y="156943"/>
                </a:cubicBezTo>
                <a:cubicBezTo>
                  <a:pt x="794533" y="153314"/>
                  <a:pt x="798209" y="149686"/>
                  <a:pt x="799128" y="146964"/>
                </a:cubicBezTo>
                <a:close/>
                <a:moveTo>
                  <a:pt x="818513" y="143530"/>
                </a:moveTo>
                <a:cubicBezTo>
                  <a:pt x="821270" y="142655"/>
                  <a:pt x="824027" y="145279"/>
                  <a:pt x="826785" y="147029"/>
                </a:cubicBezTo>
                <a:cubicBezTo>
                  <a:pt x="829542" y="149653"/>
                  <a:pt x="828623" y="155776"/>
                  <a:pt x="829542" y="158400"/>
                </a:cubicBezTo>
                <a:cubicBezTo>
                  <a:pt x="834137" y="157525"/>
                  <a:pt x="835975" y="161024"/>
                  <a:pt x="837814" y="164523"/>
                </a:cubicBezTo>
                <a:cubicBezTo>
                  <a:pt x="840571" y="175020"/>
                  <a:pt x="827704" y="168022"/>
                  <a:pt x="823108" y="172396"/>
                </a:cubicBezTo>
                <a:cubicBezTo>
                  <a:pt x="821270" y="172396"/>
                  <a:pt x="821270" y="170646"/>
                  <a:pt x="820351" y="168897"/>
                </a:cubicBezTo>
                <a:cubicBezTo>
                  <a:pt x="821270" y="168022"/>
                  <a:pt x="822189" y="165398"/>
                  <a:pt x="824027" y="166273"/>
                </a:cubicBezTo>
                <a:cubicBezTo>
                  <a:pt x="824947" y="166273"/>
                  <a:pt x="826785" y="168022"/>
                  <a:pt x="827704" y="166273"/>
                </a:cubicBezTo>
                <a:cubicBezTo>
                  <a:pt x="827704" y="165398"/>
                  <a:pt x="826785" y="163649"/>
                  <a:pt x="824947" y="162774"/>
                </a:cubicBezTo>
                <a:cubicBezTo>
                  <a:pt x="821270" y="162774"/>
                  <a:pt x="818513" y="164523"/>
                  <a:pt x="816675" y="167147"/>
                </a:cubicBezTo>
                <a:cubicBezTo>
                  <a:pt x="813918" y="171521"/>
                  <a:pt x="820351" y="175020"/>
                  <a:pt x="816675" y="177644"/>
                </a:cubicBezTo>
                <a:cubicBezTo>
                  <a:pt x="812999" y="180268"/>
                  <a:pt x="813918" y="183767"/>
                  <a:pt x="812999" y="185517"/>
                </a:cubicBezTo>
                <a:cubicBezTo>
                  <a:pt x="807484" y="181143"/>
                  <a:pt x="805646" y="175895"/>
                  <a:pt x="806565" y="169772"/>
                </a:cubicBezTo>
                <a:cubicBezTo>
                  <a:pt x="809322" y="161024"/>
                  <a:pt x="821270" y="154901"/>
                  <a:pt x="818513" y="143530"/>
                </a:cubicBezTo>
                <a:close/>
                <a:moveTo>
                  <a:pt x="305618" y="142655"/>
                </a:moveTo>
                <a:cubicBezTo>
                  <a:pt x="310956" y="142655"/>
                  <a:pt x="315404" y="146194"/>
                  <a:pt x="319853" y="149734"/>
                </a:cubicBezTo>
                <a:cubicBezTo>
                  <a:pt x="327860" y="146194"/>
                  <a:pt x="335867" y="150618"/>
                  <a:pt x="342095" y="155043"/>
                </a:cubicBezTo>
                <a:cubicBezTo>
                  <a:pt x="338536" y="158582"/>
                  <a:pt x="332308" y="155927"/>
                  <a:pt x="326080" y="156812"/>
                </a:cubicBezTo>
                <a:cubicBezTo>
                  <a:pt x="324301" y="158582"/>
                  <a:pt x="320742" y="157697"/>
                  <a:pt x="320742" y="160352"/>
                </a:cubicBezTo>
                <a:cubicBezTo>
                  <a:pt x="320742" y="165661"/>
                  <a:pt x="318073" y="170085"/>
                  <a:pt x="313625" y="171854"/>
                </a:cubicBezTo>
                <a:cubicBezTo>
                  <a:pt x="310956" y="171854"/>
                  <a:pt x="307397" y="172739"/>
                  <a:pt x="304728" y="170970"/>
                </a:cubicBezTo>
                <a:cubicBezTo>
                  <a:pt x="304728" y="169200"/>
                  <a:pt x="302948" y="167430"/>
                  <a:pt x="304728" y="164776"/>
                </a:cubicBezTo>
                <a:cubicBezTo>
                  <a:pt x="306507" y="160352"/>
                  <a:pt x="311845" y="164776"/>
                  <a:pt x="312735" y="159467"/>
                </a:cubicBezTo>
                <a:cubicBezTo>
                  <a:pt x="312735" y="156812"/>
                  <a:pt x="311845" y="152388"/>
                  <a:pt x="308287" y="151503"/>
                </a:cubicBezTo>
                <a:cubicBezTo>
                  <a:pt x="303838" y="150618"/>
                  <a:pt x="300279" y="154158"/>
                  <a:pt x="297610" y="155927"/>
                </a:cubicBezTo>
                <a:cubicBezTo>
                  <a:pt x="294052" y="163006"/>
                  <a:pt x="293162" y="170970"/>
                  <a:pt x="287824" y="177163"/>
                </a:cubicBezTo>
                <a:cubicBezTo>
                  <a:pt x="288713" y="180703"/>
                  <a:pt x="291382" y="185127"/>
                  <a:pt x="289603" y="188666"/>
                </a:cubicBezTo>
                <a:cubicBezTo>
                  <a:pt x="288713" y="192206"/>
                  <a:pt x="286044" y="193975"/>
                  <a:pt x="283375" y="194860"/>
                </a:cubicBezTo>
                <a:cubicBezTo>
                  <a:pt x="280706" y="195745"/>
                  <a:pt x="278037" y="196630"/>
                  <a:pt x="276258" y="194860"/>
                </a:cubicBezTo>
                <a:cubicBezTo>
                  <a:pt x="274478" y="193091"/>
                  <a:pt x="273589" y="190436"/>
                  <a:pt x="274478" y="187782"/>
                </a:cubicBezTo>
                <a:cubicBezTo>
                  <a:pt x="275368" y="185127"/>
                  <a:pt x="281596" y="187782"/>
                  <a:pt x="279816" y="183357"/>
                </a:cubicBezTo>
                <a:cubicBezTo>
                  <a:pt x="275368" y="180703"/>
                  <a:pt x="270030" y="183357"/>
                  <a:pt x="265581" y="182472"/>
                </a:cubicBezTo>
                <a:cubicBezTo>
                  <a:pt x="263802" y="182472"/>
                  <a:pt x="262912" y="181588"/>
                  <a:pt x="261133" y="180703"/>
                </a:cubicBezTo>
                <a:cubicBezTo>
                  <a:pt x="261133" y="178048"/>
                  <a:pt x="263802" y="176279"/>
                  <a:pt x="264692" y="174509"/>
                </a:cubicBezTo>
                <a:cubicBezTo>
                  <a:pt x="267361" y="174509"/>
                  <a:pt x="270030" y="174509"/>
                  <a:pt x="271809" y="176279"/>
                </a:cubicBezTo>
                <a:cubicBezTo>
                  <a:pt x="276258" y="174509"/>
                  <a:pt x="281596" y="174509"/>
                  <a:pt x="284265" y="170085"/>
                </a:cubicBezTo>
                <a:cubicBezTo>
                  <a:pt x="286044" y="167430"/>
                  <a:pt x="286934" y="163006"/>
                  <a:pt x="286044" y="159467"/>
                </a:cubicBezTo>
                <a:cubicBezTo>
                  <a:pt x="285155" y="158582"/>
                  <a:pt x="283375" y="156812"/>
                  <a:pt x="282486" y="155927"/>
                </a:cubicBezTo>
                <a:cubicBezTo>
                  <a:pt x="279816" y="156812"/>
                  <a:pt x="278037" y="161236"/>
                  <a:pt x="274478" y="159467"/>
                </a:cubicBezTo>
                <a:cubicBezTo>
                  <a:pt x="271809" y="157697"/>
                  <a:pt x="270030" y="155043"/>
                  <a:pt x="271809" y="151503"/>
                </a:cubicBezTo>
                <a:cubicBezTo>
                  <a:pt x="274478" y="149734"/>
                  <a:pt x="276258" y="146194"/>
                  <a:pt x="278927" y="146194"/>
                </a:cubicBezTo>
                <a:cubicBezTo>
                  <a:pt x="282486" y="147079"/>
                  <a:pt x="286934" y="147079"/>
                  <a:pt x="289603" y="150618"/>
                </a:cubicBezTo>
                <a:cubicBezTo>
                  <a:pt x="294941" y="147964"/>
                  <a:pt x="299390" y="143540"/>
                  <a:pt x="305618" y="142655"/>
                </a:cubicBezTo>
                <a:close/>
                <a:moveTo>
                  <a:pt x="250197" y="142655"/>
                </a:moveTo>
                <a:cubicBezTo>
                  <a:pt x="255489" y="142655"/>
                  <a:pt x="260780" y="144429"/>
                  <a:pt x="264308" y="149752"/>
                </a:cubicBezTo>
                <a:cubicBezTo>
                  <a:pt x="264308" y="152413"/>
                  <a:pt x="260780" y="150639"/>
                  <a:pt x="259898" y="151526"/>
                </a:cubicBezTo>
                <a:cubicBezTo>
                  <a:pt x="258134" y="153300"/>
                  <a:pt x="255489" y="154187"/>
                  <a:pt x="255489" y="155962"/>
                </a:cubicBezTo>
                <a:cubicBezTo>
                  <a:pt x="251079" y="161284"/>
                  <a:pt x="249315" y="170156"/>
                  <a:pt x="241378" y="171930"/>
                </a:cubicBezTo>
                <a:cubicBezTo>
                  <a:pt x="236086" y="172817"/>
                  <a:pt x="231676" y="170156"/>
                  <a:pt x="227267" y="171930"/>
                </a:cubicBezTo>
                <a:cubicBezTo>
                  <a:pt x="227267" y="171930"/>
                  <a:pt x="227267" y="171930"/>
                  <a:pt x="224621" y="171043"/>
                </a:cubicBezTo>
                <a:cubicBezTo>
                  <a:pt x="224621" y="169268"/>
                  <a:pt x="226385" y="166607"/>
                  <a:pt x="228149" y="164833"/>
                </a:cubicBezTo>
                <a:cubicBezTo>
                  <a:pt x="230794" y="165720"/>
                  <a:pt x="234322" y="165720"/>
                  <a:pt x="236968" y="163946"/>
                </a:cubicBezTo>
                <a:cubicBezTo>
                  <a:pt x="238732" y="163059"/>
                  <a:pt x="239614" y="160397"/>
                  <a:pt x="240496" y="157736"/>
                </a:cubicBezTo>
                <a:cubicBezTo>
                  <a:pt x="240496" y="155962"/>
                  <a:pt x="239614" y="155075"/>
                  <a:pt x="238732" y="154187"/>
                </a:cubicBezTo>
                <a:cubicBezTo>
                  <a:pt x="235204" y="155075"/>
                  <a:pt x="238732" y="158623"/>
                  <a:pt x="236086" y="159510"/>
                </a:cubicBezTo>
                <a:cubicBezTo>
                  <a:pt x="235204" y="161284"/>
                  <a:pt x="233440" y="162171"/>
                  <a:pt x="231676" y="161284"/>
                </a:cubicBezTo>
                <a:cubicBezTo>
                  <a:pt x="227267" y="160397"/>
                  <a:pt x="228149" y="155962"/>
                  <a:pt x="227267" y="153300"/>
                </a:cubicBezTo>
                <a:cubicBezTo>
                  <a:pt x="229913" y="147090"/>
                  <a:pt x="236968" y="147090"/>
                  <a:pt x="242260" y="147090"/>
                </a:cubicBezTo>
                <a:cubicBezTo>
                  <a:pt x="244023" y="143542"/>
                  <a:pt x="247551" y="143542"/>
                  <a:pt x="250197" y="142655"/>
                </a:cubicBezTo>
                <a:close/>
                <a:moveTo>
                  <a:pt x="230573" y="133130"/>
                </a:moveTo>
                <a:cubicBezTo>
                  <a:pt x="230573" y="133130"/>
                  <a:pt x="230573" y="133130"/>
                  <a:pt x="232359" y="133130"/>
                </a:cubicBezTo>
                <a:cubicBezTo>
                  <a:pt x="231466" y="136658"/>
                  <a:pt x="233252" y="140185"/>
                  <a:pt x="234145" y="143713"/>
                </a:cubicBezTo>
                <a:cubicBezTo>
                  <a:pt x="231466" y="146359"/>
                  <a:pt x="227001" y="145477"/>
                  <a:pt x="224323" y="149005"/>
                </a:cubicBezTo>
                <a:cubicBezTo>
                  <a:pt x="222537" y="148123"/>
                  <a:pt x="221644" y="145477"/>
                  <a:pt x="219858" y="142831"/>
                </a:cubicBezTo>
                <a:cubicBezTo>
                  <a:pt x="220751" y="137540"/>
                  <a:pt x="227894" y="136658"/>
                  <a:pt x="230573" y="133130"/>
                </a:cubicBezTo>
                <a:close/>
                <a:moveTo>
                  <a:pt x="747161" y="131398"/>
                </a:moveTo>
                <a:cubicBezTo>
                  <a:pt x="747919" y="132156"/>
                  <a:pt x="748785" y="133419"/>
                  <a:pt x="749650" y="133419"/>
                </a:cubicBezTo>
                <a:cubicBezTo>
                  <a:pt x="753980" y="136449"/>
                  <a:pt x="759175" y="134429"/>
                  <a:pt x="763505" y="134429"/>
                </a:cubicBezTo>
                <a:lnTo>
                  <a:pt x="764371" y="134429"/>
                </a:lnTo>
                <a:cubicBezTo>
                  <a:pt x="761773" y="138470"/>
                  <a:pt x="756578" y="139480"/>
                  <a:pt x="752248" y="138470"/>
                </a:cubicBezTo>
                <a:cubicBezTo>
                  <a:pt x="749650" y="137460"/>
                  <a:pt x="747053" y="135439"/>
                  <a:pt x="745321" y="132409"/>
                </a:cubicBezTo>
                <a:cubicBezTo>
                  <a:pt x="745754" y="130388"/>
                  <a:pt x="746403" y="130641"/>
                  <a:pt x="747161" y="131398"/>
                </a:cubicBezTo>
                <a:close/>
                <a:moveTo>
                  <a:pt x="209778" y="126780"/>
                </a:moveTo>
                <a:cubicBezTo>
                  <a:pt x="208865" y="140060"/>
                  <a:pt x="226208" y="148028"/>
                  <a:pt x="223470" y="162193"/>
                </a:cubicBezTo>
                <a:cubicBezTo>
                  <a:pt x="222557" y="166620"/>
                  <a:pt x="218906" y="171932"/>
                  <a:pt x="214342" y="172817"/>
                </a:cubicBezTo>
                <a:cubicBezTo>
                  <a:pt x="211603" y="171046"/>
                  <a:pt x="211603" y="166620"/>
                  <a:pt x="209778" y="163964"/>
                </a:cubicBezTo>
                <a:cubicBezTo>
                  <a:pt x="211603" y="160422"/>
                  <a:pt x="213429" y="155110"/>
                  <a:pt x="209778" y="151569"/>
                </a:cubicBezTo>
                <a:cubicBezTo>
                  <a:pt x="207039" y="149798"/>
                  <a:pt x="203388" y="149798"/>
                  <a:pt x="200650" y="149798"/>
                </a:cubicBezTo>
                <a:cubicBezTo>
                  <a:pt x="200650" y="149798"/>
                  <a:pt x="200650" y="149798"/>
                  <a:pt x="198824" y="150684"/>
                </a:cubicBezTo>
                <a:cubicBezTo>
                  <a:pt x="200650" y="152454"/>
                  <a:pt x="205214" y="152454"/>
                  <a:pt x="207039" y="155996"/>
                </a:cubicBezTo>
                <a:cubicBezTo>
                  <a:pt x="207952" y="157766"/>
                  <a:pt x="207039" y="159537"/>
                  <a:pt x="206126" y="161308"/>
                </a:cubicBezTo>
                <a:cubicBezTo>
                  <a:pt x="202475" y="162193"/>
                  <a:pt x="199737" y="158652"/>
                  <a:pt x="195173" y="159537"/>
                </a:cubicBezTo>
                <a:cubicBezTo>
                  <a:pt x="193347" y="158652"/>
                  <a:pt x="189696" y="159537"/>
                  <a:pt x="189696" y="155996"/>
                </a:cubicBezTo>
                <a:cubicBezTo>
                  <a:pt x="189696" y="151569"/>
                  <a:pt x="194260" y="145372"/>
                  <a:pt x="198824" y="143601"/>
                </a:cubicBezTo>
                <a:cubicBezTo>
                  <a:pt x="199737" y="140060"/>
                  <a:pt x="199737" y="136518"/>
                  <a:pt x="201562" y="133862"/>
                </a:cubicBezTo>
                <a:cubicBezTo>
                  <a:pt x="205214" y="132092"/>
                  <a:pt x="205214" y="126780"/>
                  <a:pt x="209778" y="126780"/>
                </a:cubicBezTo>
                <a:close/>
                <a:moveTo>
                  <a:pt x="801465" y="126063"/>
                </a:moveTo>
                <a:cubicBezTo>
                  <a:pt x="806863" y="129546"/>
                  <a:pt x="811360" y="134769"/>
                  <a:pt x="814059" y="140863"/>
                </a:cubicBezTo>
                <a:cubicBezTo>
                  <a:pt x="813160" y="145215"/>
                  <a:pt x="816758" y="147827"/>
                  <a:pt x="814059" y="152180"/>
                </a:cubicBezTo>
                <a:cubicBezTo>
                  <a:pt x="805064" y="150439"/>
                  <a:pt x="809561" y="140863"/>
                  <a:pt x="804164" y="136510"/>
                </a:cubicBezTo>
                <a:cubicBezTo>
                  <a:pt x="802365" y="136510"/>
                  <a:pt x="802365" y="133898"/>
                  <a:pt x="799666" y="134769"/>
                </a:cubicBezTo>
                <a:cubicBezTo>
                  <a:pt x="798767" y="136510"/>
                  <a:pt x="795168" y="137381"/>
                  <a:pt x="793369" y="136510"/>
                </a:cubicBezTo>
                <a:cubicBezTo>
                  <a:pt x="791570" y="134769"/>
                  <a:pt x="789771" y="132157"/>
                  <a:pt x="790670" y="129546"/>
                </a:cubicBezTo>
                <a:cubicBezTo>
                  <a:pt x="793369" y="126063"/>
                  <a:pt x="796967" y="125193"/>
                  <a:pt x="801465" y="126063"/>
                </a:cubicBezTo>
                <a:close/>
                <a:moveTo>
                  <a:pt x="279001" y="120203"/>
                </a:moveTo>
                <a:cubicBezTo>
                  <a:pt x="281132" y="119069"/>
                  <a:pt x="283150" y="118388"/>
                  <a:pt x="284945" y="121110"/>
                </a:cubicBezTo>
                <a:cubicBezTo>
                  <a:pt x="280459" y="125645"/>
                  <a:pt x="273281" y="128367"/>
                  <a:pt x="267000" y="125645"/>
                </a:cubicBezTo>
                <a:cubicBezTo>
                  <a:pt x="266102" y="124738"/>
                  <a:pt x="264308" y="124738"/>
                  <a:pt x="264308" y="122924"/>
                </a:cubicBezTo>
                <a:cubicBezTo>
                  <a:pt x="266102" y="118388"/>
                  <a:pt x="269692" y="122924"/>
                  <a:pt x="272383" y="122017"/>
                </a:cubicBezTo>
                <a:cubicBezTo>
                  <a:pt x="274626" y="122924"/>
                  <a:pt x="276870" y="121337"/>
                  <a:pt x="279001" y="120203"/>
                </a:cubicBezTo>
                <a:close/>
                <a:moveTo>
                  <a:pt x="768427" y="116714"/>
                </a:moveTo>
                <a:cubicBezTo>
                  <a:pt x="772837" y="114080"/>
                  <a:pt x="777246" y="118471"/>
                  <a:pt x="779892" y="121984"/>
                </a:cubicBezTo>
                <a:cubicBezTo>
                  <a:pt x="783420" y="130766"/>
                  <a:pt x="779892" y="138669"/>
                  <a:pt x="773719" y="145695"/>
                </a:cubicBezTo>
                <a:cubicBezTo>
                  <a:pt x="768427" y="150086"/>
                  <a:pt x="761371" y="151842"/>
                  <a:pt x="754316" y="151842"/>
                </a:cubicBezTo>
                <a:cubicBezTo>
                  <a:pt x="747260" y="155355"/>
                  <a:pt x="741969" y="148329"/>
                  <a:pt x="735795" y="149208"/>
                </a:cubicBezTo>
                <a:cubicBezTo>
                  <a:pt x="736677" y="151842"/>
                  <a:pt x="733149" y="152720"/>
                  <a:pt x="731386" y="154477"/>
                </a:cubicBezTo>
                <a:cubicBezTo>
                  <a:pt x="731386" y="154477"/>
                  <a:pt x="731386" y="154477"/>
                  <a:pt x="729622" y="154477"/>
                </a:cubicBezTo>
                <a:cubicBezTo>
                  <a:pt x="729622" y="154477"/>
                  <a:pt x="729622" y="154477"/>
                  <a:pt x="732268" y="150086"/>
                </a:cubicBezTo>
                <a:cubicBezTo>
                  <a:pt x="732268" y="147451"/>
                  <a:pt x="729622" y="148329"/>
                  <a:pt x="729622" y="146573"/>
                </a:cubicBezTo>
                <a:cubicBezTo>
                  <a:pt x="730504" y="144817"/>
                  <a:pt x="733149" y="142182"/>
                  <a:pt x="730504" y="140426"/>
                </a:cubicBezTo>
                <a:cubicBezTo>
                  <a:pt x="729622" y="139547"/>
                  <a:pt x="727858" y="137791"/>
                  <a:pt x="729622" y="136035"/>
                </a:cubicBezTo>
                <a:cubicBezTo>
                  <a:pt x="733149" y="136035"/>
                  <a:pt x="737559" y="132522"/>
                  <a:pt x="741087" y="135156"/>
                </a:cubicBezTo>
                <a:cubicBezTo>
                  <a:pt x="746379" y="140426"/>
                  <a:pt x="753434" y="143060"/>
                  <a:pt x="759608" y="140426"/>
                </a:cubicBezTo>
                <a:cubicBezTo>
                  <a:pt x="763135" y="138669"/>
                  <a:pt x="766663" y="137791"/>
                  <a:pt x="768427" y="134278"/>
                </a:cubicBezTo>
                <a:cubicBezTo>
                  <a:pt x="767545" y="130766"/>
                  <a:pt x="761371" y="129887"/>
                  <a:pt x="762253" y="124618"/>
                </a:cubicBezTo>
                <a:cubicBezTo>
                  <a:pt x="761371" y="121105"/>
                  <a:pt x="764899" y="118471"/>
                  <a:pt x="768427" y="116714"/>
                </a:cubicBezTo>
                <a:close/>
                <a:moveTo>
                  <a:pt x="226738" y="114080"/>
                </a:moveTo>
                <a:cubicBezTo>
                  <a:pt x="230442" y="114080"/>
                  <a:pt x="233220" y="115844"/>
                  <a:pt x="234146" y="120253"/>
                </a:cubicBezTo>
                <a:cubicBezTo>
                  <a:pt x="234146" y="122017"/>
                  <a:pt x="233220" y="123781"/>
                  <a:pt x="231368" y="124663"/>
                </a:cubicBezTo>
                <a:cubicBezTo>
                  <a:pt x="227664" y="124663"/>
                  <a:pt x="223033" y="124663"/>
                  <a:pt x="222107" y="128191"/>
                </a:cubicBezTo>
                <a:cubicBezTo>
                  <a:pt x="218403" y="131718"/>
                  <a:pt x="224886" y="137892"/>
                  <a:pt x="218403" y="137892"/>
                </a:cubicBezTo>
                <a:cubicBezTo>
                  <a:pt x="215625" y="137010"/>
                  <a:pt x="213773" y="134364"/>
                  <a:pt x="213773" y="131718"/>
                </a:cubicBezTo>
                <a:cubicBezTo>
                  <a:pt x="211921" y="127309"/>
                  <a:pt x="213773" y="122899"/>
                  <a:pt x="217477" y="119371"/>
                </a:cubicBezTo>
                <a:cubicBezTo>
                  <a:pt x="220255" y="117608"/>
                  <a:pt x="222107" y="114080"/>
                  <a:pt x="226738" y="114080"/>
                </a:cubicBezTo>
                <a:close/>
                <a:moveTo>
                  <a:pt x="257154" y="106010"/>
                </a:moveTo>
                <a:cubicBezTo>
                  <a:pt x="259446" y="106570"/>
                  <a:pt x="261411" y="108137"/>
                  <a:pt x="261847" y="110823"/>
                </a:cubicBezTo>
                <a:cubicBezTo>
                  <a:pt x="264467" y="113510"/>
                  <a:pt x="262720" y="117092"/>
                  <a:pt x="261847" y="119779"/>
                </a:cubicBezTo>
                <a:cubicBezTo>
                  <a:pt x="260101" y="120674"/>
                  <a:pt x="257482" y="123361"/>
                  <a:pt x="259228" y="125152"/>
                </a:cubicBezTo>
                <a:cubicBezTo>
                  <a:pt x="264467" y="129629"/>
                  <a:pt x="271451" y="132316"/>
                  <a:pt x="277563" y="129629"/>
                </a:cubicBezTo>
                <a:cubicBezTo>
                  <a:pt x="281929" y="129629"/>
                  <a:pt x="285421" y="125152"/>
                  <a:pt x="289787" y="123361"/>
                </a:cubicBezTo>
                <a:cubicBezTo>
                  <a:pt x="292406" y="125152"/>
                  <a:pt x="296772" y="123361"/>
                  <a:pt x="297645" y="126943"/>
                </a:cubicBezTo>
                <a:cubicBezTo>
                  <a:pt x="297645" y="126943"/>
                  <a:pt x="297645" y="126943"/>
                  <a:pt x="297645" y="127838"/>
                </a:cubicBezTo>
                <a:cubicBezTo>
                  <a:pt x="289787" y="135898"/>
                  <a:pt x="279309" y="139480"/>
                  <a:pt x="268832" y="139480"/>
                </a:cubicBezTo>
                <a:cubicBezTo>
                  <a:pt x="264467" y="138584"/>
                  <a:pt x="260974" y="137689"/>
                  <a:pt x="257482" y="135002"/>
                </a:cubicBezTo>
                <a:cubicBezTo>
                  <a:pt x="252243" y="132316"/>
                  <a:pt x="248750" y="126943"/>
                  <a:pt x="247004" y="120674"/>
                </a:cubicBezTo>
                <a:cubicBezTo>
                  <a:pt x="247004" y="115301"/>
                  <a:pt x="245258" y="110823"/>
                  <a:pt x="250497" y="107241"/>
                </a:cubicBezTo>
                <a:cubicBezTo>
                  <a:pt x="252243" y="105898"/>
                  <a:pt x="254862" y="105450"/>
                  <a:pt x="257154" y="106010"/>
                </a:cubicBezTo>
                <a:close/>
                <a:moveTo>
                  <a:pt x="298324" y="105414"/>
                </a:moveTo>
                <a:lnTo>
                  <a:pt x="300857" y="105720"/>
                </a:lnTo>
                <a:lnTo>
                  <a:pt x="299079" y="105820"/>
                </a:lnTo>
                <a:close/>
                <a:moveTo>
                  <a:pt x="511892" y="98205"/>
                </a:moveTo>
                <a:cubicBezTo>
                  <a:pt x="517911" y="99104"/>
                  <a:pt x="511032" y="103602"/>
                  <a:pt x="513611" y="107201"/>
                </a:cubicBezTo>
                <a:cubicBezTo>
                  <a:pt x="515331" y="111698"/>
                  <a:pt x="518771" y="115297"/>
                  <a:pt x="523070" y="117995"/>
                </a:cubicBezTo>
                <a:cubicBezTo>
                  <a:pt x="523070" y="121594"/>
                  <a:pt x="517911" y="121594"/>
                  <a:pt x="515331" y="123393"/>
                </a:cubicBezTo>
                <a:cubicBezTo>
                  <a:pt x="513611" y="125192"/>
                  <a:pt x="511032" y="125192"/>
                  <a:pt x="509312" y="123393"/>
                </a:cubicBezTo>
                <a:cubicBezTo>
                  <a:pt x="508452" y="120694"/>
                  <a:pt x="505013" y="122493"/>
                  <a:pt x="504153" y="119794"/>
                </a:cubicBezTo>
                <a:cubicBezTo>
                  <a:pt x="502433" y="120694"/>
                  <a:pt x="502433" y="117096"/>
                  <a:pt x="503293" y="116196"/>
                </a:cubicBezTo>
                <a:cubicBezTo>
                  <a:pt x="510172" y="113498"/>
                  <a:pt x="511892" y="105401"/>
                  <a:pt x="511892" y="98205"/>
                </a:cubicBezTo>
                <a:close/>
                <a:moveTo>
                  <a:pt x="759807" y="93442"/>
                </a:moveTo>
                <a:cubicBezTo>
                  <a:pt x="777593" y="93442"/>
                  <a:pt x="790043" y="105868"/>
                  <a:pt x="804271" y="115631"/>
                </a:cubicBezTo>
                <a:cubicBezTo>
                  <a:pt x="832729" y="136044"/>
                  <a:pt x="857629" y="162671"/>
                  <a:pt x="879861" y="189298"/>
                </a:cubicBezTo>
                <a:cubicBezTo>
                  <a:pt x="896758" y="207936"/>
                  <a:pt x="910986" y="229238"/>
                  <a:pt x="923436" y="251427"/>
                </a:cubicBezTo>
                <a:cubicBezTo>
                  <a:pt x="927883" y="260302"/>
                  <a:pt x="927883" y="272728"/>
                  <a:pt x="921658" y="281603"/>
                </a:cubicBezTo>
                <a:cubicBezTo>
                  <a:pt x="918101" y="285154"/>
                  <a:pt x="913654" y="287816"/>
                  <a:pt x="909208" y="288704"/>
                </a:cubicBezTo>
                <a:cubicBezTo>
                  <a:pt x="910097" y="284266"/>
                  <a:pt x="916322" y="283379"/>
                  <a:pt x="918990" y="279828"/>
                </a:cubicBezTo>
                <a:cubicBezTo>
                  <a:pt x="923436" y="273615"/>
                  <a:pt x="923436" y="266515"/>
                  <a:pt x="922547" y="259415"/>
                </a:cubicBezTo>
                <a:cubicBezTo>
                  <a:pt x="920769" y="254089"/>
                  <a:pt x="910986" y="238113"/>
                  <a:pt x="906540" y="231900"/>
                </a:cubicBezTo>
                <a:cubicBezTo>
                  <a:pt x="902983" y="225687"/>
                  <a:pt x="898536" y="220362"/>
                  <a:pt x="897647" y="218587"/>
                </a:cubicBezTo>
                <a:cubicBezTo>
                  <a:pt x="889643" y="206161"/>
                  <a:pt x="879861" y="195511"/>
                  <a:pt x="870968" y="183972"/>
                </a:cubicBezTo>
                <a:cubicBezTo>
                  <a:pt x="868300" y="182197"/>
                  <a:pt x="863854" y="176872"/>
                  <a:pt x="863854" y="176872"/>
                </a:cubicBezTo>
                <a:cubicBezTo>
                  <a:pt x="846957" y="159121"/>
                  <a:pt x="828282" y="140482"/>
                  <a:pt x="809607" y="125394"/>
                </a:cubicBezTo>
                <a:cubicBezTo>
                  <a:pt x="803382" y="122731"/>
                  <a:pt x="798936" y="115631"/>
                  <a:pt x="791821" y="112081"/>
                </a:cubicBezTo>
                <a:cubicBezTo>
                  <a:pt x="781150" y="103205"/>
                  <a:pt x="767810" y="96105"/>
                  <a:pt x="752692" y="99655"/>
                </a:cubicBezTo>
                <a:cubicBezTo>
                  <a:pt x="747357" y="101430"/>
                  <a:pt x="741132" y="103205"/>
                  <a:pt x="737574" y="108530"/>
                </a:cubicBezTo>
                <a:cubicBezTo>
                  <a:pt x="736685" y="108530"/>
                  <a:pt x="735796" y="106755"/>
                  <a:pt x="736685" y="105868"/>
                </a:cubicBezTo>
                <a:cubicBezTo>
                  <a:pt x="741132" y="96992"/>
                  <a:pt x="750914" y="94329"/>
                  <a:pt x="759807" y="93442"/>
                </a:cubicBezTo>
                <a:close/>
                <a:moveTo>
                  <a:pt x="281771" y="90985"/>
                </a:moveTo>
                <a:cubicBezTo>
                  <a:pt x="285299" y="92756"/>
                  <a:pt x="286181" y="97185"/>
                  <a:pt x="287945" y="99842"/>
                </a:cubicBezTo>
                <a:lnTo>
                  <a:pt x="298324" y="105414"/>
                </a:lnTo>
                <a:lnTo>
                  <a:pt x="288826" y="104270"/>
                </a:lnTo>
                <a:cubicBezTo>
                  <a:pt x="285299" y="100727"/>
                  <a:pt x="281771" y="96299"/>
                  <a:pt x="281771" y="91871"/>
                </a:cubicBezTo>
                <a:cubicBezTo>
                  <a:pt x="281771" y="91871"/>
                  <a:pt x="281771" y="91871"/>
                  <a:pt x="281771" y="90985"/>
                </a:cubicBezTo>
                <a:close/>
                <a:moveTo>
                  <a:pt x="583043" y="90267"/>
                </a:moveTo>
                <a:cubicBezTo>
                  <a:pt x="587453" y="91143"/>
                  <a:pt x="591863" y="92019"/>
                  <a:pt x="593626" y="96398"/>
                </a:cubicBezTo>
                <a:cubicBezTo>
                  <a:pt x="594508" y="98150"/>
                  <a:pt x="594508" y="99025"/>
                  <a:pt x="596272" y="99901"/>
                </a:cubicBezTo>
                <a:cubicBezTo>
                  <a:pt x="601564" y="98150"/>
                  <a:pt x="610383" y="96398"/>
                  <a:pt x="615675" y="101653"/>
                </a:cubicBezTo>
                <a:cubicBezTo>
                  <a:pt x="620085" y="106908"/>
                  <a:pt x="620085" y="113915"/>
                  <a:pt x="620085" y="120046"/>
                </a:cubicBezTo>
                <a:cubicBezTo>
                  <a:pt x="623613" y="124425"/>
                  <a:pt x="629786" y="127929"/>
                  <a:pt x="630668" y="134060"/>
                </a:cubicBezTo>
                <a:cubicBezTo>
                  <a:pt x="630668" y="136688"/>
                  <a:pt x="634196" y="138439"/>
                  <a:pt x="634196" y="141067"/>
                </a:cubicBezTo>
                <a:cubicBezTo>
                  <a:pt x="626258" y="141067"/>
                  <a:pt x="622731" y="132308"/>
                  <a:pt x="615675" y="130557"/>
                </a:cubicBezTo>
                <a:cubicBezTo>
                  <a:pt x="609501" y="133184"/>
                  <a:pt x="599800" y="135812"/>
                  <a:pt x="594508" y="130557"/>
                </a:cubicBezTo>
                <a:cubicBezTo>
                  <a:pt x="592744" y="128805"/>
                  <a:pt x="592744" y="126177"/>
                  <a:pt x="593626" y="123550"/>
                </a:cubicBezTo>
                <a:cubicBezTo>
                  <a:pt x="595390" y="121798"/>
                  <a:pt x="596272" y="120046"/>
                  <a:pt x="599800" y="120046"/>
                </a:cubicBezTo>
                <a:cubicBezTo>
                  <a:pt x="603328" y="119170"/>
                  <a:pt x="604210" y="127929"/>
                  <a:pt x="608619" y="122674"/>
                </a:cubicBezTo>
                <a:cubicBezTo>
                  <a:pt x="610383" y="120046"/>
                  <a:pt x="611265" y="114791"/>
                  <a:pt x="608619" y="111288"/>
                </a:cubicBezTo>
                <a:cubicBezTo>
                  <a:pt x="606856" y="108660"/>
                  <a:pt x="602446" y="108660"/>
                  <a:pt x="598918" y="108660"/>
                </a:cubicBezTo>
                <a:cubicBezTo>
                  <a:pt x="591863" y="109536"/>
                  <a:pt x="589217" y="118294"/>
                  <a:pt x="583043" y="120046"/>
                </a:cubicBezTo>
                <a:cubicBezTo>
                  <a:pt x="583043" y="120046"/>
                  <a:pt x="583043" y="120046"/>
                  <a:pt x="575988" y="120922"/>
                </a:cubicBezTo>
                <a:cubicBezTo>
                  <a:pt x="573342" y="124425"/>
                  <a:pt x="570696" y="128805"/>
                  <a:pt x="566286" y="129681"/>
                </a:cubicBezTo>
                <a:cubicBezTo>
                  <a:pt x="563640" y="129681"/>
                  <a:pt x="560994" y="128805"/>
                  <a:pt x="558349" y="127053"/>
                </a:cubicBezTo>
                <a:cubicBezTo>
                  <a:pt x="557467" y="124425"/>
                  <a:pt x="556585" y="120922"/>
                  <a:pt x="559231" y="120046"/>
                </a:cubicBezTo>
                <a:cubicBezTo>
                  <a:pt x="561876" y="118294"/>
                  <a:pt x="566286" y="122674"/>
                  <a:pt x="566286" y="118294"/>
                </a:cubicBezTo>
                <a:cubicBezTo>
                  <a:pt x="566286" y="113915"/>
                  <a:pt x="560113" y="113039"/>
                  <a:pt x="558349" y="110412"/>
                </a:cubicBezTo>
                <a:cubicBezTo>
                  <a:pt x="555703" y="108660"/>
                  <a:pt x="554821" y="105157"/>
                  <a:pt x="554821" y="102529"/>
                </a:cubicBezTo>
                <a:cubicBezTo>
                  <a:pt x="554821" y="102529"/>
                  <a:pt x="554821" y="102529"/>
                  <a:pt x="560113" y="102529"/>
                </a:cubicBezTo>
                <a:cubicBezTo>
                  <a:pt x="566286" y="106908"/>
                  <a:pt x="572460" y="113039"/>
                  <a:pt x="581279" y="110412"/>
                </a:cubicBezTo>
                <a:cubicBezTo>
                  <a:pt x="585689" y="110412"/>
                  <a:pt x="586571" y="106032"/>
                  <a:pt x="587453" y="103405"/>
                </a:cubicBezTo>
                <a:cubicBezTo>
                  <a:pt x="588335" y="100777"/>
                  <a:pt x="586571" y="99901"/>
                  <a:pt x="584807" y="98150"/>
                </a:cubicBezTo>
                <a:cubicBezTo>
                  <a:pt x="582161" y="99025"/>
                  <a:pt x="579515" y="102529"/>
                  <a:pt x="575988" y="99901"/>
                </a:cubicBezTo>
                <a:cubicBezTo>
                  <a:pt x="574224" y="99025"/>
                  <a:pt x="573342" y="96398"/>
                  <a:pt x="575106" y="94646"/>
                </a:cubicBezTo>
                <a:cubicBezTo>
                  <a:pt x="576869" y="92019"/>
                  <a:pt x="579515" y="90267"/>
                  <a:pt x="583043" y="90267"/>
                </a:cubicBezTo>
                <a:close/>
                <a:moveTo>
                  <a:pt x="557995" y="89535"/>
                </a:moveTo>
                <a:cubicBezTo>
                  <a:pt x="558789" y="92099"/>
                  <a:pt x="561170" y="93808"/>
                  <a:pt x="561170" y="97228"/>
                </a:cubicBezTo>
                <a:cubicBezTo>
                  <a:pt x="558789" y="99792"/>
                  <a:pt x="554820" y="98082"/>
                  <a:pt x="550852" y="98082"/>
                </a:cubicBezTo>
                <a:cubicBezTo>
                  <a:pt x="550058" y="95518"/>
                  <a:pt x="550852" y="92954"/>
                  <a:pt x="551645" y="90389"/>
                </a:cubicBezTo>
                <a:cubicBezTo>
                  <a:pt x="553233" y="89535"/>
                  <a:pt x="555614" y="88680"/>
                  <a:pt x="557995" y="89535"/>
                </a:cubicBezTo>
                <a:close/>
                <a:moveTo>
                  <a:pt x="467826" y="85505"/>
                </a:moveTo>
                <a:cubicBezTo>
                  <a:pt x="470366" y="85505"/>
                  <a:pt x="472906" y="86482"/>
                  <a:pt x="474599" y="87459"/>
                </a:cubicBezTo>
                <a:cubicBezTo>
                  <a:pt x="475446" y="90389"/>
                  <a:pt x="475446" y="93320"/>
                  <a:pt x="475446" y="96251"/>
                </a:cubicBezTo>
                <a:cubicBezTo>
                  <a:pt x="471213" y="98205"/>
                  <a:pt x="466979" y="93320"/>
                  <a:pt x="462746" y="92343"/>
                </a:cubicBezTo>
                <a:cubicBezTo>
                  <a:pt x="462746" y="88436"/>
                  <a:pt x="465286" y="86482"/>
                  <a:pt x="467826" y="85505"/>
                </a:cubicBezTo>
                <a:close/>
                <a:moveTo>
                  <a:pt x="438389" y="85277"/>
                </a:moveTo>
                <a:cubicBezTo>
                  <a:pt x="442129" y="84281"/>
                  <a:pt x="445869" y="85166"/>
                  <a:pt x="448509" y="89590"/>
                </a:cubicBezTo>
                <a:cubicBezTo>
                  <a:pt x="449389" y="92245"/>
                  <a:pt x="449389" y="94899"/>
                  <a:pt x="446749" y="96669"/>
                </a:cubicBezTo>
                <a:cubicBezTo>
                  <a:pt x="444989" y="98439"/>
                  <a:pt x="441469" y="97554"/>
                  <a:pt x="440589" y="96669"/>
                </a:cubicBezTo>
                <a:cubicBezTo>
                  <a:pt x="440589" y="96669"/>
                  <a:pt x="440589" y="96669"/>
                  <a:pt x="437949" y="94899"/>
                </a:cubicBezTo>
                <a:cubicBezTo>
                  <a:pt x="436189" y="95784"/>
                  <a:pt x="436189" y="98439"/>
                  <a:pt x="436189" y="99323"/>
                </a:cubicBezTo>
                <a:cubicBezTo>
                  <a:pt x="436189" y="102863"/>
                  <a:pt x="437949" y="105517"/>
                  <a:pt x="441469" y="107287"/>
                </a:cubicBezTo>
                <a:cubicBezTo>
                  <a:pt x="446749" y="109941"/>
                  <a:pt x="452029" y="109057"/>
                  <a:pt x="457310" y="107287"/>
                </a:cubicBezTo>
                <a:cubicBezTo>
                  <a:pt x="461710" y="104632"/>
                  <a:pt x="462590" y="96669"/>
                  <a:pt x="468750" y="98439"/>
                </a:cubicBezTo>
                <a:cubicBezTo>
                  <a:pt x="472270" y="100208"/>
                  <a:pt x="471390" y="103748"/>
                  <a:pt x="470510" y="105517"/>
                </a:cubicBezTo>
                <a:cubicBezTo>
                  <a:pt x="467870" y="110826"/>
                  <a:pt x="461710" y="112596"/>
                  <a:pt x="457310" y="117020"/>
                </a:cubicBezTo>
                <a:cubicBezTo>
                  <a:pt x="456430" y="117905"/>
                  <a:pt x="457310" y="119675"/>
                  <a:pt x="458190" y="120559"/>
                </a:cubicBezTo>
                <a:cubicBezTo>
                  <a:pt x="460830" y="120559"/>
                  <a:pt x="461710" y="116135"/>
                  <a:pt x="464350" y="118790"/>
                </a:cubicBezTo>
                <a:cubicBezTo>
                  <a:pt x="467870" y="119675"/>
                  <a:pt x="466990" y="123214"/>
                  <a:pt x="466990" y="125869"/>
                </a:cubicBezTo>
                <a:cubicBezTo>
                  <a:pt x="464350" y="131178"/>
                  <a:pt x="459070" y="127638"/>
                  <a:pt x="454670" y="127638"/>
                </a:cubicBezTo>
                <a:cubicBezTo>
                  <a:pt x="450269" y="124984"/>
                  <a:pt x="450269" y="119675"/>
                  <a:pt x="444989" y="118790"/>
                </a:cubicBezTo>
                <a:cubicBezTo>
                  <a:pt x="435309" y="118790"/>
                  <a:pt x="432669" y="107287"/>
                  <a:pt x="423869" y="107287"/>
                </a:cubicBezTo>
                <a:cubicBezTo>
                  <a:pt x="419469" y="107287"/>
                  <a:pt x="415069" y="109941"/>
                  <a:pt x="414189" y="114366"/>
                </a:cubicBezTo>
                <a:cubicBezTo>
                  <a:pt x="414189" y="116135"/>
                  <a:pt x="414189" y="120559"/>
                  <a:pt x="416829" y="122329"/>
                </a:cubicBezTo>
                <a:cubicBezTo>
                  <a:pt x="417709" y="123214"/>
                  <a:pt x="418589" y="124099"/>
                  <a:pt x="420349" y="123214"/>
                </a:cubicBezTo>
                <a:cubicBezTo>
                  <a:pt x="422109" y="119675"/>
                  <a:pt x="423869" y="117905"/>
                  <a:pt x="427389" y="116135"/>
                </a:cubicBezTo>
                <a:cubicBezTo>
                  <a:pt x="430029" y="119675"/>
                  <a:pt x="433549" y="123214"/>
                  <a:pt x="431789" y="127638"/>
                </a:cubicBezTo>
                <a:cubicBezTo>
                  <a:pt x="428269" y="132947"/>
                  <a:pt x="421229" y="132062"/>
                  <a:pt x="415069" y="132062"/>
                </a:cubicBezTo>
                <a:cubicBezTo>
                  <a:pt x="412428" y="129408"/>
                  <a:pt x="408028" y="125869"/>
                  <a:pt x="403628" y="127638"/>
                </a:cubicBezTo>
                <a:cubicBezTo>
                  <a:pt x="400988" y="132062"/>
                  <a:pt x="396588" y="134717"/>
                  <a:pt x="391308" y="134717"/>
                </a:cubicBezTo>
                <a:cubicBezTo>
                  <a:pt x="391308" y="132062"/>
                  <a:pt x="393948" y="131178"/>
                  <a:pt x="394828" y="128523"/>
                </a:cubicBezTo>
                <a:cubicBezTo>
                  <a:pt x="395708" y="123214"/>
                  <a:pt x="400988" y="121444"/>
                  <a:pt x="403628" y="117905"/>
                </a:cubicBezTo>
                <a:cubicBezTo>
                  <a:pt x="404508" y="111711"/>
                  <a:pt x="407148" y="104632"/>
                  <a:pt x="411548" y="100208"/>
                </a:cubicBezTo>
                <a:cubicBezTo>
                  <a:pt x="415069" y="96669"/>
                  <a:pt x="421229" y="97554"/>
                  <a:pt x="425629" y="98439"/>
                </a:cubicBezTo>
                <a:cubicBezTo>
                  <a:pt x="428269" y="97554"/>
                  <a:pt x="427389" y="94014"/>
                  <a:pt x="428269" y="92245"/>
                </a:cubicBezTo>
                <a:cubicBezTo>
                  <a:pt x="430909" y="89148"/>
                  <a:pt x="434649" y="86272"/>
                  <a:pt x="438389" y="85277"/>
                </a:cubicBezTo>
                <a:close/>
                <a:moveTo>
                  <a:pt x="678069" y="83917"/>
                </a:moveTo>
                <a:cubicBezTo>
                  <a:pt x="680666" y="83917"/>
                  <a:pt x="680666" y="88191"/>
                  <a:pt x="683264" y="89900"/>
                </a:cubicBezTo>
                <a:cubicBezTo>
                  <a:pt x="686728" y="92465"/>
                  <a:pt x="691057" y="89900"/>
                  <a:pt x="694521" y="91610"/>
                </a:cubicBezTo>
                <a:cubicBezTo>
                  <a:pt x="693655" y="94174"/>
                  <a:pt x="691057" y="94174"/>
                  <a:pt x="688460" y="95029"/>
                </a:cubicBezTo>
                <a:cubicBezTo>
                  <a:pt x="684130" y="95029"/>
                  <a:pt x="681532" y="93319"/>
                  <a:pt x="678935" y="89900"/>
                </a:cubicBezTo>
                <a:cubicBezTo>
                  <a:pt x="678069" y="88191"/>
                  <a:pt x="675471" y="84772"/>
                  <a:pt x="678069" y="83917"/>
                </a:cubicBezTo>
                <a:close/>
                <a:moveTo>
                  <a:pt x="260236" y="82131"/>
                </a:moveTo>
                <a:cubicBezTo>
                  <a:pt x="265923" y="80823"/>
                  <a:pt x="271945" y="80656"/>
                  <a:pt x="278412" y="82215"/>
                </a:cubicBezTo>
                <a:cubicBezTo>
                  <a:pt x="283765" y="83106"/>
                  <a:pt x="290009" y="87559"/>
                  <a:pt x="292686" y="93794"/>
                </a:cubicBezTo>
                <a:cubicBezTo>
                  <a:pt x="292686" y="94685"/>
                  <a:pt x="294470" y="96467"/>
                  <a:pt x="292686" y="98248"/>
                </a:cubicBezTo>
                <a:cubicBezTo>
                  <a:pt x="289117" y="93794"/>
                  <a:pt x="284657" y="86669"/>
                  <a:pt x="277520" y="83996"/>
                </a:cubicBezTo>
                <a:cubicBezTo>
                  <a:pt x="271276" y="83106"/>
                  <a:pt x="264139" y="83996"/>
                  <a:pt x="257894" y="85778"/>
                </a:cubicBezTo>
                <a:cubicBezTo>
                  <a:pt x="238268" y="96467"/>
                  <a:pt x="219534" y="110718"/>
                  <a:pt x="200801" y="124079"/>
                </a:cubicBezTo>
                <a:cubicBezTo>
                  <a:pt x="177606" y="145456"/>
                  <a:pt x="152628" y="167724"/>
                  <a:pt x="132110" y="191774"/>
                </a:cubicBezTo>
                <a:cubicBezTo>
                  <a:pt x="122297" y="205135"/>
                  <a:pt x="111592" y="218496"/>
                  <a:pt x="101779" y="232747"/>
                </a:cubicBezTo>
                <a:cubicBezTo>
                  <a:pt x="100887" y="234529"/>
                  <a:pt x="92858" y="255015"/>
                  <a:pt x="105347" y="266595"/>
                </a:cubicBezTo>
                <a:cubicBezTo>
                  <a:pt x="108023" y="268376"/>
                  <a:pt x="112484" y="267486"/>
                  <a:pt x="114268" y="271048"/>
                </a:cubicBezTo>
                <a:cubicBezTo>
                  <a:pt x="114268" y="272830"/>
                  <a:pt x="112484" y="272830"/>
                  <a:pt x="111592" y="272830"/>
                </a:cubicBezTo>
                <a:cubicBezTo>
                  <a:pt x="104455" y="271939"/>
                  <a:pt x="99995" y="266595"/>
                  <a:pt x="97318" y="261250"/>
                </a:cubicBezTo>
                <a:cubicBezTo>
                  <a:pt x="92858" y="246999"/>
                  <a:pt x="96426" y="238092"/>
                  <a:pt x="99995" y="229184"/>
                </a:cubicBezTo>
                <a:cubicBezTo>
                  <a:pt x="103563" y="222059"/>
                  <a:pt x="108916" y="215824"/>
                  <a:pt x="113376" y="209588"/>
                </a:cubicBezTo>
                <a:cubicBezTo>
                  <a:pt x="122297" y="198900"/>
                  <a:pt x="129434" y="188211"/>
                  <a:pt x="138354" y="177522"/>
                </a:cubicBezTo>
                <a:cubicBezTo>
                  <a:pt x="162441" y="152582"/>
                  <a:pt x="187419" y="128533"/>
                  <a:pt x="215074" y="108937"/>
                </a:cubicBezTo>
                <a:cubicBezTo>
                  <a:pt x="229124" y="100252"/>
                  <a:pt x="243175" y="86056"/>
                  <a:pt x="260236" y="82131"/>
                </a:cubicBezTo>
                <a:close/>
                <a:moveTo>
                  <a:pt x="767447" y="80937"/>
                </a:moveTo>
                <a:cubicBezTo>
                  <a:pt x="778121" y="81828"/>
                  <a:pt x="786126" y="88956"/>
                  <a:pt x="795021" y="91629"/>
                </a:cubicBezTo>
                <a:cubicBezTo>
                  <a:pt x="819038" y="109449"/>
                  <a:pt x="839496" y="128160"/>
                  <a:pt x="860844" y="148653"/>
                </a:cubicBezTo>
                <a:cubicBezTo>
                  <a:pt x="885750" y="174493"/>
                  <a:pt x="907098" y="200332"/>
                  <a:pt x="926666" y="230626"/>
                </a:cubicBezTo>
                <a:cubicBezTo>
                  <a:pt x="934672" y="245773"/>
                  <a:pt x="945346" y="264485"/>
                  <a:pt x="937340" y="282305"/>
                </a:cubicBezTo>
                <a:cubicBezTo>
                  <a:pt x="933782" y="291215"/>
                  <a:pt x="925777" y="300125"/>
                  <a:pt x="915993" y="302798"/>
                </a:cubicBezTo>
                <a:cubicBezTo>
                  <a:pt x="912435" y="302798"/>
                  <a:pt x="907987" y="304580"/>
                  <a:pt x="904429" y="302798"/>
                </a:cubicBezTo>
                <a:cubicBezTo>
                  <a:pt x="903540" y="300125"/>
                  <a:pt x="903540" y="296561"/>
                  <a:pt x="905319" y="293888"/>
                </a:cubicBezTo>
                <a:cubicBezTo>
                  <a:pt x="912435" y="292997"/>
                  <a:pt x="920440" y="288542"/>
                  <a:pt x="923998" y="282305"/>
                </a:cubicBezTo>
                <a:cubicBezTo>
                  <a:pt x="935561" y="262702"/>
                  <a:pt x="921330" y="243100"/>
                  <a:pt x="911545" y="227062"/>
                </a:cubicBezTo>
                <a:cubicBezTo>
                  <a:pt x="902650" y="214588"/>
                  <a:pt x="894645" y="203005"/>
                  <a:pt x="884860" y="191422"/>
                </a:cubicBezTo>
                <a:cubicBezTo>
                  <a:pt x="883081" y="189640"/>
                  <a:pt x="867070" y="170929"/>
                  <a:pt x="866181" y="169147"/>
                </a:cubicBezTo>
                <a:cubicBezTo>
                  <a:pt x="859065" y="160237"/>
                  <a:pt x="850170" y="153109"/>
                  <a:pt x="843054" y="145980"/>
                </a:cubicBezTo>
                <a:cubicBezTo>
                  <a:pt x="827043" y="130833"/>
                  <a:pt x="810143" y="115686"/>
                  <a:pt x="792353" y="103212"/>
                </a:cubicBezTo>
                <a:cubicBezTo>
                  <a:pt x="779010" y="94302"/>
                  <a:pt x="763000" y="85392"/>
                  <a:pt x="746989" y="91629"/>
                </a:cubicBezTo>
                <a:cubicBezTo>
                  <a:pt x="740762" y="94302"/>
                  <a:pt x="733646" y="98757"/>
                  <a:pt x="731867" y="106776"/>
                </a:cubicBezTo>
                <a:cubicBezTo>
                  <a:pt x="731867" y="106776"/>
                  <a:pt x="731867" y="106776"/>
                  <a:pt x="730978" y="113013"/>
                </a:cubicBezTo>
                <a:cubicBezTo>
                  <a:pt x="727420" y="113904"/>
                  <a:pt x="722972" y="115686"/>
                  <a:pt x="718525" y="113013"/>
                </a:cubicBezTo>
                <a:cubicBezTo>
                  <a:pt x="716746" y="103212"/>
                  <a:pt x="724751" y="93411"/>
                  <a:pt x="732757" y="88065"/>
                </a:cubicBezTo>
                <a:cubicBezTo>
                  <a:pt x="743431" y="81828"/>
                  <a:pt x="754994" y="79155"/>
                  <a:pt x="767447" y="80937"/>
                </a:cubicBezTo>
                <a:close/>
                <a:moveTo>
                  <a:pt x="689912" y="80583"/>
                </a:moveTo>
                <a:cubicBezTo>
                  <a:pt x="690683" y="82488"/>
                  <a:pt x="690904" y="85822"/>
                  <a:pt x="691345" y="87726"/>
                </a:cubicBezTo>
                <a:cubicBezTo>
                  <a:pt x="688699" y="88679"/>
                  <a:pt x="686054" y="87726"/>
                  <a:pt x="684290" y="84869"/>
                </a:cubicBezTo>
                <a:cubicBezTo>
                  <a:pt x="683408" y="83917"/>
                  <a:pt x="683408" y="82012"/>
                  <a:pt x="685172" y="82012"/>
                </a:cubicBezTo>
                <a:cubicBezTo>
                  <a:pt x="687817" y="78202"/>
                  <a:pt x="689140" y="78678"/>
                  <a:pt x="689912" y="80583"/>
                </a:cubicBezTo>
                <a:close/>
                <a:moveTo>
                  <a:pt x="665260" y="79155"/>
                </a:moveTo>
                <a:cubicBezTo>
                  <a:pt x="674280" y="80954"/>
                  <a:pt x="670672" y="91749"/>
                  <a:pt x="677888" y="95347"/>
                </a:cubicBezTo>
                <a:cubicBezTo>
                  <a:pt x="684201" y="100744"/>
                  <a:pt x="693221" y="98046"/>
                  <a:pt x="699535" y="95347"/>
                </a:cubicBezTo>
                <a:cubicBezTo>
                  <a:pt x="701339" y="96247"/>
                  <a:pt x="702241" y="98046"/>
                  <a:pt x="704045" y="98945"/>
                </a:cubicBezTo>
                <a:cubicBezTo>
                  <a:pt x="698633" y="104343"/>
                  <a:pt x="690515" y="106142"/>
                  <a:pt x="682397" y="106142"/>
                </a:cubicBezTo>
                <a:cubicBezTo>
                  <a:pt x="677888" y="104343"/>
                  <a:pt x="674280" y="100744"/>
                  <a:pt x="669770" y="97146"/>
                </a:cubicBezTo>
                <a:cubicBezTo>
                  <a:pt x="667966" y="92648"/>
                  <a:pt x="666162" y="88151"/>
                  <a:pt x="664358" y="82753"/>
                </a:cubicBezTo>
                <a:cubicBezTo>
                  <a:pt x="664358" y="81854"/>
                  <a:pt x="664358" y="80054"/>
                  <a:pt x="665260" y="79155"/>
                </a:cubicBezTo>
                <a:close/>
                <a:moveTo>
                  <a:pt x="350766" y="75980"/>
                </a:moveTo>
                <a:cubicBezTo>
                  <a:pt x="350766" y="75980"/>
                  <a:pt x="350766" y="75980"/>
                  <a:pt x="351621" y="77766"/>
                </a:cubicBezTo>
                <a:cubicBezTo>
                  <a:pt x="349911" y="81337"/>
                  <a:pt x="348202" y="85802"/>
                  <a:pt x="343073" y="86695"/>
                </a:cubicBezTo>
                <a:cubicBezTo>
                  <a:pt x="339654" y="87588"/>
                  <a:pt x="332815" y="90267"/>
                  <a:pt x="330251" y="84909"/>
                </a:cubicBezTo>
                <a:cubicBezTo>
                  <a:pt x="329396" y="84016"/>
                  <a:pt x="329396" y="83123"/>
                  <a:pt x="330251" y="83123"/>
                </a:cubicBezTo>
                <a:cubicBezTo>
                  <a:pt x="332815" y="81337"/>
                  <a:pt x="333670" y="85802"/>
                  <a:pt x="336234" y="84909"/>
                </a:cubicBezTo>
                <a:cubicBezTo>
                  <a:pt x="343073" y="86695"/>
                  <a:pt x="347347" y="79552"/>
                  <a:pt x="350766" y="75980"/>
                </a:cubicBezTo>
                <a:close/>
                <a:moveTo>
                  <a:pt x="364137" y="72805"/>
                </a:moveTo>
                <a:cubicBezTo>
                  <a:pt x="365908" y="78289"/>
                  <a:pt x="363252" y="83773"/>
                  <a:pt x="360596" y="89257"/>
                </a:cubicBezTo>
                <a:cubicBezTo>
                  <a:pt x="355284" y="97483"/>
                  <a:pt x="346431" y="102967"/>
                  <a:pt x="337577" y="100225"/>
                </a:cubicBezTo>
                <a:cubicBezTo>
                  <a:pt x="330495" y="99311"/>
                  <a:pt x="325183" y="95655"/>
                  <a:pt x="319871" y="91085"/>
                </a:cubicBezTo>
                <a:cubicBezTo>
                  <a:pt x="319871" y="89257"/>
                  <a:pt x="320756" y="88343"/>
                  <a:pt x="321642" y="88343"/>
                </a:cubicBezTo>
                <a:cubicBezTo>
                  <a:pt x="328724" y="86515"/>
                  <a:pt x="333151" y="95655"/>
                  <a:pt x="340233" y="92913"/>
                </a:cubicBezTo>
                <a:cubicBezTo>
                  <a:pt x="348201" y="91999"/>
                  <a:pt x="353513" y="84687"/>
                  <a:pt x="356169" y="78289"/>
                </a:cubicBezTo>
                <a:cubicBezTo>
                  <a:pt x="357055" y="73719"/>
                  <a:pt x="361481" y="74633"/>
                  <a:pt x="364137" y="72805"/>
                </a:cubicBezTo>
                <a:close/>
                <a:moveTo>
                  <a:pt x="533389" y="69630"/>
                </a:moveTo>
                <a:cubicBezTo>
                  <a:pt x="538946" y="71429"/>
                  <a:pt x="543576" y="77726"/>
                  <a:pt x="545428" y="83124"/>
                </a:cubicBezTo>
                <a:cubicBezTo>
                  <a:pt x="550058" y="93919"/>
                  <a:pt x="542650" y="102015"/>
                  <a:pt x="543576" y="112810"/>
                </a:cubicBezTo>
                <a:cubicBezTo>
                  <a:pt x="543576" y="112810"/>
                  <a:pt x="543576" y="112810"/>
                  <a:pt x="544502" y="122705"/>
                </a:cubicBezTo>
                <a:cubicBezTo>
                  <a:pt x="540798" y="123605"/>
                  <a:pt x="538020" y="121806"/>
                  <a:pt x="534315" y="120906"/>
                </a:cubicBezTo>
                <a:cubicBezTo>
                  <a:pt x="530611" y="111910"/>
                  <a:pt x="516721" y="113709"/>
                  <a:pt x="516721" y="102015"/>
                </a:cubicBezTo>
                <a:cubicBezTo>
                  <a:pt x="516721" y="98417"/>
                  <a:pt x="520425" y="94818"/>
                  <a:pt x="524129" y="94818"/>
                </a:cubicBezTo>
                <a:cubicBezTo>
                  <a:pt x="526907" y="94818"/>
                  <a:pt x="529685" y="94818"/>
                  <a:pt x="529685" y="98417"/>
                </a:cubicBezTo>
                <a:cubicBezTo>
                  <a:pt x="531537" y="102015"/>
                  <a:pt x="524129" y="101115"/>
                  <a:pt x="526907" y="104714"/>
                </a:cubicBezTo>
                <a:cubicBezTo>
                  <a:pt x="529685" y="102914"/>
                  <a:pt x="533389" y="102914"/>
                  <a:pt x="533389" y="99316"/>
                </a:cubicBezTo>
                <a:cubicBezTo>
                  <a:pt x="534315" y="96617"/>
                  <a:pt x="533389" y="93919"/>
                  <a:pt x="531537" y="93019"/>
                </a:cubicBezTo>
                <a:cubicBezTo>
                  <a:pt x="529685" y="91220"/>
                  <a:pt x="526907" y="91220"/>
                  <a:pt x="525981" y="90320"/>
                </a:cubicBezTo>
                <a:cubicBezTo>
                  <a:pt x="529685" y="84023"/>
                  <a:pt x="533389" y="77726"/>
                  <a:pt x="533389" y="69630"/>
                </a:cubicBezTo>
                <a:close/>
                <a:moveTo>
                  <a:pt x="494269" y="69630"/>
                </a:moveTo>
                <a:cubicBezTo>
                  <a:pt x="498804" y="69630"/>
                  <a:pt x="495176" y="75824"/>
                  <a:pt x="496990" y="78478"/>
                </a:cubicBezTo>
                <a:lnTo>
                  <a:pt x="503340" y="89096"/>
                </a:lnTo>
                <a:cubicBezTo>
                  <a:pt x="501526" y="89096"/>
                  <a:pt x="498804" y="89096"/>
                  <a:pt x="496990" y="89981"/>
                </a:cubicBezTo>
                <a:cubicBezTo>
                  <a:pt x="494269" y="90866"/>
                  <a:pt x="492454" y="92636"/>
                  <a:pt x="491547" y="95290"/>
                </a:cubicBezTo>
                <a:cubicBezTo>
                  <a:pt x="492454" y="98829"/>
                  <a:pt x="492454" y="103254"/>
                  <a:pt x="496990" y="104138"/>
                </a:cubicBezTo>
                <a:cubicBezTo>
                  <a:pt x="498804" y="104138"/>
                  <a:pt x="499712" y="103254"/>
                  <a:pt x="500619" y="102369"/>
                </a:cubicBezTo>
                <a:cubicBezTo>
                  <a:pt x="500619" y="101484"/>
                  <a:pt x="498804" y="101484"/>
                  <a:pt x="497897" y="100599"/>
                </a:cubicBezTo>
                <a:cubicBezTo>
                  <a:pt x="496990" y="98829"/>
                  <a:pt x="494269" y="97060"/>
                  <a:pt x="496990" y="94405"/>
                </a:cubicBezTo>
                <a:cubicBezTo>
                  <a:pt x="497897" y="93520"/>
                  <a:pt x="500619" y="92636"/>
                  <a:pt x="503340" y="93520"/>
                </a:cubicBezTo>
                <a:cubicBezTo>
                  <a:pt x="506062" y="96175"/>
                  <a:pt x="508783" y="98829"/>
                  <a:pt x="508783" y="103254"/>
                </a:cubicBezTo>
                <a:cubicBezTo>
                  <a:pt x="507876" y="107678"/>
                  <a:pt x="504247" y="111217"/>
                  <a:pt x="499712" y="113872"/>
                </a:cubicBezTo>
                <a:cubicBezTo>
                  <a:pt x="496083" y="112987"/>
                  <a:pt x="494269" y="116526"/>
                  <a:pt x="492454" y="119181"/>
                </a:cubicBezTo>
                <a:cubicBezTo>
                  <a:pt x="488826" y="120950"/>
                  <a:pt x="486104" y="123605"/>
                  <a:pt x="481569" y="122720"/>
                </a:cubicBezTo>
                <a:cubicBezTo>
                  <a:pt x="477940" y="119181"/>
                  <a:pt x="483383" y="115641"/>
                  <a:pt x="482476" y="111217"/>
                </a:cubicBezTo>
                <a:cubicBezTo>
                  <a:pt x="483383" y="103254"/>
                  <a:pt x="477033" y="96175"/>
                  <a:pt x="478847" y="88211"/>
                </a:cubicBezTo>
                <a:cubicBezTo>
                  <a:pt x="480662" y="80248"/>
                  <a:pt x="487012" y="72284"/>
                  <a:pt x="494269" y="69630"/>
                </a:cubicBezTo>
                <a:close/>
                <a:moveTo>
                  <a:pt x="722500" y="68042"/>
                </a:moveTo>
                <a:cubicBezTo>
                  <a:pt x="730715" y="68042"/>
                  <a:pt x="739843" y="70763"/>
                  <a:pt x="745320" y="77113"/>
                </a:cubicBezTo>
                <a:cubicBezTo>
                  <a:pt x="745320" y="78928"/>
                  <a:pt x="743494" y="78928"/>
                  <a:pt x="742581" y="78928"/>
                </a:cubicBezTo>
                <a:cubicBezTo>
                  <a:pt x="739843" y="78020"/>
                  <a:pt x="738930" y="75299"/>
                  <a:pt x="736192" y="74392"/>
                </a:cubicBezTo>
                <a:cubicBezTo>
                  <a:pt x="729802" y="71670"/>
                  <a:pt x="723413" y="70763"/>
                  <a:pt x="717023" y="73485"/>
                </a:cubicBezTo>
                <a:cubicBezTo>
                  <a:pt x="714285" y="74392"/>
                  <a:pt x="712459" y="80742"/>
                  <a:pt x="708808" y="78020"/>
                </a:cubicBezTo>
                <a:cubicBezTo>
                  <a:pt x="709721" y="70763"/>
                  <a:pt x="717023" y="68949"/>
                  <a:pt x="722500" y="68042"/>
                </a:cubicBezTo>
                <a:close/>
                <a:moveTo>
                  <a:pt x="337333" y="68042"/>
                </a:moveTo>
                <a:cubicBezTo>
                  <a:pt x="339714" y="70721"/>
                  <a:pt x="342889" y="73399"/>
                  <a:pt x="345270" y="75185"/>
                </a:cubicBezTo>
                <a:cubicBezTo>
                  <a:pt x="344476" y="78757"/>
                  <a:pt x="341301" y="81436"/>
                  <a:pt x="338920" y="82329"/>
                </a:cubicBezTo>
                <a:cubicBezTo>
                  <a:pt x="337333" y="81436"/>
                  <a:pt x="334952" y="81436"/>
                  <a:pt x="334158" y="79650"/>
                </a:cubicBezTo>
                <a:cubicBezTo>
                  <a:pt x="335745" y="76078"/>
                  <a:pt x="336539" y="71614"/>
                  <a:pt x="337333" y="68042"/>
                </a:cubicBezTo>
                <a:close/>
                <a:moveTo>
                  <a:pt x="275985" y="65063"/>
                </a:moveTo>
                <a:cubicBezTo>
                  <a:pt x="282984" y="65732"/>
                  <a:pt x="289650" y="68185"/>
                  <a:pt x="294538" y="73089"/>
                </a:cubicBezTo>
                <a:cubicBezTo>
                  <a:pt x="302537" y="78440"/>
                  <a:pt x="305203" y="86466"/>
                  <a:pt x="308758" y="94492"/>
                </a:cubicBezTo>
                <a:cubicBezTo>
                  <a:pt x="308758" y="97168"/>
                  <a:pt x="308758" y="98951"/>
                  <a:pt x="306980" y="100735"/>
                </a:cubicBezTo>
                <a:cubicBezTo>
                  <a:pt x="305203" y="101626"/>
                  <a:pt x="300759" y="101626"/>
                  <a:pt x="298093" y="100735"/>
                </a:cubicBezTo>
                <a:cubicBezTo>
                  <a:pt x="296315" y="96276"/>
                  <a:pt x="296315" y="91817"/>
                  <a:pt x="293649" y="87358"/>
                </a:cubicBezTo>
                <a:cubicBezTo>
                  <a:pt x="286539" y="79332"/>
                  <a:pt x="275874" y="73089"/>
                  <a:pt x="265209" y="75765"/>
                </a:cubicBezTo>
                <a:cubicBezTo>
                  <a:pt x="247434" y="77548"/>
                  <a:pt x="234991" y="90925"/>
                  <a:pt x="219883" y="98951"/>
                </a:cubicBezTo>
                <a:cubicBezTo>
                  <a:pt x="178111" y="129272"/>
                  <a:pt x="138117" y="167618"/>
                  <a:pt x="107900" y="209532"/>
                </a:cubicBezTo>
                <a:cubicBezTo>
                  <a:pt x="104345" y="216666"/>
                  <a:pt x="96346" y="222017"/>
                  <a:pt x="95457" y="230043"/>
                </a:cubicBezTo>
                <a:cubicBezTo>
                  <a:pt x="90125" y="242528"/>
                  <a:pt x="88347" y="259472"/>
                  <a:pt x="99012" y="270173"/>
                </a:cubicBezTo>
                <a:cubicBezTo>
                  <a:pt x="103456" y="274632"/>
                  <a:pt x="110566" y="276415"/>
                  <a:pt x="116787" y="276415"/>
                </a:cubicBezTo>
                <a:cubicBezTo>
                  <a:pt x="116787" y="279091"/>
                  <a:pt x="120342" y="281766"/>
                  <a:pt x="117676" y="284442"/>
                </a:cubicBezTo>
                <a:cubicBezTo>
                  <a:pt x="109677" y="287117"/>
                  <a:pt x="99012" y="286225"/>
                  <a:pt x="92791" y="279983"/>
                </a:cubicBezTo>
                <a:cubicBezTo>
                  <a:pt x="84792" y="271065"/>
                  <a:pt x="78571" y="259472"/>
                  <a:pt x="79460" y="246987"/>
                </a:cubicBezTo>
                <a:cubicBezTo>
                  <a:pt x="81237" y="237177"/>
                  <a:pt x="86570" y="225584"/>
                  <a:pt x="87458" y="223800"/>
                </a:cubicBezTo>
                <a:cubicBezTo>
                  <a:pt x="100790" y="195263"/>
                  <a:pt x="124786" y="169402"/>
                  <a:pt x="147005" y="146215"/>
                </a:cubicBezTo>
                <a:cubicBezTo>
                  <a:pt x="165669" y="129272"/>
                  <a:pt x="182555" y="112328"/>
                  <a:pt x="202996" y="97168"/>
                </a:cubicBezTo>
                <a:cubicBezTo>
                  <a:pt x="219883" y="85574"/>
                  <a:pt x="234991" y="71306"/>
                  <a:pt x="255433" y="67739"/>
                </a:cubicBezTo>
                <a:cubicBezTo>
                  <a:pt x="261654" y="65509"/>
                  <a:pt x="268986" y="64395"/>
                  <a:pt x="275985" y="65063"/>
                </a:cubicBezTo>
                <a:close/>
                <a:moveTo>
                  <a:pt x="522494" y="64867"/>
                </a:moveTo>
                <a:cubicBezTo>
                  <a:pt x="525091" y="67609"/>
                  <a:pt x="526823" y="69437"/>
                  <a:pt x="527689" y="73093"/>
                </a:cubicBezTo>
                <a:cubicBezTo>
                  <a:pt x="529421" y="82233"/>
                  <a:pt x="521628" y="89545"/>
                  <a:pt x="515566" y="95029"/>
                </a:cubicBezTo>
                <a:cubicBezTo>
                  <a:pt x="507773" y="90459"/>
                  <a:pt x="502578" y="82233"/>
                  <a:pt x="500846" y="73093"/>
                </a:cubicBezTo>
                <a:cubicBezTo>
                  <a:pt x="501712" y="70351"/>
                  <a:pt x="502578" y="68523"/>
                  <a:pt x="505175" y="66695"/>
                </a:cubicBezTo>
                <a:cubicBezTo>
                  <a:pt x="506041" y="66695"/>
                  <a:pt x="507773" y="65781"/>
                  <a:pt x="509505" y="66695"/>
                </a:cubicBezTo>
                <a:cubicBezTo>
                  <a:pt x="507773" y="70351"/>
                  <a:pt x="507773" y="75835"/>
                  <a:pt x="509505" y="79491"/>
                </a:cubicBezTo>
                <a:cubicBezTo>
                  <a:pt x="511237" y="83147"/>
                  <a:pt x="515566" y="83147"/>
                  <a:pt x="519030" y="81319"/>
                </a:cubicBezTo>
                <a:cubicBezTo>
                  <a:pt x="519896" y="79491"/>
                  <a:pt x="522494" y="78577"/>
                  <a:pt x="521628" y="75835"/>
                </a:cubicBezTo>
                <a:cubicBezTo>
                  <a:pt x="519030" y="74921"/>
                  <a:pt x="516432" y="80405"/>
                  <a:pt x="513835" y="77663"/>
                </a:cubicBezTo>
                <a:cubicBezTo>
                  <a:pt x="511237" y="75835"/>
                  <a:pt x="510371" y="72179"/>
                  <a:pt x="512103" y="69437"/>
                </a:cubicBezTo>
                <a:cubicBezTo>
                  <a:pt x="514700" y="65781"/>
                  <a:pt x="518164" y="65781"/>
                  <a:pt x="522494" y="64867"/>
                </a:cubicBezTo>
                <a:close/>
                <a:moveTo>
                  <a:pt x="602072" y="63280"/>
                </a:moveTo>
                <a:cubicBezTo>
                  <a:pt x="603940" y="63280"/>
                  <a:pt x="603006" y="65959"/>
                  <a:pt x="604874" y="67745"/>
                </a:cubicBezTo>
                <a:cubicBezTo>
                  <a:pt x="607675" y="72209"/>
                  <a:pt x="614212" y="71316"/>
                  <a:pt x="615146" y="76674"/>
                </a:cubicBezTo>
                <a:cubicBezTo>
                  <a:pt x="609543" y="77567"/>
                  <a:pt x="604874" y="71316"/>
                  <a:pt x="601139" y="67745"/>
                </a:cubicBezTo>
                <a:cubicBezTo>
                  <a:pt x="602072" y="65959"/>
                  <a:pt x="599271" y="64173"/>
                  <a:pt x="602072" y="63280"/>
                </a:cubicBezTo>
                <a:close/>
                <a:moveTo>
                  <a:pt x="427821" y="61057"/>
                </a:moveTo>
                <a:cubicBezTo>
                  <a:pt x="426974" y="65290"/>
                  <a:pt x="423588" y="68677"/>
                  <a:pt x="420201" y="70370"/>
                </a:cubicBezTo>
                <a:cubicBezTo>
                  <a:pt x="418508" y="71217"/>
                  <a:pt x="416814" y="71217"/>
                  <a:pt x="415121" y="71217"/>
                </a:cubicBezTo>
                <a:cubicBezTo>
                  <a:pt x="415121" y="66137"/>
                  <a:pt x="420201" y="67830"/>
                  <a:pt x="422741" y="64444"/>
                </a:cubicBezTo>
                <a:cubicBezTo>
                  <a:pt x="423588" y="62750"/>
                  <a:pt x="425281" y="58517"/>
                  <a:pt x="427821" y="61057"/>
                </a:cubicBezTo>
                <a:close/>
                <a:moveTo>
                  <a:pt x="556222" y="60204"/>
                </a:moveTo>
                <a:cubicBezTo>
                  <a:pt x="558566" y="60414"/>
                  <a:pt x="561021" y="61047"/>
                  <a:pt x="563254" y="61047"/>
                </a:cubicBezTo>
                <a:cubicBezTo>
                  <a:pt x="563254" y="61047"/>
                  <a:pt x="563254" y="61047"/>
                  <a:pt x="567718" y="64420"/>
                </a:cubicBezTo>
                <a:cubicBezTo>
                  <a:pt x="573076" y="65264"/>
                  <a:pt x="577541" y="67794"/>
                  <a:pt x="580220" y="72010"/>
                </a:cubicBezTo>
                <a:cubicBezTo>
                  <a:pt x="580220" y="72010"/>
                  <a:pt x="580220" y="72010"/>
                  <a:pt x="580220" y="74540"/>
                </a:cubicBezTo>
                <a:cubicBezTo>
                  <a:pt x="568611" y="74540"/>
                  <a:pt x="562361" y="85504"/>
                  <a:pt x="550752" y="84661"/>
                </a:cubicBezTo>
                <a:cubicBezTo>
                  <a:pt x="548073" y="77070"/>
                  <a:pt x="542716" y="72010"/>
                  <a:pt x="537358" y="66950"/>
                </a:cubicBezTo>
                <a:cubicBezTo>
                  <a:pt x="539144" y="66107"/>
                  <a:pt x="540930" y="63577"/>
                  <a:pt x="544502" y="64420"/>
                </a:cubicBezTo>
                <a:cubicBezTo>
                  <a:pt x="542716" y="68637"/>
                  <a:pt x="545394" y="72010"/>
                  <a:pt x="548073" y="74540"/>
                </a:cubicBezTo>
                <a:cubicBezTo>
                  <a:pt x="549859" y="76227"/>
                  <a:pt x="553431" y="77070"/>
                  <a:pt x="556110" y="76227"/>
                </a:cubicBezTo>
                <a:cubicBezTo>
                  <a:pt x="557896" y="74540"/>
                  <a:pt x="559682" y="72854"/>
                  <a:pt x="559682" y="70324"/>
                </a:cubicBezTo>
                <a:cubicBezTo>
                  <a:pt x="558789" y="68637"/>
                  <a:pt x="557896" y="67794"/>
                  <a:pt x="556110" y="66107"/>
                </a:cubicBezTo>
                <a:cubicBezTo>
                  <a:pt x="553431" y="66950"/>
                  <a:pt x="557896" y="72854"/>
                  <a:pt x="553431" y="72854"/>
                </a:cubicBezTo>
                <a:cubicBezTo>
                  <a:pt x="550752" y="73697"/>
                  <a:pt x="548966" y="72010"/>
                  <a:pt x="548073" y="69480"/>
                </a:cubicBezTo>
                <a:cubicBezTo>
                  <a:pt x="547180" y="66950"/>
                  <a:pt x="548073" y="64420"/>
                  <a:pt x="549859" y="61890"/>
                </a:cubicBezTo>
                <a:cubicBezTo>
                  <a:pt x="551645" y="60204"/>
                  <a:pt x="553878" y="59993"/>
                  <a:pt x="556222" y="60204"/>
                </a:cubicBezTo>
                <a:close/>
                <a:moveTo>
                  <a:pt x="303201" y="57327"/>
                </a:moveTo>
                <a:cubicBezTo>
                  <a:pt x="307989" y="56850"/>
                  <a:pt x="312778" y="58517"/>
                  <a:pt x="315824" y="63280"/>
                </a:cubicBezTo>
                <a:cubicBezTo>
                  <a:pt x="316695" y="64232"/>
                  <a:pt x="316695" y="65184"/>
                  <a:pt x="316695" y="66137"/>
                </a:cubicBezTo>
                <a:cubicBezTo>
                  <a:pt x="313213" y="68042"/>
                  <a:pt x="311472" y="63280"/>
                  <a:pt x="308860" y="62327"/>
                </a:cubicBezTo>
                <a:cubicBezTo>
                  <a:pt x="302766" y="61375"/>
                  <a:pt x="297543" y="63280"/>
                  <a:pt x="292320" y="67089"/>
                </a:cubicBezTo>
                <a:cubicBezTo>
                  <a:pt x="291449" y="67089"/>
                  <a:pt x="289708" y="66137"/>
                  <a:pt x="290578" y="64232"/>
                </a:cubicBezTo>
                <a:cubicBezTo>
                  <a:pt x="293625" y="60422"/>
                  <a:pt x="298413" y="57803"/>
                  <a:pt x="303201" y="57327"/>
                </a:cubicBezTo>
                <a:close/>
                <a:moveTo>
                  <a:pt x="719414" y="55056"/>
                </a:moveTo>
                <a:cubicBezTo>
                  <a:pt x="726824" y="54167"/>
                  <a:pt x="734459" y="55278"/>
                  <a:pt x="740746" y="58390"/>
                </a:cubicBezTo>
                <a:cubicBezTo>
                  <a:pt x="748830" y="61946"/>
                  <a:pt x="755117" y="69058"/>
                  <a:pt x="759608" y="75281"/>
                </a:cubicBezTo>
                <a:cubicBezTo>
                  <a:pt x="759608" y="75281"/>
                  <a:pt x="759608" y="75281"/>
                  <a:pt x="758710" y="77059"/>
                </a:cubicBezTo>
                <a:cubicBezTo>
                  <a:pt x="754219" y="75281"/>
                  <a:pt x="749728" y="79726"/>
                  <a:pt x="747931" y="75281"/>
                </a:cubicBezTo>
                <a:cubicBezTo>
                  <a:pt x="739848" y="65502"/>
                  <a:pt x="725477" y="62835"/>
                  <a:pt x="713800" y="66391"/>
                </a:cubicBezTo>
                <a:cubicBezTo>
                  <a:pt x="710208" y="68169"/>
                  <a:pt x="708411" y="70836"/>
                  <a:pt x="705717" y="74392"/>
                </a:cubicBezTo>
                <a:cubicBezTo>
                  <a:pt x="704819" y="77059"/>
                  <a:pt x="704819" y="81504"/>
                  <a:pt x="706615" y="84171"/>
                </a:cubicBezTo>
                <a:cubicBezTo>
                  <a:pt x="711106" y="85949"/>
                  <a:pt x="717393" y="79726"/>
                  <a:pt x="720088" y="86838"/>
                </a:cubicBezTo>
                <a:cubicBezTo>
                  <a:pt x="720986" y="89505"/>
                  <a:pt x="720088" y="92172"/>
                  <a:pt x="718291" y="93061"/>
                </a:cubicBezTo>
                <a:cubicBezTo>
                  <a:pt x="716495" y="96617"/>
                  <a:pt x="712004" y="95728"/>
                  <a:pt x="709310" y="95728"/>
                </a:cubicBezTo>
                <a:cubicBezTo>
                  <a:pt x="703920" y="95728"/>
                  <a:pt x="698531" y="91283"/>
                  <a:pt x="694939" y="85949"/>
                </a:cubicBezTo>
                <a:cubicBezTo>
                  <a:pt x="691346" y="77948"/>
                  <a:pt x="694040" y="69947"/>
                  <a:pt x="699430" y="63724"/>
                </a:cubicBezTo>
                <a:cubicBezTo>
                  <a:pt x="704819" y="58834"/>
                  <a:pt x="712004" y="55945"/>
                  <a:pt x="719414" y="55056"/>
                </a:cubicBezTo>
                <a:close/>
                <a:moveTo>
                  <a:pt x="635778" y="54659"/>
                </a:moveTo>
                <a:cubicBezTo>
                  <a:pt x="636783" y="53667"/>
                  <a:pt x="637677" y="53667"/>
                  <a:pt x="637677" y="56753"/>
                </a:cubicBezTo>
                <a:cubicBezTo>
                  <a:pt x="634996" y="63809"/>
                  <a:pt x="632314" y="72628"/>
                  <a:pt x="637677" y="79684"/>
                </a:cubicBezTo>
                <a:cubicBezTo>
                  <a:pt x="640358" y="84094"/>
                  <a:pt x="644826" y="89385"/>
                  <a:pt x="650188" y="92031"/>
                </a:cubicBezTo>
                <a:cubicBezTo>
                  <a:pt x="650188" y="95559"/>
                  <a:pt x="649295" y="99087"/>
                  <a:pt x="650188" y="102614"/>
                </a:cubicBezTo>
                <a:cubicBezTo>
                  <a:pt x="652870" y="111434"/>
                  <a:pt x="659126" y="119371"/>
                  <a:pt x="667169" y="125545"/>
                </a:cubicBezTo>
                <a:cubicBezTo>
                  <a:pt x="677000" y="132600"/>
                  <a:pt x="692193" y="131718"/>
                  <a:pt x="702023" y="125545"/>
                </a:cubicBezTo>
                <a:cubicBezTo>
                  <a:pt x="702023" y="125545"/>
                  <a:pt x="702023" y="125545"/>
                  <a:pt x="714535" y="115843"/>
                </a:cubicBezTo>
                <a:cubicBezTo>
                  <a:pt x="722578" y="120253"/>
                  <a:pt x="732409" y="117607"/>
                  <a:pt x="738665" y="113198"/>
                </a:cubicBezTo>
                <a:cubicBezTo>
                  <a:pt x="741346" y="109670"/>
                  <a:pt x="744027" y="105260"/>
                  <a:pt x="748496" y="105260"/>
                </a:cubicBezTo>
                <a:cubicBezTo>
                  <a:pt x="745815" y="114080"/>
                  <a:pt x="736878" y="117607"/>
                  <a:pt x="728834" y="120253"/>
                </a:cubicBezTo>
                <a:cubicBezTo>
                  <a:pt x="724366" y="120253"/>
                  <a:pt x="720791" y="122017"/>
                  <a:pt x="716323" y="120253"/>
                </a:cubicBezTo>
                <a:cubicBezTo>
                  <a:pt x="706492" y="128191"/>
                  <a:pt x="695767" y="137892"/>
                  <a:pt x="682362" y="135246"/>
                </a:cubicBezTo>
                <a:cubicBezTo>
                  <a:pt x="667169" y="134364"/>
                  <a:pt x="653763" y="124663"/>
                  <a:pt x="647507" y="111434"/>
                </a:cubicBezTo>
                <a:cubicBezTo>
                  <a:pt x="645720" y="105260"/>
                  <a:pt x="644826" y="99968"/>
                  <a:pt x="644826" y="93795"/>
                </a:cubicBezTo>
                <a:cubicBezTo>
                  <a:pt x="642145" y="90267"/>
                  <a:pt x="637677" y="88503"/>
                  <a:pt x="635889" y="84094"/>
                </a:cubicBezTo>
                <a:cubicBezTo>
                  <a:pt x="631421" y="77038"/>
                  <a:pt x="627846" y="66455"/>
                  <a:pt x="633208" y="58517"/>
                </a:cubicBezTo>
                <a:cubicBezTo>
                  <a:pt x="633655" y="57635"/>
                  <a:pt x="634772" y="55651"/>
                  <a:pt x="635778" y="54659"/>
                </a:cubicBezTo>
                <a:close/>
                <a:moveTo>
                  <a:pt x="700190" y="53074"/>
                </a:moveTo>
                <a:cubicBezTo>
                  <a:pt x="702004" y="52167"/>
                  <a:pt x="704726" y="53074"/>
                  <a:pt x="705633" y="54888"/>
                </a:cubicBezTo>
                <a:cubicBezTo>
                  <a:pt x="704726" y="56703"/>
                  <a:pt x="702911" y="57610"/>
                  <a:pt x="701097" y="58517"/>
                </a:cubicBezTo>
                <a:cubicBezTo>
                  <a:pt x="700190" y="57610"/>
                  <a:pt x="699283" y="54888"/>
                  <a:pt x="700190" y="53074"/>
                </a:cubicBezTo>
                <a:close/>
                <a:moveTo>
                  <a:pt x="559116" y="46951"/>
                </a:moveTo>
                <a:cubicBezTo>
                  <a:pt x="560984" y="46044"/>
                  <a:pt x="565653" y="44230"/>
                  <a:pt x="567521" y="46951"/>
                </a:cubicBezTo>
                <a:cubicBezTo>
                  <a:pt x="565653" y="49673"/>
                  <a:pt x="564719" y="53301"/>
                  <a:pt x="562852" y="56023"/>
                </a:cubicBezTo>
                <a:lnTo>
                  <a:pt x="552580" y="56930"/>
                </a:lnTo>
                <a:cubicBezTo>
                  <a:pt x="551646" y="53301"/>
                  <a:pt x="555381" y="48766"/>
                  <a:pt x="559116" y="46951"/>
                </a:cubicBezTo>
                <a:close/>
                <a:moveTo>
                  <a:pt x="394659" y="46703"/>
                </a:moveTo>
                <a:cubicBezTo>
                  <a:pt x="395541" y="45817"/>
                  <a:pt x="396423" y="45817"/>
                  <a:pt x="396423" y="46703"/>
                </a:cubicBezTo>
                <a:cubicBezTo>
                  <a:pt x="400833" y="52902"/>
                  <a:pt x="399951" y="59987"/>
                  <a:pt x="399951" y="67073"/>
                </a:cubicBezTo>
                <a:cubicBezTo>
                  <a:pt x="398187" y="76815"/>
                  <a:pt x="390250" y="83014"/>
                  <a:pt x="382312" y="86557"/>
                </a:cubicBezTo>
                <a:cubicBezTo>
                  <a:pt x="381430" y="89214"/>
                  <a:pt x="382312" y="90985"/>
                  <a:pt x="382312" y="93642"/>
                </a:cubicBezTo>
                <a:cubicBezTo>
                  <a:pt x="379666" y="106041"/>
                  <a:pt x="371729" y="117555"/>
                  <a:pt x="360264" y="123754"/>
                </a:cubicBezTo>
                <a:cubicBezTo>
                  <a:pt x="346153" y="129954"/>
                  <a:pt x="331160" y="125526"/>
                  <a:pt x="319694" y="117555"/>
                </a:cubicBezTo>
                <a:cubicBezTo>
                  <a:pt x="319694" y="117555"/>
                  <a:pt x="319694" y="117555"/>
                  <a:pt x="310875" y="106927"/>
                </a:cubicBezTo>
                <a:lnTo>
                  <a:pt x="300857" y="105720"/>
                </a:lnTo>
                <a:lnTo>
                  <a:pt x="310875" y="105156"/>
                </a:lnTo>
                <a:cubicBezTo>
                  <a:pt x="311757" y="104270"/>
                  <a:pt x="314403" y="102499"/>
                  <a:pt x="315285" y="104270"/>
                </a:cubicBezTo>
                <a:cubicBezTo>
                  <a:pt x="319694" y="113126"/>
                  <a:pt x="328514" y="120212"/>
                  <a:pt x="338215" y="121983"/>
                </a:cubicBezTo>
                <a:cubicBezTo>
                  <a:pt x="353208" y="124640"/>
                  <a:pt x="365555" y="117555"/>
                  <a:pt x="373493" y="105156"/>
                </a:cubicBezTo>
                <a:cubicBezTo>
                  <a:pt x="374375" y="98956"/>
                  <a:pt x="377021" y="92756"/>
                  <a:pt x="377021" y="86557"/>
                </a:cubicBezTo>
                <a:cubicBezTo>
                  <a:pt x="378784" y="83900"/>
                  <a:pt x="382312" y="83014"/>
                  <a:pt x="385840" y="81243"/>
                </a:cubicBezTo>
                <a:cubicBezTo>
                  <a:pt x="390250" y="77700"/>
                  <a:pt x="393777" y="73272"/>
                  <a:pt x="395541" y="67958"/>
                </a:cubicBezTo>
                <a:cubicBezTo>
                  <a:pt x="395541" y="62644"/>
                  <a:pt x="399951" y="57330"/>
                  <a:pt x="395541" y="52016"/>
                </a:cubicBezTo>
                <a:cubicBezTo>
                  <a:pt x="394659" y="50245"/>
                  <a:pt x="393777" y="48474"/>
                  <a:pt x="394659" y="46703"/>
                </a:cubicBezTo>
                <a:close/>
                <a:moveTo>
                  <a:pt x="462137" y="45112"/>
                </a:moveTo>
                <a:cubicBezTo>
                  <a:pt x="466697" y="44230"/>
                  <a:pt x="470345" y="45112"/>
                  <a:pt x="473993" y="46876"/>
                </a:cubicBezTo>
                <a:cubicBezTo>
                  <a:pt x="473993" y="49521"/>
                  <a:pt x="476729" y="51285"/>
                  <a:pt x="474905" y="53049"/>
                </a:cubicBezTo>
                <a:cubicBezTo>
                  <a:pt x="473081" y="53049"/>
                  <a:pt x="469433" y="53049"/>
                  <a:pt x="468521" y="54813"/>
                </a:cubicBezTo>
                <a:cubicBezTo>
                  <a:pt x="470345" y="57459"/>
                  <a:pt x="474905" y="54813"/>
                  <a:pt x="477641" y="56577"/>
                </a:cubicBezTo>
                <a:cubicBezTo>
                  <a:pt x="479464" y="58341"/>
                  <a:pt x="481288" y="60105"/>
                  <a:pt x="482200" y="62750"/>
                </a:cubicBezTo>
                <a:cubicBezTo>
                  <a:pt x="481288" y="65396"/>
                  <a:pt x="479464" y="68924"/>
                  <a:pt x="476729" y="69806"/>
                </a:cubicBezTo>
                <a:cubicBezTo>
                  <a:pt x="474905" y="69806"/>
                  <a:pt x="473081" y="69806"/>
                  <a:pt x="471257" y="68924"/>
                </a:cubicBezTo>
                <a:cubicBezTo>
                  <a:pt x="469433" y="67160"/>
                  <a:pt x="473081" y="63632"/>
                  <a:pt x="470345" y="62750"/>
                </a:cubicBezTo>
                <a:cubicBezTo>
                  <a:pt x="468521" y="63632"/>
                  <a:pt x="467609" y="64514"/>
                  <a:pt x="467609" y="66278"/>
                </a:cubicBezTo>
                <a:cubicBezTo>
                  <a:pt x="466697" y="69806"/>
                  <a:pt x="469433" y="70688"/>
                  <a:pt x="471257" y="73334"/>
                </a:cubicBezTo>
                <a:cubicBezTo>
                  <a:pt x="475817" y="74216"/>
                  <a:pt x="480376" y="72452"/>
                  <a:pt x="483112" y="68924"/>
                </a:cubicBezTo>
                <a:cubicBezTo>
                  <a:pt x="484024" y="67160"/>
                  <a:pt x="484936" y="64514"/>
                  <a:pt x="486760" y="63632"/>
                </a:cubicBezTo>
                <a:cubicBezTo>
                  <a:pt x="488584" y="63632"/>
                  <a:pt x="490408" y="65396"/>
                  <a:pt x="491320" y="66278"/>
                </a:cubicBezTo>
                <a:cubicBezTo>
                  <a:pt x="486760" y="70688"/>
                  <a:pt x="478553" y="75098"/>
                  <a:pt x="477641" y="83035"/>
                </a:cubicBezTo>
                <a:cubicBezTo>
                  <a:pt x="475817" y="83917"/>
                  <a:pt x="473081" y="83035"/>
                  <a:pt x="471257" y="83035"/>
                </a:cubicBezTo>
                <a:cubicBezTo>
                  <a:pt x="463049" y="81271"/>
                  <a:pt x="457578" y="75098"/>
                  <a:pt x="449370" y="74216"/>
                </a:cubicBezTo>
                <a:cubicBezTo>
                  <a:pt x="448458" y="70688"/>
                  <a:pt x="450282" y="68042"/>
                  <a:pt x="452106" y="66278"/>
                </a:cubicBezTo>
                <a:cubicBezTo>
                  <a:pt x="456666" y="61869"/>
                  <a:pt x="463961" y="62750"/>
                  <a:pt x="466697" y="56577"/>
                </a:cubicBezTo>
                <a:cubicBezTo>
                  <a:pt x="463049" y="53931"/>
                  <a:pt x="460313" y="50403"/>
                  <a:pt x="460313" y="46876"/>
                </a:cubicBezTo>
                <a:cubicBezTo>
                  <a:pt x="460313" y="45994"/>
                  <a:pt x="461225" y="45112"/>
                  <a:pt x="462137" y="45112"/>
                </a:cubicBezTo>
                <a:close/>
                <a:moveTo>
                  <a:pt x="329509" y="43172"/>
                </a:moveTo>
                <a:cubicBezTo>
                  <a:pt x="330757" y="42907"/>
                  <a:pt x="331664" y="43701"/>
                  <a:pt x="330757" y="46347"/>
                </a:cubicBezTo>
                <a:cubicBezTo>
                  <a:pt x="330757" y="48463"/>
                  <a:pt x="330757" y="49522"/>
                  <a:pt x="330757" y="50580"/>
                </a:cubicBezTo>
                <a:cubicBezTo>
                  <a:pt x="328035" y="49522"/>
                  <a:pt x="327128" y="48463"/>
                  <a:pt x="326221" y="46347"/>
                </a:cubicBezTo>
                <a:cubicBezTo>
                  <a:pt x="326675" y="44759"/>
                  <a:pt x="328262" y="43436"/>
                  <a:pt x="329509" y="43172"/>
                </a:cubicBezTo>
                <a:close/>
                <a:moveTo>
                  <a:pt x="600899" y="41576"/>
                </a:moveTo>
                <a:cubicBezTo>
                  <a:pt x="602466" y="41021"/>
                  <a:pt x="604033" y="40799"/>
                  <a:pt x="605377" y="42131"/>
                </a:cubicBezTo>
                <a:cubicBezTo>
                  <a:pt x="608959" y="43906"/>
                  <a:pt x="610750" y="46570"/>
                  <a:pt x="611645" y="49234"/>
                </a:cubicBezTo>
                <a:cubicBezTo>
                  <a:pt x="613436" y="53674"/>
                  <a:pt x="610750" y="56337"/>
                  <a:pt x="607168" y="58113"/>
                </a:cubicBezTo>
                <a:cubicBezTo>
                  <a:pt x="603586" y="59889"/>
                  <a:pt x="600899" y="53674"/>
                  <a:pt x="598213" y="58113"/>
                </a:cubicBezTo>
                <a:cubicBezTo>
                  <a:pt x="597317" y="60777"/>
                  <a:pt x="598213" y="64329"/>
                  <a:pt x="599108" y="67880"/>
                </a:cubicBezTo>
                <a:cubicBezTo>
                  <a:pt x="603586" y="74096"/>
                  <a:pt x="608959" y="78535"/>
                  <a:pt x="616123" y="81199"/>
                </a:cubicBezTo>
                <a:cubicBezTo>
                  <a:pt x="618809" y="82975"/>
                  <a:pt x="619705" y="87414"/>
                  <a:pt x="621496" y="90078"/>
                </a:cubicBezTo>
                <a:cubicBezTo>
                  <a:pt x="617914" y="91854"/>
                  <a:pt x="613436" y="88302"/>
                  <a:pt x="609854" y="88302"/>
                </a:cubicBezTo>
                <a:cubicBezTo>
                  <a:pt x="598213" y="82087"/>
                  <a:pt x="588362" y="72320"/>
                  <a:pt x="586571" y="59001"/>
                </a:cubicBezTo>
                <a:cubicBezTo>
                  <a:pt x="586571" y="52786"/>
                  <a:pt x="590153" y="46570"/>
                  <a:pt x="596422" y="43019"/>
                </a:cubicBezTo>
                <a:cubicBezTo>
                  <a:pt x="597765" y="43019"/>
                  <a:pt x="599332" y="42131"/>
                  <a:pt x="600899" y="41576"/>
                </a:cubicBezTo>
                <a:close/>
                <a:moveTo>
                  <a:pt x="662121" y="41055"/>
                </a:moveTo>
                <a:cubicBezTo>
                  <a:pt x="669625" y="41055"/>
                  <a:pt x="677130" y="44683"/>
                  <a:pt x="679944" y="51941"/>
                </a:cubicBezTo>
                <a:cubicBezTo>
                  <a:pt x="680882" y="53755"/>
                  <a:pt x="681820" y="57383"/>
                  <a:pt x="679944" y="60105"/>
                </a:cubicBezTo>
                <a:cubicBezTo>
                  <a:pt x="679944" y="60105"/>
                  <a:pt x="679944" y="60105"/>
                  <a:pt x="679006" y="59198"/>
                </a:cubicBezTo>
                <a:cubicBezTo>
                  <a:pt x="677130" y="53755"/>
                  <a:pt x="674316" y="46498"/>
                  <a:pt x="667749" y="45591"/>
                </a:cubicBezTo>
                <a:cubicBezTo>
                  <a:pt x="664935" y="43776"/>
                  <a:pt x="661183" y="47405"/>
                  <a:pt x="661183" y="42869"/>
                </a:cubicBezTo>
                <a:cubicBezTo>
                  <a:pt x="661183" y="41962"/>
                  <a:pt x="661183" y="41962"/>
                  <a:pt x="662121" y="41055"/>
                </a:cubicBezTo>
                <a:close/>
                <a:moveTo>
                  <a:pt x="630154" y="41055"/>
                </a:moveTo>
                <a:cubicBezTo>
                  <a:pt x="632839" y="41055"/>
                  <a:pt x="632839" y="43731"/>
                  <a:pt x="633733" y="45516"/>
                </a:cubicBezTo>
                <a:cubicBezTo>
                  <a:pt x="635523" y="48192"/>
                  <a:pt x="632839" y="50869"/>
                  <a:pt x="631049" y="52653"/>
                </a:cubicBezTo>
                <a:cubicBezTo>
                  <a:pt x="630154" y="52653"/>
                  <a:pt x="627470" y="52653"/>
                  <a:pt x="627470" y="54437"/>
                </a:cubicBezTo>
                <a:cubicBezTo>
                  <a:pt x="629260" y="58898"/>
                  <a:pt x="626575" y="62466"/>
                  <a:pt x="626575" y="67819"/>
                </a:cubicBezTo>
                <a:cubicBezTo>
                  <a:pt x="626575" y="78525"/>
                  <a:pt x="632839" y="86554"/>
                  <a:pt x="640892" y="94584"/>
                </a:cubicBezTo>
                <a:cubicBezTo>
                  <a:pt x="640892" y="103505"/>
                  <a:pt x="642681" y="111535"/>
                  <a:pt x="648050" y="118672"/>
                </a:cubicBezTo>
                <a:cubicBezTo>
                  <a:pt x="648050" y="118672"/>
                  <a:pt x="648050" y="118672"/>
                  <a:pt x="657892" y="129378"/>
                </a:cubicBezTo>
                <a:cubicBezTo>
                  <a:pt x="669524" y="138299"/>
                  <a:pt x="686525" y="140976"/>
                  <a:pt x="699946" y="135623"/>
                </a:cubicBezTo>
                <a:cubicBezTo>
                  <a:pt x="707105" y="133838"/>
                  <a:pt x="710684" y="125809"/>
                  <a:pt x="717842" y="123133"/>
                </a:cubicBezTo>
                <a:cubicBezTo>
                  <a:pt x="730369" y="124917"/>
                  <a:pt x="743790" y="119564"/>
                  <a:pt x="750054" y="108858"/>
                </a:cubicBezTo>
                <a:cubicBezTo>
                  <a:pt x="752738" y="107074"/>
                  <a:pt x="751843" y="101721"/>
                  <a:pt x="755422" y="101721"/>
                </a:cubicBezTo>
                <a:cubicBezTo>
                  <a:pt x="759001" y="100829"/>
                  <a:pt x="761686" y="100829"/>
                  <a:pt x="764370" y="101721"/>
                </a:cubicBezTo>
                <a:cubicBezTo>
                  <a:pt x="763475" y="107966"/>
                  <a:pt x="760791" y="115103"/>
                  <a:pt x="755422" y="119564"/>
                </a:cubicBezTo>
                <a:cubicBezTo>
                  <a:pt x="751843" y="124917"/>
                  <a:pt x="745580" y="126701"/>
                  <a:pt x="740211" y="130270"/>
                </a:cubicBezTo>
                <a:cubicBezTo>
                  <a:pt x="733053" y="131162"/>
                  <a:pt x="726790" y="133838"/>
                  <a:pt x="719631" y="134730"/>
                </a:cubicBezTo>
                <a:cubicBezTo>
                  <a:pt x="707999" y="146328"/>
                  <a:pt x="691894" y="149005"/>
                  <a:pt x="675788" y="147221"/>
                </a:cubicBezTo>
                <a:cubicBezTo>
                  <a:pt x="669524" y="145436"/>
                  <a:pt x="663261" y="143652"/>
                  <a:pt x="657892" y="140083"/>
                </a:cubicBezTo>
                <a:cubicBezTo>
                  <a:pt x="642681" y="131162"/>
                  <a:pt x="633733" y="115103"/>
                  <a:pt x="631049" y="98152"/>
                </a:cubicBezTo>
                <a:cubicBezTo>
                  <a:pt x="622996" y="91015"/>
                  <a:pt x="618522" y="80309"/>
                  <a:pt x="617628" y="70496"/>
                </a:cubicBezTo>
                <a:cubicBezTo>
                  <a:pt x="616733" y="58898"/>
                  <a:pt x="622101" y="49084"/>
                  <a:pt x="630154" y="41055"/>
                </a:cubicBezTo>
                <a:close/>
                <a:moveTo>
                  <a:pt x="304264" y="40356"/>
                </a:moveTo>
                <a:cubicBezTo>
                  <a:pt x="313936" y="39467"/>
                  <a:pt x="322728" y="47468"/>
                  <a:pt x="328883" y="54580"/>
                </a:cubicBezTo>
                <a:cubicBezTo>
                  <a:pt x="331520" y="60803"/>
                  <a:pt x="334158" y="67915"/>
                  <a:pt x="330641" y="74138"/>
                </a:cubicBezTo>
                <a:cubicBezTo>
                  <a:pt x="328003" y="79472"/>
                  <a:pt x="323607" y="83917"/>
                  <a:pt x="317453" y="83028"/>
                </a:cubicBezTo>
                <a:cubicBezTo>
                  <a:pt x="314815" y="83028"/>
                  <a:pt x="312177" y="81250"/>
                  <a:pt x="310419" y="78583"/>
                </a:cubicBezTo>
                <a:cubicBezTo>
                  <a:pt x="309539" y="76805"/>
                  <a:pt x="309539" y="75027"/>
                  <a:pt x="310419" y="74138"/>
                </a:cubicBezTo>
                <a:cubicBezTo>
                  <a:pt x="312177" y="70582"/>
                  <a:pt x="316573" y="69693"/>
                  <a:pt x="320090" y="69693"/>
                </a:cubicBezTo>
                <a:cubicBezTo>
                  <a:pt x="321849" y="70582"/>
                  <a:pt x="322728" y="68804"/>
                  <a:pt x="322728" y="67915"/>
                </a:cubicBezTo>
                <a:cubicBezTo>
                  <a:pt x="322728" y="61692"/>
                  <a:pt x="318332" y="57247"/>
                  <a:pt x="313056" y="54580"/>
                </a:cubicBezTo>
                <a:cubicBezTo>
                  <a:pt x="313056" y="54580"/>
                  <a:pt x="313056" y="54580"/>
                  <a:pt x="305143" y="51913"/>
                </a:cubicBezTo>
                <a:cubicBezTo>
                  <a:pt x="296351" y="53691"/>
                  <a:pt x="290196" y="58136"/>
                  <a:pt x="284042" y="62581"/>
                </a:cubicBezTo>
                <a:cubicBezTo>
                  <a:pt x="281404" y="61692"/>
                  <a:pt x="277887" y="62581"/>
                  <a:pt x="277008" y="59914"/>
                </a:cubicBezTo>
                <a:cubicBezTo>
                  <a:pt x="281404" y="47468"/>
                  <a:pt x="292834" y="43912"/>
                  <a:pt x="304264" y="40356"/>
                </a:cubicBezTo>
                <a:close/>
                <a:moveTo>
                  <a:pt x="425071" y="38638"/>
                </a:moveTo>
                <a:cubicBezTo>
                  <a:pt x="427462" y="38096"/>
                  <a:pt x="430070" y="38313"/>
                  <a:pt x="432243" y="38746"/>
                </a:cubicBezTo>
                <a:cubicBezTo>
                  <a:pt x="436590" y="39612"/>
                  <a:pt x="439198" y="43941"/>
                  <a:pt x="441806" y="47405"/>
                </a:cubicBezTo>
                <a:cubicBezTo>
                  <a:pt x="445283" y="56930"/>
                  <a:pt x="441806" y="69053"/>
                  <a:pt x="434851" y="75114"/>
                </a:cubicBezTo>
                <a:cubicBezTo>
                  <a:pt x="427896" y="82041"/>
                  <a:pt x="419203" y="85505"/>
                  <a:pt x="409640" y="84639"/>
                </a:cubicBezTo>
                <a:cubicBezTo>
                  <a:pt x="408771" y="81175"/>
                  <a:pt x="413118" y="78578"/>
                  <a:pt x="413987" y="75114"/>
                </a:cubicBezTo>
                <a:cubicBezTo>
                  <a:pt x="419203" y="74248"/>
                  <a:pt x="425288" y="72516"/>
                  <a:pt x="428766" y="67321"/>
                </a:cubicBezTo>
                <a:cubicBezTo>
                  <a:pt x="431374" y="63857"/>
                  <a:pt x="433112" y="59528"/>
                  <a:pt x="433112" y="55198"/>
                </a:cubicBezTo>
                <a:cubicBezTo>
                  <a:pt x="430504" y="52600"/>
                  <a:pt x="423550" y="56930"/>
                  <a:pt x="420942" y="51734"/>
                </a:cubicBezTo>
                <a:cubicBezTo>
                  <a:pt x="419203" y="50003"/>
                  <a:pt x="417464" y="45673"/>
                  <a:pt x="419203" y="43075"/>
                </a:cubicBezTo>
                <a:cubicBezTo>
                  <a:pt x="420507" y="40478"/>
                  <a:pt x="422680" y="39179"/>
                  <a:pt x="425071" y="38638"/>
                </a:cubicBezTo>
                <a:close/>
                <a:moveTo>
                  <a:pt x="698330" y="37880"/>
                </a:moveTo>
                <a:cubicBezTo>
                  <a:pt x="707326" y="37880"/>
                  <a:pt x="715422" y="41452"/>
                  <a:pt x="719920" y="49488"/>
                </a:cubicBezTo>
                <a:cubicBezTo>
                  <a:pt x="718121" y="52167"/>
                  <a:pt x="714522" y="51274"/>
                  <a:pt x="710924" y="52167"/>
                </a:cubicBezTo>
                <a:cubicBezTo>
                  <a:pt x="707326" y="51274"/>
                  <a:pt x="703728" y="47702"/>
                  <a:pt x="698330" y="47702"/>
                </a:cubicBezTo>
                <a:cubicBezTo>
                  <a:pt x="699230" y="44130"/>
                  <a:pt x="692933" y="39666"/>
                  <a:pt x="698330" y="37880"/>
                </a:cubicBezTo>
                <a:close/>
                <a:moveTo>
                  <a:pt x="514153" y="34891"/>
                </a:moveTo>
                <a:cubicBezTo>
                  <a:pt x="515040" y="34004"/>
                  <a:pt x="517701" y="33117"/>
                  <a:pt x="518588" y="34891"/>
                </a:cubicBezTo>
                <a:cubicBezTo>
                  <a:pt x="523911" y="41101"/>
                  <a:pt x="531008" y="47311"/>
                  <a:pt x="528347" y="56182"/>
                </a:cubicBezTo>
                <a:cubicBezTo>
                  <a:pt x="527459" y="58843"/>
                  <a:pt x="525685" y="61505"/>
                  <a:pt x="523024" y="61505"/>
                </a:cubicBezTo>
                <a:cubicBezTo>
                  <a:pt x="523911" y="57956"/>
                  <a:pt x="525685" y="52633"/>
                  <a:pt x="521250" y="49085"/>
                </a:cubicBezTo>
                <a:cubicBezTo>
                  <a:pt x="518588" y="47311"/>
                  <a:pt x="515040" y="45537"/>
                  <a:pt x="512378" y="47311"/>
                </a:cubicBezTo>
                <a:cubicBezTo>
                  <a:pt x="510604" y="47311"/>
                  <a:pt x="508830" y="49972"/>
                  <a:pt x="507943" y="51746"/>
                </a:cubicBezTo>
                <a:cubicBezTo>
                  <a:pt x="507943" y="52633"/>
                  <a:pt x="508830" y="54408"/>
                  <a:pt x="510604" y="55295"/>
                </a:cubicBezTo>
                <a:cubicBezTo>
                  <a:pt x="514153" y="54408"/>
                  <a:pt x="510604" y="49972"/>
                  <a:pt x="514153" y="49972"/>
                </a:cubicBezTo>
                <a:cubicBezTo>
                  <a:pt x="516814" y="49085"/>
                  <a:pt x="518588" y="52633"/>
                  <a:pt x="520363" y="54408"/>
                </a:cubicBezTo>
                <a:cubicBezTo>
                  <a:pt x="521250" y="56182"/>
                  <a:pt x="519475" y="57956"/>
                  <a:pt x="518588" y="59730"/>
                </a:cubicBezTo>
                <a:cubicBezTo>
                  <a:pt x="515927" y="61505"/>
                  <a:pt x="513266" y="63279"/>
                  <a:pt x="510604" y="63279"/>
                </a:cubicBezTo>
                <a:cubicBezTo>
                  <a:pt x="507943" y="61505"/>
                  <a:pt x="503507" y="61505"/>
                  <a:pt x="502620" y="57956"/>
                </a:cubicBezTo>
                <a:cubicBezTo>
                  <a:pt x="500846" y="52633"/>
                  <a:pt x="501733" y="47311"/>
                  <a:pt x="504394" y="43762"/>
                </a:cubicBezTo>
                <a:cubicBezTo>
                  <a:pt x="507056" y="39327"/>
                  <a:pt x="511491" y="38440"/>
                  <a:pt x="514153" y="34891"/>
                </a:cubicBezTo>
                <a:close/>
                <a:moveTo>
                  <a:pt x="364208" y="34579"/>
                </a:moveTo>
                <a:cubicBezTo>
                  <a:pt x="366589" y="33641"/>
                  <a:pt x="368857" y="33406"/>
                  <a:pt x="370671" y="35282"/>
                </a:cubicBezTo>
                <a:cubicBezTo>
                  <a:pt x="369764" y="38096"/>
                  <a:pt x="366135" y="36220"/>
                  <a:pt x="363414" y="38096"/>
                </a:cubicBezTo>
                <a:lnTo>
                  <a:pt x="357064" y="43724"/>
                </a:lnTo>
                <a:cubicBezTo>
                  <a:pt x="356157" y="46539"/>
                  <a:pt x="356157" y="50291"/>
                  <a:pt x="354342" y="52167"/>
                </a:cubicBezTo>
                <a:cubicBezTo>
                  <a:pt x="352528" y="51229"/>
                  <a:pt x="351621" y="50291"/>
                  <a:pt x="351621" y="49353"/>
                </a:cubicBezTo>
                <a:cubicBezTo>
                  <a:pt x="351621" y="44663"/>
                  <a:pt x="354342" y="40910"/>
                  <a:pt x="357064" y="38096"/>
                </a:cubicBezTo>
                <a:cubicBezTo>
                  <a:pt x="359332" y="37158"/>
                  <a:pt x="361826" y="35517"/>
                  <a:pt x="364208" y="34579"/>
                </a:cubicBezTo>
                <a:close/>
                <a:moveTo>
                  <a:pt x="406143" y="34015"/>
                </a:moveTo>
                <a:cubicBezTo>
                  <a:pt x="406143" y="34015"/>
                  <a:pt x="406143" y="34015"/>
                  <a:pt x="411529" y="42993"/>
                </a:cubicBezTo>
                <a:cubicBezTo>
                  <a:pt x="414222" y="47482"/>
                  <a:pt x="414222" y="52869"/>
                  <a:pt x="415120" y="58257"/>
                </a:cubicBezTo>
                <a:cubicBezTo>
                  <a:pt x="413325" y="71724"/>
                  <a:pt x="407041" y="83396"/>
                  <a:pt x="396268" y="92375"/>
                </a:cubicBezTo>
                <a:cubicBezTo>
                  <a:pt x="394473" y="99557"/>
                  <a:pt x="392678" y="106740"/>
                  <a:pt x="389985" y="113923"/>
                </a:cubicBezTo>
                <a:cubicBezTo>
                  <a:pt x="387292" y="115719"/>
                  <a:pt x="385496" y="120208"/>
                  <a:pt x="383701" y="122901"/>
                </a:cubicBezTo>
                <a:cubicBezTo>
                  <a:pt x="370235" y="134573"/>
                  <a:pt x="352282" y="142654"/>
                  <a:pt x="333430" y="139062"/>
                </a:cubicBezTo>
                <a:cubicBezTo>
                  <a:pt x="329839" y="139062"/>
                  <a:pt x="328044" y="135471"/>
                  <a:pt x="323556" y="136369"/>
                </a:cubicBezTo>
                <a:cubicBezTo>
                  <a:pt x="316374" y="132778"/>
                  <a:pt x="310988" y="127391"/>
                  <a:pt x="305602" y="122003"/>
                </a:cubicBezTo>
                <a:cubicBezTo>
                  <a:pt x="302909" y="121106"/>
                  <a:pt x="302011" y="122003"/>
                  <a:pt x="299318" y="122003"/>
                </a:cubicBezTo>
                <a:cubicBezTo>
                  <a:pt x="293932" y="120208"/>
                  <a:pt x="287648" y="119310"/>
                  <a:pt x="283159" y="115719"/>
                </a:cubicBezTo>
                <a:cubicBezTo>
                  <a:pt x="277773" y="110331"/>
                  <a:pt x="273285" y="105842"/>
                  <a:pt x="268796" y="99557"/>
                </a:cubicBezTo>
                <a:cubicBezTo>
                  <a:pt x="268796" y="95068"/>
                  <a:pt x="264308" y="92375"/>
                  <a:pt x="266103" y="87885"/>
                </a:cubicBezTo>
                <a:cubicBezTo>
                  <a:pt x="268796" y="86090"/>
                  <a:pt x="271489" y="86988"/>
                  <a:pt x="274183" y="86988"/>
                </a:cubicBezTo>
                <a:cubicBezTo>
                  <a:pt x="276876" y="97762"/>
                  <a:pt x="283159" y="108536"/>
                  <a:pt x="293932" y="111229"/>
                </a:cubicBezTo>
                <a:cubicBezTo>
                  <a:pt x="299318" y="112127"/>
                  <a:pt x="303806" y="113025"/>
                  <a:pt x="308295" y="111229"/>
                </a:cubicBezTo>
                <a:cubicBezTo>
                  <a:pt x="312783" y="115719"/>
                  <a:pt x="316374" y="122003"/>
                  <a:pt x="322658" y="124697"/>
                </a:cubicBezTo>
                <a:cubicBezTo>
                  <a:pt x="331635" y="129186"/>
                  <a:pt x="343305" y="132778"/>
                  <a:pt x="354077" y="129186"/>
                </a:cubicBezTo>
                <a:cubicBezTo>
                  <a:pt x="368440" y="125595"/>
                  <a:pt x="380110" y="112127"/>
                  <a:pt x="384598" y="98660"/>
                </a:cubicBezTo>
                <a:cubicBezTo>
                  <a:pt x="385496" y="94170"/>
                  <a:pt x="383701" y="87885"/>
                  <a:pt x="389087" y="86090"/>
                </a:cubicBezTo>
                <a:cubicBezTo>
                  <a:pt x="396268" y="82498"/>
                  <a:pt x="400757" y="74418"/>
                  <a:pt x="403450" y="68133"/>
                </a:cubicBezTo>
                <a:cubicBezTo>
                  <a:pt x="404348" y="57359"/>
                  <a:pt x="404348" y="48380"/>
                  <a:pt x="398064" y="39402"/>
                </a:cubicBezTo>
                <a:cubicBezTo>
                  <a:pt x="400757" y="37606"/>
                  <a:pt x="402552" y="33117"/>
                  <a:pt x="406143" y="34015"/>
                </a:cubicBezTo>
                <a:close/>
                <a:moveTo>
                  <a:pt x="325745" y="31703"/>
                </a:moveTo>
                <a:cubicBezTo>
                  <a:pt x="328856" y="30587"/>
                  <a:pt x="332190" y="30587"/>
                  <a:pt x="335746" y="32820"/>
                </a:cubicBezTo>
                <a:cubicBezTo>
                  <a:pt x="335746" y="40856"/>
                  <a:pt x="326856" y="39070"/>
                  <a:pt x="322411" y="42642"/>
                </a:cubicBezTo>
                <a:cubicBezTo>
                  <a:pt x="320633" y="40856"/>
                  <a:pt x="313521" y="40856"/>
                  <a:pt x="317077" y="37284"/>
                </a:cubicBezTo>
                <a:cubicBezTo>
                  <a:pt x="319744" y="35052"/>
                  <a:pt x="322633" y="32820"/>
                  <a:pt x="325745" y="31703"/>
                </a:cubicBezTo>
                <a:close/>
                <a:moveTo>
                  <a:pt x="557996" y="27838"/>
                </a:moveTo>
                <a:cubicBezTo>
                  <a:pt x="557996" y="32268"/>
                  <a:pt x="554367" y="36698"/>
                  <a:pt x="553460" y="41129"/>
                </a:cubicBezTo>
                <a:cubicBezTo>
                  <a:pt x="551646" y="46445"/>
                  <a:pt x="551646" y="52647"/>
                  <a:pt x="547110" y="57078"/>
                </a:cubicBezTo>
                <a:cubicBezTo>
                  <a:pt x="542574" y="61508"/>
                  <a:pt x="536224" y="63280"/>
                  <a:pt x="529875" y="63280"/>
                </a:cubicBezTo>
                <a:cubicBezTo>
                  <a:pt x="529875" y="63280"/>
                  <a:pt x="529875" y="63280"/>
                  <a:pt x="528967" y="63280"/>
                </a:cubicBezTo>
                <a:cubicBezTo>
                  <a:pt x="528967" y="63280"/>
                  <a:pt x="528967" y="63280"/>
                  <a:pt x="533503" y="55305"/>
                </a:cubicBezTo>
                <a:cubicBezTo>
                  <a:pt x="538039" y="54419"/>
                  <a:pt x="541667" y="53533"/>
                  <a:pt x="544389" y="50875"/>
                </a:cubicBezTo>
                <a:cubicBezTo>
                  <a:pt x="545296" y="47331"/>
                  <a:pt x="544389" y="42901"/>
                  <a:pt x="541667" y="40243"/>
                </a:cubicBezTo>
                <a:cubicBezTo>
                  <a:pt x="540760" y="40243"/>
                  <a:pt x="540760" y="39357"/>
                  <a:pt x="539853" y="39357"/>
                </a:cubicBezTo>
                <a:cubicBezTo>
                  <a:pt x="539853" y="42015"/>
                  <a:pt x="541667" y="45559"/>
                  <a:pt x="540760" y="48217"/>
                </a:cubicBezTo>
                <a:cubicBezTo>
                  <a:pt x="538039" y="49103"/>
                  <a:pt x="536224" y="52647"/>
                  <a:pt x="533503" y="50875"/>
                </a:cubicBezTo>
                <a:cubicBezTo>
                  <a:pt x="531689" y="46445"/>
                  <a:pt x="528967" y="42015"/>
                  <a:pt x="526246" y="38471"/>
                </a:cubicBezTo>
                <a:cubicBezTo>
                  <a:pt x="527153" y="35812"/>
                  <a:pt x="529875" y="34040"/>
                  <a:pt x="531689" y="32268"/>
                </a:cubicBezTo>
                <a:cubicBezTo>
                  <a:pt x="536224" y="31382"/>
                  <a:pt x="540760" y="34926"/>
                  <a:pt x="543482" y="31382"/>
                </a:cubicBezTo>
                <a:cubicBezTo>
                  <a:pt x="547110" y="26952"/>
                  <a:pt x="552553" y="25180"/>
                  <a:pt x="557996" y="27838"/>
                </a:cubicBezTo>
                <a:close/>
                <a:moveTo>
                  <a:pt x="456899" y="27561"/>
                </a:moveTo>
                <a:cubicBezTo>
                  <a:pt x="460212" y="28582"/>
                  <a:pt x="463417" y="30623"/>
                  <a:pt x="466409" y="33344"/>
                </a:cubicBezTo>
                <a:cubicBezTo>
                  <a:pt x="468119" y="36066"/>
                  <a:pt x="470683" y="37880"/>
                  <a:pt x="470683" y="41508"/>
                </a:cubicBezTo>
                <a:cubicBezTo>
                  <a:pt x="466409" y="44230"/>
                  <a:pt x="464699" y="37880"/>
                  <a:pt x="460425" y="36973"/>
                </a:cubicBezTo>
                <a:cubicBezTo>
                  <a:pt x="457006" y="36973"/>
                  <a:pt x="454442" y="34251"/>
                  <a:pt x="451877" y="36973"/>
                </a:cubicBezTo>
                <a:cubicBezTo>
                  <a:pt x="450168" y="38787"/>
                  <a:pt x="450168" y="42416"/>
                  <a:pt x="447603" y="41508"/>
                </a:cubicBezTo>
                <a:cubicBezTo>
                  <a:pt x="444184" y="38787"/>
                  <a:pt x="437346" y="44230"/>
                  <a:pt x="439056" y="36973"/>
                </a:cubicBezTo>
                <a:cubicBezTo>
                  <a:pt x="442475" y="36066"/>
                  <a:pt x="441620" y="28808"/>
                  <a:pt x="446749" y="27901"/>
                </a:cubicBezTo>
                <a:cubicBezTo>
                  <a:pt x="450168" y="26541"/>
                  <a:pt x="453587" y="26541"/>
                  <a:pt x="456899" y="27561"/>
                </a:cubicBezTo>
                <a:close/>
                <a:moveTo>
                  <a:pt x="576592" y="26994"/>
                </a:moveTo>
                <a:cubicBezTo>
                  <a:pt x="581128" y="26994"/>
                  <a:pt x="583849" y="31530"/>
                  <a:pt x="585664" y="35158"/>
                </a:cubicBezTo>
                <a:cubicBezTo>
                  <a:pt x="585664" y="37880"/>
                  <a:pt x="586571" y="41508"/>
                  <a:pt x="583849" y="43323"/>
                </a:cubicBezTo>
                <a:cubicBezTo>
                  <a:pt x="582035" y="43323"/>
                  <a:pt x="578407" y="44230"/>
                  <a:pt x="577499" y="42416"/>
                </a:cubicBezTo>
                <a:cubicBezTo>
                  <a:pt x="573871" y="40601"/>
                  <a:pt x="577499" y="36066"/>
                  <a:pt x="574778" y="34251"/>
                </a:cubicBezTo>
                <a:cubicBezTo>
                  <a:pt x="568428" y="34251"/>
                  <a:pt x="563892" y="37880"/>
                  <a:pt x="560264" y="43323"/>
                </a:cubicBezTo>
                <a:cubicBezTo>
                  <a:pt x="559357" y="43323"/>
                  <a:pt x="557542" y="44230"/>
                  <a:pt x="557542" y="43323"/>
                </a:cubicBezTo>
                <a:cubicBezTo>
                  <a:pt x="554821" y="37880"/>
                  <a:pt x="561171" y="35158"/>
                  <a:pt x="561171" y="30623"/>
                </a:cubicBezTo>
                <a:cubicBezTo>
                  <a:pt x="564799" y="26087"/>
                  <a:pt x="571149" y="25180"/>
                  <a:pt x="576592" y="26994"/>
                </a:cubicBezTo>
                <a:close/>
                <a:moveTo>
                  <a:pt x="474335" y="26066"/>
                </a:moveTo>
                <a:cubicBezTo>
                  <a:pt x="480447" y="25180"/>
                  <a:pt x="484812" y="28724"/>
                  <a:pt x="489178" y="31382"/>
                </a:cubicBezTo>
                <a:cubicBezTo>
                  <a:pt x="492670" y="29610"/>
                  <a:pt x="497036" y="30496"/>
                  <a:pt x="499655" y="32268"/>
                </a:cubicBezTo>
                <a:cubicBezTo>
                  <a:pt x="501402" y="34926"/>
                  <a:pt x="504021" y="37585"/>
                  <a:pt x="501402" y="41129"/>
                </a:cubicBezTo>
                <a:cubicBezTo>
                  <a:pt x="499655" y="43787"/>
                  <a:pt x="498782" y="48217"/>
                  <a:pt x="494417" y="48217"/>
                </a:cubicBezTo>
                <a:cubicBezTo>
                  <a:pt x="491797" y="48217"/>
                  <a:pt x="490051" y="47331"/>
                  <a:pt x="489178" y="44673"/>
                </a:cubicBezTo>
                <a:cubicBezTo>
                  <a:pt x="488305" y="40243"/>
                  <a:pt x="495290" y="43787"/>
                  <a:pt x="492670" y="39357"/>
                </a:cubicBezTo>
                <a:cubicBezTo>
                  <a:pt x="491797" y="38471"/>
                  <a:pt x="489178" y="38471"/>
                  <a:pt x="487432" y="40243"/>
                </a:cubicBezTo>
                <a:cubicBezTo>
                  <a:pt x="484812" y="41129"/>
                  <a:pt x="485685" y="44673"/>
                  <a:pt x="486558" y="46445"/>
                </a:cubicBezTo>
                <a:cubicBezTo>
                  <a:pt x="488305" y="49103"/>
                  <a:pt x="490924" y="52647"/>
                  <a:pt x="496163" y="51761"/>
                </a:cubicBezTo>
                <a:cubicBezTo>
                  <a:pt x="497036" y="55305"/>
                  <a:pt x="498782" y="57964"/>
                  <a:pt x="499655" y="61508"/>
                </a:cubicBezTo>
                <a:cubicBezTo>
                  <a:pt x="492670" y="63280"/>
                  <a:pt x="486558" y="60622"/>
                  <a:pt x="483066" y="55305"/>
                </a:cubicBezTo>
                <a:cubicBezTo>
                  <a:pt x="476954" y="46445"/>
                  <a:pt x="476954" y="35812"/>
                  <a:pt x="469096" y="28724"/>
                </a:cubicBezTo>
                <a:cubicBezTo>
                  <a:pt x="469969" y="26066"/>
                  <a:pt x="472588" y="26952"/>
                  <a:pt x="474335" y="26066"/>
                </a:cubicBezTo>
                <a:close/>
                <a:moveTo>
                  <a:pt x="664783" y="25973"/>
                </a:moveTo>
                <a:cubicBezTo>
                  <a:pt x="667954" y="26540"/>
                  <a:pt x="671015" y="27674"/>
                  <a:pt x="674077" y="28128"/>
                </a:cubicBezTo>
                <a:cubicBezTo>
                  <a:pt x="681075" y="31756"/>
                  <a:pt x="688948" y="34478"/>
                  <a:pt x="691572" y="41735"/>
                </a:cubicBezTo>
                <a:cubicBezTo>
                  <a:pt x="695071" y="48992"/>
                  <a:pt x="697695" y="58063"/>
                  <a:pt x="693321" y="66228"/>
                </a:cubicBezTo>
                <a:cubicBezTo>
                  <a:pt x="690697" y="72578"/>
                  <a:pt x="687198" y="79835"/>
                  <a:pt x="678451" y="79835"/>
                </a:cubicBezTo>
                <a:cubicBezTo>
                  <a:pt x="674077" y="80742"/>
                  <a:pt x="669703" y="77113"/>
                  <a:pt x="666204" y="75299"/>
                </a:cubicBezTo>
                <a:cubicBezTo>
                  <a:pt x="663580" y="71670"/>
                  <a:pt x="663580" y="67135"/>
                  <a:pt x="665330" y="63506"/>
                </a:cubicBezTo>
                <a:cubicBezTo>
                  <a:pt x="665330" y="61692"/>
                  <a:pt x="668829" y="61692"/>
                  <a:pt x="670578" y="60785"/>
                </a:cubicBezTo>
                <a:cubicBezTo>
                  <a:pt x="675827" y="59878"/>
                  <a:pt x="674077" y="67135"/>
                  <a:pt x="678451" y="66228"/>
                </a:cubicBezTo>
                <a:cubicBezTo>
                  <a:pt x="682824" y="63506"/>
                  <a:pt x="683699" y="57156"/>
                  <a:pt x="682824" y="51713"/>
                </a:cubicBezTo>
                <a:cubicBezTo>
                  <a:pt x="681950" y="45363"/>
                  <a:pt x="677576" y="42642"/>
                  <a:pt x="672328" y="39013"/>
                </a:cubicBezTo>
                <a:cubicBezTo>
                  <a:pt x="667954" y="36292"/>
                  <a:pt x="660081" y="39920"/>
                  <a:pt x="658332" y="34478"/>
                </a:cubicBezTo>
                <a:cubicBezTo>
                  <a:pt x="658332" y="31756"/>
                  <a:pt x="654833" y="29942"/>
                  <a:pt x="654833" y="27220"/>
                </a:cubicBezTo>
                <a:cubicBezTo>
                  <a:pt x="658332" y="25406"/>
                  <a:pt x="661612" y="25406"/>
                  <a:pt x="664783" y="25973"/>
                </a:cubicBezTo>
                <a:close/>
                <a:moveTo>
                  <a:pt x="378608" y="21652"/>
                </a:moveTo>
                <a:cubicBezTo>
                  <a:pt x="378608" y="25179"/>
                  <a:pt x="375052" y="27825"/>
                  <a:pt x="373274" y="30471"/>
                </a:cubicBezTo>
                <a:cubicBezTo>
                  <a:pt x="365273" y="29589"/>
                  <a:pt x="357272" y="32235"/>
                  <a:pt x="351938" y="37526"/>
                </a:cubicBezTo>
                <a:cubicBezTo>
                  <a:pt x="349271" y="43700"/>
                  <a:pt x="343937" y="49874"/>
                  <a:pt x="347493" y="56047"/>
                </a:cubicBezTo>
                <a:cubicBezTo>
                  <a:pt x="351938" y="59575"/>
                  <a:pt x="354605" y="52519"/>
                  <a:pt x="358161" y="53401"/>
                </a:cubicBezTo>
                <a:cubicBezTo>
                  <a:pt x="361717" y="55165"/>
                  <a:pt x="365273" y="56929"/>
                  <a:pt x="365273" y="61339"/>
                </a:cubicBezTo>
                <a:cubicBezTo>
                  <a:pt x="365273" y="65748"/>
                  <a:pt x="360828" y="69276"/>
                  <a:pt x="356383" y="71040"/>
                </a:cubicBezTo>
                <a:cubicBezTo>
                  <a:pt x="350160" y="72804"/>
                  <a:pt x="343937" y="68394"/>
                  <a:pt x="339492" y="63985"/>
                </a:cubicBezTo>
                <a:cubicBezTo>
                  <a:pt x="335047" y="56929"/>
                  <a:pt x="334158" y="46346"/>
                  <a:pt x="336825" y="38408"/>
                </a:cubicBezTo>
                <a:cubicBezTo>
                  <a:pt x="345715" y="24297"/>
                  <a:pt x="362606" y="17242"/>
                  <a:pt x="378608" y="21652"/>
                </a:cubicBezTo>
                <a:close/>
                <a:moveTo>
                  <a:pt x="462591" y="658"/>
                </a:moveTo>
                <a:cubicBezTo>
                  <a:pt x="483964" y="-220"/>
                  <a:pt x="503556" y="-220"/>
                  <a:pt x="525820" y="658"/>
                </a:cubicBezTo>
                <a:cubicBezTo>
                  <a:pt x="530272" y="-220"/>
                  <a:pt x="536506" y="658"/>
                  <a:pt x="541849" y="658"/>
                </a:cubicBezTo>
                <a:cubicBezTo>
                  <a:pt x="548974" y="2414"/>
                  <a:pt x="557879" y="1536"/>
                  <a:pt x="566785" y="3293"/>
                </a:cubicBezTo>
                <a:cubicBezTo>
                  <a:pt x="587267" y="5927"/>
                  <a:pt x="605078" y="8562"/>
                  <a:pt x="624670" y="13831"/>
                </a:cubicBezTo>
                <a:cubicBezTo>
                  <a:pt x="639810" y="18222"/>
                  <a:pt x="654949" y="29638"/>
                  <a:pt x="658511" y="45446"/>
                </a:cubicBezTo>
                <a:cubicBezTo>
                  <a:pt x="661183" y="56862"/>
                  <a:pt x="658511" y="68279"/>
                  <a:pt x="651387" y="77061"/>
                </a:cubicBezTo>
                <a:cubicBezTo>
                  <a:pt x="648715" y="77939"/>
                  <a:pt x="646934" y="82330"/>
                  <a:pt x="644262" y="81452"/>
                </a:cubicBezTo>
                <a:cubicBezTo>
                  <a:pt x="642481" y="78817"/>
                  <a:pt x="638919" y="75304"/>
                  <a:pt x="641591" y="71792"/>
                </a:cubicBezTo>
                <a:cubicBezTo>
                  <a:pt x="649606" y="63010"/>
                  <a:pt x="650496" y="49837"/>
                  <a:pt x="645153" y="40177"/>
                </a:cubicBezTo>
                <a:cubicBezTo>
                  <a:pt x="632685" y="21735"/>
                  <a:pt x="609531" y="24369"/>
                  <a:pt x="590830" y="18222"/>
                </a:cubicBezTo>
                <a:cubicBezTo>
                  <a:pt x="574800" y="16466"/>
                  <a:pt x="557879" y="13831"/>
                  <a:pt x="542740" y="12953"/>
                </a:cubicBezTo>
                <a:cubicBezTo>
                  <a:pt x="521367" y="11196"/>
                  <a:pt x="499994" y="10318"/>
                  <a:pt x="478620" y="12075"/>
                </a:cubicBezTo>
                <a:cubicBezTo>
                  <a:pt x="478620" y="12075"/>
                  <a:pt x="478620" y="12075"/>
                  <a:pt x="468824" y="12075"/>
                </a:cubicBezTo>
                <a:cubicBezTo>
                  <a:pt x="467043" y="12075"/>
                  <a:pt x="467043" y="13831"/>
                  <a:pt x="467934" y="14709"/>
                </a:cubicBezTo>
                <a:cubicBezTo>
                  <a:pt x="488416" y="14709"/>
                  <a:pt x="509790" y="13831"/>
                  <a:pt x="531163" y="14709"/>
                </a:cubicBezTo>
                <a:cubicBezTo>
                  <a:pt x="546302" y="15587"/>
                  <a:pt x="562332" y="16466"/>
                  <a:pt x="577471" y="19100"/>
                </a:cubicBezTo>
                <a:cubicBezTo>
                  <a:pt x="592611" y="20856"/>
                  <a:pt x="605969" y="25247"/>
                  <a:pt x="620218" y="27882"/>
                </a:cubicBezTo>
                <a:cubicBezTo>
                  <a:pt x="624670" y="23491"/>
                  <a:pt x="627342" y="31395"/>
                  <a:pt x="631795" y="32273"/>
                </a:cubicBezTo>
                <a:cubicBezTo>
                  <a:pt x="639810" y="34029"/>
                  <a:pt x="643372" y="43689"/>
                  <a:pt x="645153" y="51593"/>
                </a:cubicBezTo>
                <a:cubicBezTo>
                  <a:pt x="644262" y="56862"/>
                  <a:pt x="644262" y="63888"/>
                  <a:pt x="639810" y="68279"/>
                </a:cubicBezTo>
                <a:cubicBezTo>
                  <a:pt x="638029" y="63010"/>
                  <a:pt x="642481" y="58619"/>
                  <a:pt x="641591" y="53350"/>
                </a:cubicBezTo>
                <a:cubicBezTo>
                  <a:pt x="641591" y="45446"/>
                  <a:pt x="635357" y="38420"/>
                  <a:pt x="629123" y="34029"/>
                </a:cubicBezTo>
                <a:cubicBezTo>
                  <a:pt x="626451" y="34029"/>
                  <a:pt x="622889" y="36664"/>
                  <a:pt x="620218" y="34029"/>
                </a:cubicBezTo>
                <a:cubicBezTo>
                  <a:pt x="620218" y="34029"/>
                  <a:pt x="620218" y="34029"/>
                  <a:pt x="618437" y="31395"/>
                </a:cubicBezTo>
                <a:cubicBezTo>
                  <a:pt x="596173" y="26126"/>
                  <a:pt x="572128" y="22613"/>
                  <a:pt x="549864" y="20856"/>
                </a:cubicBezTo>
                <a:cubicBezTo>
                  <a:pt x="545412" y="19978"/>
                  <a:pt x="540959" y="20856"/>
                  <a:pt x="536506" y="19100"/>
                </a:cubicBezTo>
                <a:cubicBezTo>
                  <a:pt x="519586" y="19100"/>
                  <a:pt x="503556" y="18222"/>
                  <a:pt x="488416" y="19100"/>
                </a:cubicBezTo>
                <a:cubicBezTo>
                  <a:pt x="473277" y="18222"/>
                  <a:pt x="458138" y="20856"/>
                  <a:pt x="442998" y="22613"/>
                </a:cubicBezTo>
                <a:cubicBezTo>
                  <a:pt x="438546" y="23491"/>
                  <a:pt x="433202" y="22613"/>
                  <a:pt x="428750" y="25247"/>
                </a:cubicBezTo>
                <a:cubicBezTo>
                  <a:pt x="423406" y="24369"/>
                  <a:pt x="418063" y="26126"/>
                  <a:pt x="413610" y="27004"/>
                </a:cubicBezTo>
                <a:cubicBezTo>
                  <a:pt x="405595" y="27882"/>
                  <a:pt x="396690" y="33151"/>
                  <a:pt x="393128" y="41055"/>
                </a:cubicBezTo>
                <a:cubicBezTo>
                  <a:pt x="389566" y="46324"/>
                  <a:pt x="390456" y="53350"/>
                  <a:pt x="393128" y="58619"/>
                </a:cubicBezTo>
                <a:cubicBezTo>
                  <a:pt x="393128" y="60375"/>
                  <a:pt x="393128" y="62131"/>
                  <a:pt x="392237" y="63888"/>
                </a:cubicBezTo>
                <a:cubicBezTo>
                  <a:pt x="387784" y="62131"/>
                  <a:pt x="386003" y="55984"/>
                  <a:pt x="386003" y="51593"/>
                </a:cubicBezTo>
                <a:cubicBezTo>
                  <a:pt x="386003" y="41933"/>
                  <a:pt x="393128" y="34029"/>
                  <a:pt x="400252" y="27882"/>
                </a:cubicBezTo>
                <a:cubicBezTo>
                  <a:pt x="416282" y="19978"/>
                  <a:pt x="434984" y="19100"/>
                  <a:pt x="452795" y="16466"/>
                </a:cubicBezTo>
                <a:cubicBezTo>
                  <a:pt x="452795" y="16466"/>
                  <a:pt x="452795" y="16466"/>
                  <a:pt x="465262" y="16466"/>
                </a:cubicBezTo>
                <a:cubicBezTo>
                  <a:pt x="465262" y="15587"/>
                  <a:pt x="465262" y="14709"/>
                  <a:pt x="465262" y="13831"/>
                </a:cubicBezTo>
                <a:cubicBezTo>
                  <a:pt x="461700" y="11196"/>
                  <a:pt x="458138" y="13831"/>
                  <a:pt x="453685" y="13831"/>
                </a:cubicBezTo>
                <a:cubicBezTo>
                  <a:pt x="435874" y="13831"/>
                  <a:pt x="418954" y="17344"/>
                  <a:pt x="402033" y="22613"/>
                </a:cubicBezTo>
                <a:cubicBezTo>
                  <a:pt x="390456" y="28760"/>
                  <a:pt x="379770" y="42811"/>
                  <a:pt x="382441" y="55984"/>
                </a:cubicBezTo>
                <a:cubicBezTo>
                  <a:pt x="383332" y="61253"/>
                  <a:pt x="386003" y="65644"/>
                  <a:pt x="390456" y="69157"/>
                </a:cubicBezTo>
                <a:cubicBezTo>
                  <a:pt x="391347" y="71792"/>
                  <a:pt x="388675" y="73548"/>
                  <a:pt x="386894" y="75304"/>
                </a:cubicBezTo>
                <a:cubicBezTo>
                  <a:pt x="380660" y="77061"/>
                  <a:pt x="377988" y="69157"/>
                  <a:pt x="373536" y="65644"/>
                </a:cubicBezTo>
                <a:cubicBezTo>
                  <a:pt x="373536" y="65644"/>
                  <a:pt x="373536" y="65644"/>
                  <a:pt x="374426" y="63010"/>
                </a:cubicBezTo>
                <a:cubicBezTo>
                  <a:pt x="370864" y="62131"/>
                  <a:pt x="371755" y="56862"/>
                  <a:pt x="369973" y="52471"/>
                </a:cubicBezTo>
                <a:cubicBezTo>
                  <a:pt x="369083" y="40177"/>
                  <a:pt x="377098" y="30517"/>
                  <a:pt x="385113" y="21735"/>
                </a:cubicBezTo>
                <a:cubicBezTo>
                  <a:pt x="391347" y="16466"/>
                  <a:pt x="397580" y="12075"/>
                  <a:pt x="404705" y="11196"/>
                </a:cubicBezTo>
                <a:cubicBezTo>
                  <a:pt x="422516" y="4171"/>
                  <a:pt x="442998" y="3293"/>
                  <a:pt x="462591" y="65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lIns="0" tIns="0" rIns="0" bIns="72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>
                <a:solidFill>
                  <a:schemeClr val="accent2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四</a:t>
            </a:r>
            <a:endParaRPr lang="zh-CN" altLang="en-US" sz="2800">
              <a:solidFill>
                <a:schemeClr val="accent2">
                  <a:lumMod val="7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129155" y="5281930"/>
            <a:ext cx="628586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lIns="108000" tIns="36000" rIns="108000" bIns="36000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</a:rPr>
              <a:t>通过老师让写博客了解了技术博客的存在，通过看别人的博客学习到了很多技术，别人看自己的博客自己也感到有成就感，激励自己做得更好。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任意多边形 2"/>
          <p:cNvSpPr/>
          <p:nvPr/>
        </p:nvSpPr>
        <p:spPr bwMode="auto">
          <a:xfrm>
            <a:off x="1122680" y="5223510"/>
            <a:ext cx="1025525" cy="1096010"/>
          </a:xfrm>
          <a:custGeom>
            <a:avLst/>
            <a:gdLst>
              <a:gd name="connsiteX0" fmla="*/ 436463 w 1008497"/>
              <a:gd name="connsiteY0" fmla="*/ 964265 h 1007842"/>
              <a:gd name="connsiteX1" fmla="*/ 440873 w 1008497"/>
              <a:gd name="connsiteY1" fmla="*/ 967758 h 1007842"/>
              <a:gd name="connsiteX2" fmla="*/ 443519 w 1008497"/>
              <a:gd name="connsiteY2" fmla="*/ 973869 h 1007842"/>
              <a:gd name="connsiteX3" fmla="*/ 453220 w 1008497"/>
              <a:gd name="connsiteY3" fmla="*/ 969504 h 1007842"/>
              <a:gd name="connsiteX4" fmla="*/ 456748 w 1008497"/>
              <a:gd name="connsiteY4" fmla="*/ 966011 h 1007842"/>
              <a:gd name="connsiteX5" fmla="*/ 461158 w 1008497"/>
              <a:gd name="connsiteY5" fmla="*/ 966011 h 1007842"/>
              <a:gd name="connsiteX6" fmla="*/ 454984 w 1008497"/>
              <a:gd name="connsiteY6" fmla="*/ 976489 h 1007842"/>
              <a:gd name="connsiteX7" fmla="*/ 447047 w 1008497"/>
              <a:gd name="connsiteY7" fmla="*/ 980854 h 1007842"/>
              <a:gd name="connsiteX8" fmla="*/ 430290 w 1008497"/>
              <a:gd name="connsiteY8" fmla="*/ 972996 h 1007842"/>
              <a:gd name="connsiteX9" fmla="*/ 431172 w 1008497"/>
              <a:gd name="connsiteY9" fmla="*/ 966011 h 1007842"/>
              <a:gd name="connsiteX10" fmla="*/ 436463 w 1008497"/>
              <a:gd name="connsiteY10" fmla="*/ 964265 h 1007842"/>
              <a:gd name="connsiteX11" fmla="*/ 564971 w 1008497"/>
              <a:gd name="connsiteY11" fmla="*/ 963392 h 1007842"/>
              <a:gd name="connsiteX12" fmla="*/ 571369 w 1008497"/>
              <a:gd name="connsiteY12" fmla="*/ 967758 h 1007842"/>
              <a:gd name="connsiteX13" fmla="*/ 569541 w 1008497"/>
              <a:gd name="connsiteY13" fmla="*/ 977362 h 1007842"/>
              <a:gd name="connsiteX14" fmla="*/ 545777 w 1008497"/>
              <a:gd name="connsiteY14" fmla="*/ 975616 h 1007842"/>
              <a:gd name="connsiteX15" fmla="*/ 542121 w 1008497"/>
              <a:gd name="connsiteY15" fmla="*/ 966885 h 1007842"/>
              <a:gd name="connsiteX16" fmla="*/ 550347 w 1008497"/>
              <a:gd name="connsiteY16" fmla="*/ 970377 h 1007842"/>
              <a:gd name="connsiteX17" fmla="*/ 559487 w 1008497"/>
              <a:gd name="connsiteY17" fmla="*/ 972123 h 1007842"/>
              <a:gd name="connsiteX18" fmla="*/ 564971 w 1008497"/>
              <a:gd name="connsiteY18" fmla="*/ 963392 h 1007842"/>
              <a:gd name="connsiteX19" fmla="*/ 694974 w 1008497"/>
              <a:gd name="connsiteY19" fmla="*/ 958630 h 1007842"/>
              <a:gd name="connsiteX20" fmla="*/ 701324 w 1008497"/>
              <a:gd name="connsiteY20" fmla="*/ 963095 h 1007842"/>
              <a:gd name="connsiteX21" fmla="*/ 679553 w 1008497"/>
              <a:gd name="connsiteY21" fmla="*/ 972024 h 1007842"/>
              <a:gd name="connsiteX22" fmla="*/ 681367 w 1008497"/>
              <a:gd name="connsiteY22" fmla="*/ 964881 h 1007842"/>
              <a:gd name="connsiteX23" fmla="*/ 694974 w 1008497"/>
              <a:gd name="connsiteY23" fmla="*/ 958630 h 1007842"/>
              <a:gd name="connsiteX24" fmla="*/ 300027 w 1008497"/>
              <a:gd name="connsiteY24" fmla="*/ 958630 h 1007842"/>
              <a:gd name="connsiteX25" fmla="*/ 305583 w 1008497"/>
              <a:gd name="connsiteY25" fmla="*/ 962863 h 1007842"/>
              <a:gd name="connsiteX26" fmla="*/ 316696 w 1008497"/>
              <a:gd name="connsiteY26" fmla="*/ 970483 h 1007842"/>
              <a:gd name="connsiteX27" fmla="*/ 302805 w 1008497"/>
              <a:gd name="connsiteY27" fmla="*/ 969637 h 1007842"/>
              <a:gd name="connsiteX28" fmla="*/ 294471 w 1008497"/>
              <a:gd name="connsiteY28" fmla="*/ 961170 h 1007842"/>
              <a:gd name="connsiteX29" fmla="*/ 300027 w 1008497"/>
              <a:gd name="connsiteY29" fmla="*/ 958630 h 1007842"/>
              <a:gd name="connsiteX30" fmla="*/ 546966 w 1008497"/>
              <a:gd name="connsiteY30" fmla="*/ 954463 h 1007842"/>
              <a:gd name="connsiteX31" fmla="*/ 553233 w 1008497"/>
              <a:gd name="connsiteY31" fmla="*/ 959582 h 1007842"/>
              <a:gd name="connsiteX32" fmla="*/ 540700 w 1008497"/>
              <a:gd name="connsiteY32" fmla="*/ 961487 h 1007842"/>
              <a:gd name="connsiteX33" fmla="*/ 538193 w 1008497"/>
              <a:gd name="connsiteY33" fmla="*/ 955772 h 1007842"/>
              <a:gd name="connsiteX34" fmla="*/ 546966 w 1008497"/>
              <a:gd name="connsiteY34" fmla="*/ 954463 h 1007842"/>
              <a:gd name="connsiteX35" fmla="*/ 455088 w 1008497"/>
              <a:gd name="connsiteY35" fmla="*/ 951670 h 1007842"/>
              <a:gd name="connsiteX36" fmla="*/ 463493 w 1008497"/>
              <a:gd name="connsiteY36" fmla="*/ 952647 h 1007842"/>
              <a:gd name="connsiteX37" fmla="*/ 464333 w 1008497"/>
              <a:gd name="connsiteY37" fmla="*/ 953624 h 1007842"/>
              <a:gd name="connsiteX38" fmla="*/ 459290 w 1008497"/>
              <a:gd name="connsiteY38" fmla="*/ 961439 h 1007842"/>
              <a:gd name="connsiteX39" fmla="*/ 450046 w 1008497"/>
              <a:gd name="connsiteY39" fmla="*/ 960462 h 1007842"/>
              <a:gd name="connsiteX40" fmla="*/ 455088 w 1008497"/>
              <a:gd name="connsiteY40" fmla="*/ 951670 h 1007842"/>
              <a:gd name="connsiteX41" fmla="*/ 685172 w 1008497"/>
              <a:gd name="connsiteY41" fmla="*/ 950692 h 1007842"/>
              <a:gd name="connsiteX42" fmla="*/ 691345 w 1008497"/>
              <a:gd name="connsiteY42" fmla="*/ 955102 h 1007842"/>
              <a:gd name="connsiteX43" fmla="*/ 686935 w 1008497"/>
              <a:gd name="connsiteY43" fmla="*/ 958629 h 1007842"/>
              <a:gd name="connsiteX44" fmla="*/ 685172 w 1008497"/>
              <a:gd name="connsiteY44" fmla="*/ 958629 h 1007842"/>
              <a:gd name="connsiteX45" fmla="*/ 685172 w 1008497"/>
              <a:gd name="connsiteY45" fmla="*/ 950692 h 1007842"/>
              <a:gd name="connsiteX46" fmla="*/ 664811 w 1008497"/>
              <a:gd name="connsiteY46" fmla="*/ 950692 h 1007842"/>
              <a:gd name="connsiteX47" fmla="*/ 665719 w 1008497"/>
              <a:gd name="connsiteY47" fmla="*/ 959511 h 1007842"/>
              <a:gd name="connsiteX48" fmla="*/ 652111 w 1008497"/>
              <a:gd name="connsiteY48" fmla="*/ 972740 h 1007842"/>
              <a:gd name="connsiteX49" fmla="*/ 642133 w 1008497"/>
              <a:gd name="connsiteY49" fmla="*/ 973622 h 1007842"/>
              <a:gd name="connsiteX50" fmla="*/ 644854 w 1008497"/>
              <a:gd name="connsiteY50" fmla="*/ 969213 h 1007842"/>
              <a:gd name="connsiteX51" fmla="*/ 661183 w 1008497"/>
              <a:gd name="connsiteY51" fmla="*/ 960393 h 1007842"/>
              <a:gd name="connsiteX52" fmla="*/ 664811 w 1008497"/>
              <a:gd name="connsiteY52" fmla="*/ 950692 h 1007842"/>
              <a:gd name="connsiteX53" fmla="*/ 333650 w 1008497"/>
              <a:gd name="connsiteY53" fmla="*/ 950692 h 1007842"/>
              <a:gd name="connsiteX54" fmla="*/ 346096 w 1008497"/>
              <a:gd name="connsiteY54" fmla="*/ 966114 h 1007842"/>
              <a:gd name="connsiteX55" fmla="*/ 352319 w 1008497"/>
              <a:gd name="connsiteY55" fmla="*/ 966114 h 1007842"/>
              <a:gd name="connsiteX56" fmla="*/ 352319 w 1008497"/>
              <a:gd name="connsiteY56" fmla="*/ 968835 h 1007842"/>
              <a:gd name="connsiteX57" fmla="*/ 336317 w 1008497"/>
              <a:gd name="connsiteY57" fmla="*/ 963392 h 1007842"/>
              <a:gd name="connsiteX58" fmla="*/ 333650 w 1008497"/>
              <a:gd name="connsiteY58" fmla="*/ 950692 h 1007842"/>
              <a:gd name="connsiteX59" fmla="*/ 310663 w 1008497"/>
              <a:gd name="connsiteY59" fmla="*/ 950692 h 1007842"/>
              <a:gd name="connsiteX60" fmla="*/ 312568 w 1008497"/>
              <a:gd name="connsiteY60" fmla="*/ 958312 h 1007842"/>
              <a:gd name="connsiteX61" fmla="*/ 307806 w 1008497"/>
              <a:gd name="connsiteY61" fmla="*/ 958312 h 1007842"/>
              <a:gd name="connsiteX62" fmla="*/ 310663 w 1008497"/>
              <a:gd name="connsiteY62" fmla="*/ 950692 h 1007842"/>
              <a:gd name="connsiteX63" fmla="*/ 513772 w 1008497"/>
              <a:gd name="connsiteY63" fmla="*/ 944536 h 1007842"/>
              <a:gd name="connsiteX64" fmla="*/ 522844 w 1008497"/>
              <a:gd name="connsiteY64" fmla="*/ 945427 h 1007842"/>
              <a:gd name="connsiteX65" fmla="*/ 540986 w 1008497"/>
              <a:gd name="connsiteY65" fmla="*/ 973924 h 1007842"/>
              <a:gd name="connsiteX66" fmla="*/ 541894 w 1008497"/>
              <a:gd name="connsiteY66" fmla="*/ 978377 h 1007842"/>
              <a:gd name="connsiteX67" fmla="*/ 527379 w 1008497"/>
              <a:gd name="connsiteY67" fmla="*/ 975705 h 1007842"/>
              <a:gd name="connsiteX68" fmla="*/ 514679 w 1008497"/>
              <a:gd name="connsiteY68" fmla="*/ 974814 h 1007842"/>
              <a:gd name="connsiteX69" fmla="*/ 512865 w 1008497"/>
              <a:gd name="connsiteY69" fmla="*/ 966800 h 1007842"/>
              <a:gd name="connsiteX70" fmla="*/ 519215 w 1008497"/>
              <a:gd name="connsiteY70" fmla="*/ 960566 h 1007842"/>
              <a:gd name="connsiteX71" fmla="*/ 523751 w 1008497"/>
              <a:gd name="connsiteY71" fmla="*/ 965019 h 1007842"/>
              <a:gd name="connsiteX72" fmla="*/ 524658 w 1008497"/>
              <a:gd name="connsiteY72" fmla="*/ 966800 h 1007842"/>
              <a:gd name="connsiteX73" fmla="*/ 527379 w 1008497"/>
              <a:gd name="connsiteY73" fmla="*/ 962347 h 1007842"/>
              <a:gd name="connsiteX74" fmla="*/ 521937 w 1008497"/>
              <a:gd name="connsiteY74" fmla="*/ 956113 h 1007842"/>
              <a:gd name="connsiteX75" fmla="*/ 516494 w 1008497"/>
              <a:gd name="connsiteY75" fmla="*/ 955223 h 1007842"/>
              <a:gd name="connsiteX76" fmla="*/ 513772 w 1008497"/>
              <a:gd name="connsiteY76" fmla="*/ 944536 h 1007842"/>
              <a:gd name="connsiteX77" fmla="*/ 501826 w 1008497"/>
              <a:gd name="connsiteY77" fmla="*/ 944342 h 1007842"/>
              <a:gd name="connsiteX78" fmla="*/ 509810 w 1008497"/>
              <a:gd name="connsiteY78" fmla="*/ 946974 h 1007842"/>
              <a:gd name="connsiteX79" fmla="*/ 511584 w 1008497"/>
              <a:gd name="connsiteY79" fmla="*/ 964520 h 1007842"/>
              <a:gd name="connsiteX80" fmla="*/ 500939 w 1008497"/>
              <a:gd name="connsiteY80" fmla="*/ 977679 h 1007842"/>
              <a:gd name="connsiteX81" fmla="*/ 492068 w 1008497"/>
              <a:gd name="connsiteY81" fmla="*/ 969784 h 1007842"/>
              <a:gd name="connsiteX82" fmla="*/ 486745 w 1008497"/>
              <a:gd name="connsiteY82" fmla="*/ 961888 h 1007842"/>
              <a:gd name="connsiteX83" fmla="*/ 487632 w 1008497"/>
              <a:gd name="connsiteY83" fmla="*/ 949606 h 1007842"/>
              <a:gd name="connsiteX84" fmla="*/ 491181 w 1008497"/>
              <a:gd name="connsiteY84" fmla="*/ 947851 h 1007842"/>
              <a:gd name="connsiteX85" fmla="*/ 492955 w 1008497"/>
              <a:gd name="connsiteY85" fmla="*/ 957501 h 1007842"/>
              <a:gd name="connsiteX86" fmla="*/ 498278 w 1008497"/>
              <a:gd name="connsiteY86" fmla="*/ 960133 h 1007842"/>
              <a:gd name="connsiteX87" fmla="*/ 504488 w 1008497"/>
              <a:gd name="connsiteY87" fmla="*/ 956624 h 1007842"/>
              <a:gd name="connsiteX88" fmla="*/ 503600 w 1008497"/>
              <a:gd name="connsiteY88" fmla="*/ 953992 h 1007842"/>
              <a:gd name="connsiteX89" fmla="*/ 500052 w 1008497"/>
              <a:gd name="connsiteY89" fmla="*/ 956624 h 1007842"/>
              <a:gd name="connsiteX90" fmla="*/ 495616 w 1008497"/>
              <a:gd name="connsiteY90" fmla="*/ 951360 h 1007842"/>
              <a:gd name="connsiteX91" fmla="*/ 501826 w 1008497"/>
              <a:gd name="connsiteY91" fmla="*/ 944342 h 1007842"/>
              <a:gd name="connsiteX92" fmla="*/ 480261 w 1008497"/>
              <a:gd name="connsiteY92" fmla="*/ 943621 h 1007842"/>
              <a:gd name="connsiteX93" fmla="*/ 486558 w 1008497"/>
              <a:gd name="connsiteY93" fmla="*/ 945353 h 1007842"/>
              <a:gd name="connsiteX94" fmla="*/ 476663 w 1008497"/>
              <a:gd name="connsiteY94" fmla="*/ 955744 h 1007842"/>
              <a:gd name="connsiteX95" fmla="*/ 473064 w 1008497"/>
              <a:gd name="connsiteY95" fmla="*/ 965269 h 1007842"/>
              <a:gd name="connsiteX96" fmla="*/ 476663 w 1008497"/>
              <a:gd name="connsiteY96" fmla="*/ 968732 h 1007842"/>
              <a:gd name="connsiteX97" fmla="*/ 477562 w 1008497"/>
              <a:gd name="connsiteY97" fmla="*/ 960073 h 1007842"/>
              <a:gd name="connsiteX98" fmla="*/ 481161 w 1008497"/>
              <a:gd name="connsiteY98" fmla="*/ 959207 h 1007842"/>
              <a:gd name="connsiteX99" fmla="*/ 482960 w 1008497"/>
              <a:gd name="connsiteY99" fmla="*/ 965269 h 1007842"/>
              <a:gd name="connsiteX100" fmla="*/ 486558 w 1008497"/>
              <a:gd name="connsiteY100" fmla="*/ 973062 h 1007842"/>
              <a:gd name="connsiteX101" fmla="*/ 475763 w 1008497"/>
              <a:gd name="connsiteY101" fmla="*/ 974794 h 1007842"/>
              <a:gd name="connsiteX102" fmla="*/ 460471 w 1008497"/>
              <a:gd name="connsiteY102" fmla="*/ 979123 h 1007842"/>
              <a:gd name="connsiteX103" fmla="*/ 464069 w 1008497"/>
              <a:gd name="connsiteY103" fmla="*/ 970464 h 1007842"/>
              <a:gd name="connsiteX104" fmla="*/ 480261 w 1008497"/>
              <a:gd name="connsiteY104" fmla="*/ 943621 h 1007842"/>
              <a:gd name="connsiteX105" fmla="*/ 372827 w 1008497"/>
              <a:gd name="connsiteY105" fmla="*/ 942755 h 1007842"/>
              <a:gd name="connsiteX106" fmla="*/ 371050 w 1008497"/>
              <a:gd name="connsiteY106" fmla="*/ 957015 h 1007842"/>
              <a:gd name="connsiteX107" fmla="*/ 383490 w 1008497"/>
              <a:gd name="connsiteY107" fmla="*/ 973057 h 1007842"/>
              <a:gd name="connsiteX108" fmla="*/ 408370 w 1008497"/>
              <a:gd name="connsiteY108" fmla="*/ 979295 h 1007842"/>
              <a:gd name="connsiteX109" fmla="*/ 440358 w 1008497"/>
              <a:gd name="connsiteY109" fmla="*/ 984643 h 1007842"/>
              <a:gd name="connsiteX110" fmla="*/ 461684 w 1008497"/>
              <a:gd name="connsiteY110" fmla="*/ 987317 h 1007842"/>
              <a:gd name="connsiteX111" fmla="*/ 564758 w 1008497"/>
              <a:gd name="connsiteY111" fmla="*/ 984643 h 1007842"/>
              <a:gd name="connsiteX112" fmla="*/ 571866 w 1008497"/>
              <a:gd name="connsiteY112" fmla="*/ 983752 h 1007842"/>
              <a:gd name="connsiteX113" fmla="*/ 617183 w 1008497"/>
              <a:gd name="connsiteY113" fmla="*/ 968601 h 1007842"/>
              <a:gd name="connsiteX114" fmla="*/ 617183 w 1008497"/>
              <a:gd name="connsiteY114" fmla="*/ 967710 h 1007842"/>
              <a:gd name="connsiteX115" fmla="*/ 623403 w 1008497"/>
              <a:gd name="connsiteY115" fmla="*/ 944538 h 1007842"/>
              <a:gd name="connsiteX116" fmla="*/ 626069 w 1008497"/>
              <a:gd name="connsiteY116" fmla="*/ 951667 h 1007842"/>
              <a:gd name="connsiteX117" fmla="*/ 603855 w 1008497"/>
              <a:gd name="connsiteY117" fmla="*/ 981078 h 1007842"/>
              <a:gd name="connsiteX118" fmla="*/ 580752 w 1008497"/>
              <a:gd name="connsiteY118" fmla="*/ 986425 h 1007842"/>
              <a:gd name="connsiteX119" fmla="*/ 520329 w 1008497"/>
              <a:gd name="connsiteY119" fmla="*/ 992664 h 1007842"/>
              <a:gd name="connsiteX120" fmla="*/ 466127 w 1008497"/>
              <a:gd name="connsiteY120" fmla="*/ 991773 h 1007842"/>
              <a:gd name="connsiteX121" fmla="*/ 382602 w 1008497"/>
              <a:gd name="connsiteY121" fmla="*/ 976622 h 1007842"/>
              <a:gd name="connsiteX122" fmla="*/ 367496 w 1008497"/>
              <a:gd name="connsiteY122" fmla="*/ 952559 h 1007842"/>
              <a:gd name="connsiteX123" fmla="*/ 372827 w 1008497"/>
              <a:gd name="connsiteY123" fmla="*/ 942755 h 1007842"/>
              <a:gd name="connsiteX124" fmla="*/ 724309 w 1008497"/>
              <a:gd name="connsiteY124" fmla="*/ 936771 h 1007842"/>
              <a:gd name="connsiteX125" fmla="*/ 727858 w 1008497"/>
              <a:gd name="connsiteY125" fmla="*/ 937748 h 1007842"/>
              <a:gd name="connsiteX126" fmla="*/ 711890 w 1008497"/>
              <a:gd name="connsiteY126" fmla="*/ 947517 h 1007842"/>
              <a:gd name="connsiteX127" fmla="*/ 701244 w 1008497"/>
              <a:gd name="connsiteY127" fmla="*/ 944586 h 1007842"/>
              <a:gd name="connsiteX128" fmla="*/ 698583 w 1008497"/>
              <a:gd name="connsiteY128" fmla="*/ 937748 h 1007842"/>
              <a:gd name="connsiteX129" fmla="*/ 705680 w 1008497"/>
              <a:gd name="connsiteY129" fmla="*/ 942633 h 1007842"/>
              <a:gd name="connsiteX130" fmla="*/ 724309 w 1008497"/>
              <a:gd name="connsiteY130" fmla="*/ 936771 h 1007842"/>
              <a:gd name="connsiteX131" fmla="*/ 271432 w 1008497"/>
              <a:gd name="connsiteY131" fmla="*/ 935611 h 1007842"/>
              <a:gd name="connsiteX132" fmla="*/ 274468 w 1008497"/>
              <a:gd name="connsiteY132" fmla="*/ 937199 h 1007842"/>
              <a:gd name="connsiteX133" fmla="*/ 294259 w 1008497"/>
              <a:gd name="connsiteY133" fmla="*/ 935611 h 1007842"/>
              <a:gd name="connsiteX134" fmla="*/ 296058 w 1008497"/>
              <a:gd name="connsiteY134" fmla="*/ 937199 h 1007842"/>
              <a:gd name="connsiteX135" fmla="*/ 296058 w 1008497"/>
              <a:gd name="connsiteY135" fmla="*/ 938786 h 1007842"/>
              <a:gd name="connsiteX136" fmla="*/ 274468 w 1008497"/>
              <a:gd name="connsiteY136" fmla="*/ 940374 h 1007842"/>
              <a:gd name="connsiteX137" fmla="*/ 269071 w 1008497"/>
              <a:gd name="connsiteY137" fmla="*/ 936405 h 1007842"/>
              <a:gd name="connsiteX138" fmla="*/ 271432 w 1008497"/>
              <a:gd name="connsiteY138" fmla="*/ 935611 h 1007842"/>
              <a:gd name="connsiteX139" fmla="*/ 663925 w 1008497"/>
              <a:gd name="connsiteY139" fmla="*/ 933428 h 1007842"/>
              <a:gd name="connsiteX140" fmla="*/ 676451 w 1008497"/>
              <a:gd name="connsiteY140" fmla="*/ 942358 h 1007842"/>
              <a:gd name="connsiteX141" fmla="*/ 676451 w 1008497"/>
              <a:gd name="connsiteY141" fmla="*/ 969147 h 1007842"/>
              <a:gd name="connsiteX142" fmla="*/ 657661 w 1008497"/>
              <a:gd name="connsiteY142" fmla="*/ 985220 h 1007842"/>
              <a:gd name="connsiteX143" fmla="*/ 633503 w 1008497"/>
              <a:gd name="connsiteY143" fmla="*/ 986113 h 1007842"/>
              <a:gd name="connsiteX144" fmla="*/ 632608 w 1008497"/>
              <a:gd name="connsiteY144" fmla="*/ 985220 h 1007842"/>
              <a:gd name="connsiteX145" fmla="*/ 638871 w 1008497"/>
              <a:gd name="connsiteY145" fmla="*/ 978077 h 1007842"/>
              <a:gd name="connsiteX146" fmla="*/ 667504 w 1008497"/>
              <a:gd name="connsiteY146" fmla="*/ 964682 h 1007842"/>
              <a:gd name="connsiteX147" fmla="*/ 667504 w 1008497"/>
              <a:gd name="connsiteY147" fmla="*/ 945037 h 1007842"/>
              <a:gd name="connsiteX148" fmla="*/ 663030 w 1008497"/>
              <a:gd name="connsiteY148" fmla="*/ 944144 h 1007842"/>
              <a:gd name="connsiteX149" fmla="*/ 661240 w 1008497"/>
              <a:gd name="connsiteY149" fmla="*/ 949502 h 1007842"/>
              <a:gd name="connsiteX150" fmla="*/ 652293 w 1008497"/>
              <a:gd name="connsiteY150" fmla="*/ 953966 h 1007842"/>
              <a:gd name="connsiteX151" fmla="*/ 646029 w 1008497"/>
              <a:gd name="connsiteY151" fmla="*/ 946823 h 1007842"/>
              <a:gd name="connsiteX152" fmla="*/ 647819 w 1008497"/>
              <a:gd name="connsiteY152" fmla="*/ 935214 h 1007842"/>
              <a:gd name="connsiteX153" fmla="*/ 663925 w 1008497"/>
              <a:gd name="connsiteY153" fmla="*/ 933428 h 1007842"/>
              <a:gd name="connsiteX154" fmla="*/ 601526 w 1008497"/>
              <a:gd name="connsiteY154" fmla="*/ 933230 h 1007842"/>
              <a:gd name="connsiteX155" fmla="*/ 602445 w 1008497"/>
              <a:gd name="connsiteY155" fmla="*/ 934137 h 1007842"/>
              <a:gd name="connsiteX156" fmla="*/ 591416 w 1008497"/>
              <a:gd name="connsiteY156" fmla="*/ 940487 h 1007842"/>
              <a:gd name="connsiteX157" fmla="*/ 586821 w 1008497"/>
              <a:gd name="connsiteY157" fmla="*/ 945930 h 1007842"/>
              <a:gd name="connsiteX158" fmla="*/ 587740 w 1008497"/>
              <a:gd name="connsiteY158" fmla="*/ 939580 h 1007842"/>
              <a:gd name="connsiteX159" fmla="*/ 601526 w 1008497"/>
              <a:gd name="connsiteY159" fmla="*/ 933230 h 1007842"/>
              <a:gd name="connsiteX160" fmla="*/ 398872 w 1008497"/>
              <a:gd name="connsiteY160" fmla="*/ 933230 h 1007842"/>
              <a:gd name="connsiteX161" fmla="*/ 411946 w 1008497"/>
              <a:gd name="connsiteY161" fmla="*/ 944838 h 1007842"/>
              <a:gd name="connsiteX162" fmla="*/ 410078 w 1008497"/>
              <a:gd name="connsiteY162" fmla="*/ 947517 h 1007842"/>
              <a:gd name="connsiteX163" fmla="*/ 407277 w 1008497"/>
              <a:gd name="connsiteY163" fmla="*/ 943052 h 1007842"/>
              <a:gd name="connsiteX164" fmla="*/ 398872 w 1008497"/>
              <a:gd name="connsiteY164" fmla="*/ 933230 h 1007842"/>
              <a:gd name="connsiteX165" fmla="*/ 341265 w 1008497"/>
              <a:gd name="connsiteY165" fmla="*/ 929431 h 1007842"/>
              <a:gd name="connsiteX166" fmla="*/ 350363 w 1008497"/>
              <a:gd name="connsiteY166" fmla="*/ 937526 h 1007842"/>
              <a:gd name="connsiteX167" fmla="*/ 347667 w 1008497"/>
              <a:gd name="connsiteY167" fmla="*/ 947284 h 1007842"/>
              <a:gd name="connsiteX168" fmla="*/ 339580 w 1008497"/>
              <a:gd name="connsiteY168" fmla="*/ 949058 h 1007842"/>
              <a:gd name="connsiteX169" fmla="*/ 332391 w 1008497"/>
              <a:gd name="connsiteY169" fmla="*/ 944623 h 1007842"/>
              <a:gd name="connsiteX170" fmla="*/ 327898 w 1008497"/>
              <a:gd name="connsiteY170" fmla="*/ 958817 h 1007842"/>
              <a:gd name="connsiteX171" fmla="*/ 348566 w 1008497"/>
              <a:gd name="connsiteY171" fmla="*/ 973011 h 1007842"/>
              <a:gd name="connsiteX172" fmla="*/ 361146 w 1008497"/>
              <a:gd name="connsiteY172" fmla="*/ 981882 h 1007842"/>
              <a:gd name="connsiteX173" fmla="*/ 361146 w 1008497"/>
              <a:gd name="connsiteY173" fmla="*/ 983657 h 1007842"/>
              <a:gd name="connsiteX174" fmla="*/ 321608 w 1008497"/>
              <a:gd name="connsiteY174" fmla="*/ 970350 h 1007842"/>
              <a:gd name="connsiteX175" fmla="*/ 315318 w 1008497"/>
              <a:gd name="connsiteY175" fmla="*/ 949946 h 1007842"/>
              <a:gd name="connsiteX176" fmla="*/ 328797 w 1008497"/>
              <a:gd name="connsiteY176" fmla="*/ 931316 h 1007842"/>
              <a:gd name="connsiteX177" fmla="*/ 341265 w 1008497"/>
              <a:gd name="connsiteY177" fmla="*/ 929431 h 1007842"/>
              <a:gd name="connsiteX178" fmla="*/ 364820 w 1008497"/>
              <a:gd name="connsiteY178" fmla="*/ 929359 h 1007842"/>
              <a:gd name="connsiteX179" fmla="*/ 367500 w 1008497"/>
              <a:gd name="connsiteY179" fmla="*/ 929359 h 1007842"/>
              <a:gd name="connsiteX180" fmla="*/ 371967 w 1008497"/>
              <a:gd name="connsiteY180" fmla="*/ 936494 h 1007842"/>
              <a:gd name="connsiteX181" fmla="*/ 368394 w 1008497"/>
              <a:gd name="connsiteY181" fmla="*/ 941845 h 1007842"/>
              <a:gd name="connsiteX182" fmla="*/ 363927 w 1008497"/>
              <a:gd name="connsiteY182" fmla="*/ 958790 h 1007842"/>
              <a:gd name="connsiteX183" fmla="*/ 405911 w 1008497"/>
              <a:gd name="connsiteY183" fmla="*/ 986438 h 1007842"/>
              <a:gd name="connsiteX184" fmla="*/ 467547 w 1008497"/>
              <a:gd name="connsiteY184" fmla="*/ 995356 h 1007842"/>
              <a:gd name="connsiteX185" fmla="*/ 535435 w 1008497"/>
              <a:gd name="connsiteY185" fmla="*/ 995356 h 1007842"/>
              <a:gd name="connsiteX186" fmla="*/ 581886 w 1008497"/>
              <a:gd name="connsiteY186" fmla="*/ 990005 h 1007842"/>
              <a:gd name="connsiteX187" fmla="*/ 630122 w 1008497"/>
              <a:gd name="connsiteY187" fmla="*/ 962358 h 1007842"/>
              <a:gd name="connsiteX188" fmla="*/ 626549 w 1008497"/>
              <a:gd name="connsiteY188" fmla="*/ 940061 h 1007842"/>
              <a:gd name="connsiteX189" fmla="*/ 632802 w 1008497"/>
              <a:gd name="connsiteY189" fmla="*/ 932926 h 1007842"/>
              <a:gd name="connsiteX190" fmla="*/ 642628 w 1008497"/>
              <a:gd name="connsiteY190" fmla="*/ 965925 h 1007842"/>
              <a:gd name="connsiteX191" fmla="*/ 599751 w 1008497"/>
              <a:gd name="connsiteY191" fmla="*/ 998032 h 1007842"/>
              <a:gd name="connsiteX192" fmla="*/ 562234 w 1008497"/>
              <a:gd name="connsiteY192" fmla="*/ 1003383 h 1007842"/>
              <a:gd name="connsiteX193" fmla="*/ 558660 w 1008497"/>
              <a:gd name="connsiteY193" fmla="*/ 1004275 h 1007842"/>
              <a:gd name="connsiteX194" fmla="*/ 539008 w 1008497"/>
              <a:gd name="connsiteY194" fmla="*/ 1006058 h 1007842"/>
              <a:gd name="connsiteX195" fmla="*/ 528289 w 1008497"/>
              <a:gd name="connsiteY195" fmla="*/ 1006950 h 1007842"/>
              <a:gd name="connsiteX196" fmla="*/ 503278 w 1008497"/>
              <a:gd name="connsiteY196" fmla="*/ 1007842 h 1007842"/>
              <a:gd name="connsiteX197" fmla="*/ 494345 w 1008497"/>
              <a:gd name="connsiteY197" fmla="*/ 1007842 h 1007842"/>
              <a:gd name="connsiteX198" fmla="*/ 429136 w 1008497"/>
              <a:gd name="connsiteY198" fmla="*/ 1002491 h 1007842"/>
              <a:gd name="connsiteX199" fmla="*/ 391619 w 1008497"/>
              <a:gd name="connsiteY199" fmla="*/ 995356 h 1007842"/>
              <a:gd name="connsiteX200" fmla="*/ 355888 w 1008497"/>
              <a:gd name="connsiteY200" fmla="*/ 967709 h 1007842"/>
              <a:gd name="connsiteX201" fmla="*/ 364820 w 1008497"/>
              <a:gd name="connsiteY201" fmla="*/ 929359 h 1007842"/>
              <a:gd name="connsiteX202" fmla="*/ 675117 w 1008497"/>
              <a:gd name="connsiteY202" fmla="*/ 926880 h 1007842"/>
              <a:gd name="connsiteX203" fmla="*/ 678645 w 1008497"/>
              <a:gd name="connsiteY203" fmla="*/ 928864 h 1007842"/>
              <a:gd name="connsiteX204" fmla="*/ 676881 w 1008497"/>
              <a:gd name="connsiteY204" fmla="*/ 934817 h 1007842"/>
              <a:gd name="connsiteX205" fmla="*/ 670708 w 1008497"/>
              <a:gd name="connsiteY205" fmla="*/ 930849 h 1007842"/>
              <a:gd name="connsiteX206" fmla="*/ 675117 w 1008497"/>
              <a:gd name="connsiteY206" fmla="*/ 926880 h 1007842"/>
              <a:gd name="connsiteX207" fmla="*/ 536192 w 1008497"/>
              <a:gd name="connsiteY207" fmla="*/ 926136 h 1007842"/>
              <a:gd name="connsiteX208" fmla="*/ 565058 w 1008497"/>
              <a:gd name="connsiteY208" fmla="*/ 933727 h 1007842"/>
              <a:gd name="connsiteX209" fmla="*/ 565933 w 1008497"/>
              <a:gd name="connsiteY209" fmla="*/ 933727 h 1007842"/>
              <a:gd name="connsiteX210" fmla="*/ 550188 w 1008497"/>
              <a:gd name="connsiteY210" fmla="*/ 947220 h 1007842"/>
              <a:gd name="connsiteX211" fmla="*/ 540566 w 1008497"/>
              <a:gd name="connsiteY211" fmla="*/ 951437 h 1007842"/>
              <a:gd name="connsiteX212" fmla="*/ 533568 w 1008497"/>
              <a:gd name="connsiteY212" fmla="*/ 944690 h 1007842"/>
              <a:gd name="connsiteX213" fmla="*/ 536192 w 1008497"/>
              <a:gd name="connsiteY213" fmla="*/ 939630 h 1007842"/>
              <a:gd name="connsiteX214" fmla="*/ 541440 w 1008497"/>
              <a:gd name="connsiteY214" fmla="*/ 943003 h 1007842"/>
              <a:gd name="connsiteX215" fmla="*/ 543190 w 1008497"/>
              <a:gd name="connsiteY215" fmla="*/ 942160 h 1007842"/>
              <a:gd name="connsiteX216" fmla="*/ 543190 w 1008497"/>
              <a:gd name="connsiteY216" fmla="*/ 937943 h 1007842"/>
              <a:gd name="connsiteX217" fmla="*/ 535317 w 1008497"/>
              <a:gd name="connsiteY217" fmla="*/ 937100 h 1007842"/>
              <a:gd name="connsiteX218" fmla="*/ 529194 w 1008497"/>
              <a:gd name="connsiteY218" fmla="*/ 942160 h 1007842"/>
              <a:gd name="connsiteX219" fmla="*/ 528319 w 1008497"/>
              <a:gd name="connsiteY219" fmla="*/ 944690 h 1007842"/>
              <a:gd name="connsiteX220" fmla="*/ 523071 w 1008497"/>
              <a:gd name="connsiteY220" fmla="*/ 942160 h 1007842"/>
              <a:gd name="connsiteX221" fmla="*/ 529194 w 1008497"/>
              <a:gd name="connsiteY221" fmla="*/ 935413 h 1007842"/>
              <a:gd name="connsiteX222" fmla="*/ 536192 w 1008497"/>
              <a:gd name="connsiteY222" fmla="*/ 926136 h 1007842"/>
              <a:gd name="connsiteX223" fmla="*/ 464954 w 1008497"/>
              <a:gd name="connsiteY223" fmla="*/ 923252 h 1007842"/>
              <a:gd name="connsiteX224" fmla="*/ 470994 w 1008497"/>
              <a:gd name="connsiteY224" fmla="*/ 933593 h 1007842"/>
              <a:gd name="connsiteX225" fmla="*/ 477033 w 1008497"/>
              <a:gd name="connsiteY225" fmla="*/ 939626 h 1007842"/>
              <a:gd name="connsiteX226" fmla="*/ 472719 w 1008497"/>
              <a:gd name="connsiteY226" fmla="*/ 942211 h 1007842"/>
              <a:gd name="connsiteX227" fmla="*/ 466680 w 1008497"/>
              <a:gd name="connsiteY227" fmla="*/ 934455 h 1007842"/>
              <a:gd name="connsiteX228" fmla="*/ 458915 w 1008497"/>
              <a:gd name="connsiteY228" fmla="*/ 937040 h 1007842"/>
              <a:gd name="connsiteX229" fmla="*/ 458052 w 1008497"/>
              <a:gd name="connsiteY229" fmla="*/ 940487 h 1007842"/>
              <a:gd name="connsiteX230" fmla="*/ 463229 w 1008497"/>
              <a:gd name="connsiteY230" fmla="*/ 937040 h 1007842"/>
              <a:gd name="connsiteX231" fmla="*/ 468405 w 1008497"/>
              <a:gd name="connsiteY231" fmla="*/ 940487 h 1007842"/>
              <a:gd name="connsiteX232" fmla="*/ 466680 w 1008497"/>
              <a:gd name="connsiteY232" fmla="*/ 946520 h 1007842"/>
              <a:gd name="connsiteX233" fmla="*/ 458915 w 1008497"/>
              <a:gd name="connsiteY233" fmla="*/ 948243 h 1007842"/>
              <a:gd name="connsiteX234" fmla="*/ 454601 w 1008497"/>
              <a:gd name="connsiteY234" fmla="*/ 946520 h 1007842"/>
              <a:gd name="connsiteX235" fmla="*/ 439934 w 1008497"/>
              <a:gd name="connsiteY235" fmla="*/ 937902 h 1007842"/>
              <a:gd name="connsiteX236" fmla="*/ 438209 w 1008497"/>
              <a:gd name="connsiteY236" fmla="*/ 933593 h 1007842"/>
              <a:gd name="connsiteX237" fmla="*/ 464954 w 1008497"/>
              <a:gd name="connsiteY237" fmla="*/ 923252 h 1007842"/>
              <a:gd name="connsiteX238" fmla="*/ 322946 w 1008497"/>
              <a:gd name="connsiteY238" fmla="*/ 920926 h 1007842"/>
              <a:gd name="connsiteX239" fmla="*/ 327808 w 1008497"/>
              <a:gd name="connsiteY239" fmla="*/ 924498 h 1007842"/>
              <a:gd name="connsiteX240" fmla="*/ 321326 w 1008497"/>
              <a:gd name="connsiteY240" fmla="*/ 929260 h 1007842"/>
              <a:gd name="connsiteX241" fmla="*/ 319474 w 1008497"/>
              <a:gd name="connsiteY241" fmla="*/ 930054 h 1007842"/>
              <a:gd name="connsiteX242" fmla="*/ 316696 w 1008497"/>
              <a:gd name="connsiteY242" fmla="*/ 922117 h 1007842"/>
              <a:gd name="connsiteX243" fmla="*/ 322946 w 1008497"/>
              <a:gd name="connsiteY243" fmla="*/ 920926 h 1007842"/>
              <a:gd name="connsiteX244" fmla="*/ 680914 w 1008497"/>
              <a:gd name="connsiteY244" fmla="*/ 920674 h 1007842"/>
              <a:gd name="connsiteX245" fmla="*/ 673657 w 1008497"/>
              <a:gd name="connsiteY245" fmla="*/ 923272 h 1007842"/>
              <a:gd name="connsiteX246" fmla="*/ 663678 w 1008497"/>
              <a:gd name="connsiteY246" fmla="*/ 928467 h 1007842"/>
              <a:gd name="connsiteX247" fmla="*/ 669121 w 1008497"/>
              <a:gd name="connsiteY247" fmla="*/ 921540 h 1007842"/>
              <a:gd name="connsiteX248" fmla="*/ 680914 w 1008497"/>
              <a:gd name="connsiteY248" fmla="*/ 920674 h 1007842"/>
              <a:gd name="connsiteX249" fmla="*/ 598212 w 1008497"/>
              <a:gd name="connsiteY249" fmla="*/ 918250 h 1007842"/>
              <a:gd name="connsiteX250" fmla="*/ 608795 w 1008497"/>
              <a:gd name="connsiteY250" fmla="*/ 920039 h 1007842"/>
              <a:gd name="connsiteX251" fmla="*/ 600857 w 1008497"/>
              <a:gd name="connsiteY251" fmla="*/ 928987 h 1007842"/>
              <a:gd name="connsiteX252" fmla="*/ 584101 w 1008497"/>
              <a:gd name="connsiteY252" fmla="*/ 939724 h 1007842"/>
              <a:gd name="connsiteX253" fmla="*/ 582337 w 1008497"/>
              <a:gd name="connsiteY253" fmla="*/ 949567 h 1007842"/>
              <a:gd name="connsiteX254" fmla="*/ 593802 w 1008497"/>
              <a:gd name="connsiteY254" fmla="*/ 949567 h 1007842"/>
              <a:gd name="connsiteX255" fmla="*/ 597330 w 1008497"/>
              <a:gd name="connsiteY255" fmla="*/ 958514 h 1007842"/>
              <a:gd name="connsiteX256" fmla="*/ 589392 w 1008497"/>
              <a:gd name="connsiteY256" fmla="*/ 965672 h 1007842"/>
              <a:gd name="connsiteX257" fmla="*/ 575281 w 1008497"/>
              <a:gd name="connsiteY257" fmla="*/ 961199 h 1007842"/>
              <a:gd name="connsiteX258" fmla="*/ 570872 w 1008497"/>
              <a:gd name="connsiteY258" fmla="*/ 940619 h 1007842"/>
              <a:gd name="connsiteX259" fmla="*/ 587628 w 1008497"/>
              <a:gd name="connsiteY259" fmla="*/ 921829 h 1007842"/>
              <a:gd name="connsiteX260" fmla="*/ 598212 w 1008497"/>
              <a:gd name="connsiteY260" fmla="*/ 918250 h 1007842"/>
              <a:gd name="connsiteX261" fmla="*/ 392643 w 1008497"/>
              <a:gd name="connsiteY261" fmla="*/ 917355 h 1007842"/>
              <a:gd name="connsiteX262" fmla="*/ 424212 w 1008497"/>
              <a:gd name="connsiteY262" fmla="*/ 937213 h 1007842"/>
              <a:gd name="connsiteX263" fmla="*/ 423310 w 1008497"/>
              <a:gd name="connsiteY263" fmla="*/ 957933 h 1007842"/>
              <a:gd name="connsiteX264" fmla="*/ 409780 w 1008497"/>
              <a:gd name="connsiteY264" fmla="*/ 966567 h 1007842"/>
              <a:gd name="connsiteX265" fmla="*/ 401663 w 1008497"/>
              <a:gd name="connsiteY265" fmla="*/ 959660 h 1007842"/>
              <a:gd name="connsiteX266" fmla="*/ 409780 w 1008497"/>
              <a:gd name="connsiteY266" fmla="*/ 950163 h 1007842"/>
              <a:gd name="connsiteX267" fmla="*/ 415192 w 1008497"/>
              <a:gd name="connsiteY267" fmla="*/ 949300 h 1007842"/>
              <a:gd name="connsiteX268" fmla="*/ 407976 w 1008497"/>
              <a:gd name="connsiteY268" fmla="*/ 933759 h 1007842"/>
              <a:gd name="connsiteX269" fmla="*/ 393545 w 1008497"/>
              <a:gd name="connsiteY269" fmla="*/ 925125 h 1007842"/>
              <a:gd name="connsiteX270" fmla="*/ 392643 w 1008497"/>
              <a:gd name="connsiteY270" fmla="*/ 917355 h 1007842"/>
              <a:gd name="connsiteX271" fmla="*/ 694053 w 1008497"/>
              <a:gd name="connsiteY271" fmla="*/ 917312 h 1007842"/>
              <a:gd name="connsiteX272" fmla="*/ 703229 w 1008497"/>
              <a:gd name="connsiteY272" fmla="*/ 919549 h 1007842"/>
              <a:gd name="connsiteX273" fmla="*/ 704113 w 1008497"/>
              <a:gd name="connsiteY273" fmla="*/ 930286 h 1007842"/>
              <a:gd name="connsiteX274" fmla="*/ 697922 w 1008497"/>
              <a:gd name="connsiteY274" fmla="*/ 933865 h 1007842"/>
              <a:gd name="connsiteX275" fmla="*/ 693500 w 1008497"/>
              <a:gd name="connsiteY275" fmla="*/ 933865 h 1007842"/>
              <a:gd name="connsiteX276" fmla="*/ 695269 w 1008497"/>
              <a:gd name="connsiteY276" fmla="*/ 941918 h 1007842"/>
              <a:gd name="connsiteX277" fmla="*/ 712958 w 1008497"/>
              <a:gd name="connsiteY277" fmla="*/ 950865 h 1007842"/>
              <a:gd name="connsiteX278" fmla="*/ 730647 w 1008497"/>
              <a:gd name="connsiteY278" fmla="*/ 940128 h 1007842"/>
              <a:gd name="connsiteX279" fmla="*/ 742145 w 1008497"/>
              <a:gd name="connsiteY279" fmla="*/ 940128 h 1007842"/>
              <a:gd name="connsiteX280" fmla="*/ 738607 w 1008497"/>
              <a:gd name="connsiteY280" fmla="*/ 946392 h 1007842"/>
              <a:gd name="connsiteX281" fmla="*/ 703229 w 1008497"/>
              <a:gd name="connsiteY281" fmla="*/ 957129 h 1007842"/>
              <a:gd name="connsiteX282" fmla="*/ 682002 w 1008497"/>
              <a:gd name="connsiteY282" fmla="*/ 941918 h 1007842"/>
              <a:gd name="connsiteX283" fmla="*/ 685540 w 1008497"/>
              <a:gd name="connsiteY283" fmla="*/ 923128 h 1007842"/>
              <a:gd name="connsiteX284" fmla="*/ 694053 w 1008497"/>
              <a:gd name="connsiteY284" fmla="*/ 917312 h 1007842"/>
              <a:gd name="connsiteX285" fmla="*/ 315108 w 1008497"/>
              <a:gd name="connsiteY285" fmla="*/ 914285 h 1007842"/>
              <a:gd name="connsiteX286" fmla="*/ 325426 w 1008497"/>
              <a:gd name="connsiteY286" fmla="*/ 914285 h 1007842"/>
              <a:gd name="connsiteX287" fmla="*/ 331446 w 1008497"/>
              <a:gd name="connsiteY287" fmla="*/ 917672 h 1007842"/>
              <a:gd name="connsiteX288" fmla="*/ 335745 w 1008497"/>
              <a:gd name="connsiteY288" fmla="*/ 924445 h 1007842"/>
              <a:gd name="connsiteX289" fmla="*/ 332305 w 1008497"/>
              <a:gd name="connsiteY289" fmla="*/ 923599 h 1007842"/>
              <a:gd name="connsiteX290" fmla="*/ 324567 w 1008497"/>
              <a:gd name="connsiteY290" fmla="*/ 916825 h 1007842"/>
              <a:gd name="connsiteX291" fmla="*/ 315108 w 1008497"/>
              <a:gd name="connsiteY291" fmla="*/ 914285 h 1007842"/>
              <a:gd name="connsiteX292" fmla="*/ 501022 w 1008497"/>
              <a:gd name="connsiteY292" fmla="*/ 911005 h 1007842"/>
              <a:gd name="connsiteX293" fmla="*/ 507195 w 1008497"/>
              <a:gd name="connsiteY293" fmla="*/ 918761 h 1007842"/>
              <a:gd name="connsiteX294" fmla="*/ 511605 w 1008497"/>
              <a:gd name="connsiteY294" fmla="*/ 937720 h 1007842"/>
              <a:gd name="connsiteX295" fmla="*/ 507195 w 1008497"/>
              <a:gd name="connsiteY295" fmla="*/ 940305 h 1007842"/>
              <a:gd name="connsiteX296" fmla="*/ 503668 w 1008497"/>
              <a:gd name="connsiteY296" fmla="*/ 927379 h 1007842"/>
              <a:gd name="connsiteX297" fmla="*/ 498376 w 1008497"/>
              <a:gd name="connsiteY297" fmla="*/ 926517 h 1007842"/>
              <a:gd name="connsiteX298" fmla="*/ 493966 w 1008497"/>
              <a:gd name="connsiteY298" fmla="*/ 931688 h 1007842"/>
              <a:gd name="connsiteX299" fmla="*/ 501904 w 1008497"/>
              <a:gd name="connsiteY299" fmla="*/ 930826 h 1007842"/>
              <a:gd name="connsiteX300" fmla="*/ 503668 w 1008497"/>
              <a:gd name="connsiteY300" fmla="*/ 936858 h 1007842"/>
              <a:gd name="connsiteX301" fmla="*/ 495730 w 1008497"/>
              <a:gd name="connsiteY301" fmla="*/ 940305 h 1007842"/>
              <a:gd name="connsiteX302" fmla="*/ 486911 w 1008497"/>
              <a:gd name="connsiteY302" fmla="*/ 934273 h 1007842"/>
              <a:gd name="connsiteX303" fmla="*/ 491320 w 1008497"/>
              <a:gd name="connsiteY303" fmla="*/ 919623 h 1007842"/>
              <a:gd name="connsiteX304" fmla="*/ 501022 w 1008497"/>
              <a:gd name="connsiteY304" fmla="*/ 911005 h 1007842"/>
              <a:gd name="connsiteX305" fmla="*/ 298540 w 1008497"/>
              <a:gd name="connsiteY305" fmla="*/ 911005 h 1007842"/>
              <a:gd name="connsiteX306" fmla="*/ 312492 w 1008497"/>
              <a:gd name="connsiteY306" fmla="*/ 920672 h 1007842"/>
              <a:gd name="connsiteX307" fmla="*/ 312492 w 1008497"/>
              <a:gd name="connsiteY307" fmla="*/ 941763 h 1007842"/>
              <a:gd name="connsiteX308" fmla="*/ 293308 w 1008497"/>
              <a:gd name="connsiteY308" fmla="*/ 957581 h 1007842"/>
              <a:gd name="connsiteX309" fmla="*/ 256684 w 1008497"/>
              <a:gd name="connsiteY309" fmla="*/ 944399 h 1007842"/>
              <a:gd name="connsiteX310" fmla="*/ 253196 w 1008497"/>
              <a:gd name="connsiteY310" fmla="*/ 938247 h 1007842"/>
              <a:gd name="connsiteX311" fmla="*/ 265404 w 1008497"/>
              <a:gd name="connsiteY311" fmla="*/ 937369 h 1007842"/>
              <a:gd name="connsiteX312" fmla="*/ 267148 w 1008497"/>
              <a:gd name="connsiteY312" fmla="*/ 940005 h 1007842"/>
              <a:gd name="connsiteX313" fmla="*/ 294180 w 1008497"/>
              <a:gd name="connsiteY313" fmla="*/ 944399 h 1007842"/>
              <a:gd name="connsiteX314" fmla="*/ 301156 w 1008497"/>
              <a:gd name="connsiteY314" fmla="*/ 933854 h 1007842"/>
              <a:gd name="connsiteX315" fmla="*/ 293308 w 1008497"/>
              <a:gd name="connsiteY315" fmla="*/ 930338 h 1007842"/>
              <a:gd name="connsiteX316" fmla="*/ 290692 w 1008497"/>
              <a:gd name="connsiteY316" fmla="*/ 915399 h 1007842"/>
              <a:gd name="connsiteX317" fmla="*/ 298540 w 1008497"/>
              <a:gd name="connsiteY317" fmla="*/ 911005 h 1007842"/>
              <a:gd name="connsiteX318" fmla="*/ 460960 w 1008497"/>
              <a:gd name="connsiteY318" fmla="*/ 908964 h 1007842"/>
              <a:gd name="connsiteX319" fmla="*/ 466555 w 1008497"/>
              <a:gd name="connsiteY319" fmla="*/ 912366 h 1007842"/>
              <a:gd name="connsiteX320" fmla="*/ 464651 w 1008497"/>
              <a:gd name="connsiteY320" fmla="*/ 918716 h 1007842"/>
              <a:gd name="connsiteX321" fmla="*/ 456078 w 1008497"/>
              <a:gd name="connsiteY321" fmla="*/ 915994 h 1007842"/>
              <a:gd name="connsiteX322" fmla="*/ 453221 w 1008497"/>
              <a:gd name="connsiteY322" fmla="*/ 909644 h 1007842"/>
              <a:gd name="connsiteX323" fmla="*/ 460960 w 1008497"/>
              <a:gd name="connsiteY323" fmla="*/ 908964 h 1007842"/>
              <a:gd name="connsiteX324" fmla="*/ 541620 w 1008497"/>
              <a:gd name="connsiteY324" fmla="*/ 908749 h 1007842"/>
              <a:gd name="connsiteX325" fmla="*/ 550810 w 1008497"/>
              <a:gd name="connsiteY325" fmla="*/ 914263 h 1007842"/>
              <a:gd name="connsiteX326" fmla="*/ 545797 w 1008497"/>
              <a:gd name="connsiteY326" fmla="*/ 923454 h 1007842"/>
              <a:gd name="connsiteX327" fmla="*/ 537442 w 1008497"/>
              <a:gd name="connsiteY327" fmla="*/ 918859 h 1007842"/>
              <a:gd name="connsiteX328" fmla="*/ 541620 w 1008497"/>
              <a:gd name="connsiteY328" fmla="*/ 908749 h 1007842"/>
              <a:gd name="connsiteX329" fmla="*/ 674529 w 1008497"/>
              <a:gd name="connsiteY329" fmla="*/ 907455 h 1007842"/>
              <a:gd name="connsiteX330" fmla="*/ 688835 w 1008497"/>
              <a:gd name="connsiteY330" fmla="*/ 912416 h 1007842"/>
              <a:gd name="connsiteX331" fmla="*/ 689758 w 1008497"/>
              <a:gd name="connsiteY331" fmla="*/ 914179 h 1007842"/>
              <a:gd name="connsiteX332" fmla="*/ 670376 w 1008497"/>
              <a:gd name="connsiteY332" fmla="*/ 916825 h 1007842"/>
              <a:gd name="connsiteX333" fmla="*/ 652840 w 1008497"/>
              <a:gd name="connsiteY333" fmla="*/ 929172 h 1007842"/>
              <a:gd name="connsiteX334" fmla="*/ 650071 w 1008497"/>
              <a:gd name="connsiteY334" fmla="*/ 927408 h 1007842"/>
              <a:gd name="connsiteX335" fmla="*/ 660223 w 1008497"/>
              <a:gd name="connsiteY335" fmla="*/ 909770 h 1007842"/>
              <a:gd name="connsiteX336" fmla="*/ 674529 w 1008497"/>
              <a:gd name="connsiteY336" fmla="*/ 907455 h 1007842"/>
              <a:gd name="connsiteX337" fmla="*/ 327631 w 1008497"/>
              <a:gd name="connsiteY337" fmla="*/ 903265 h 1007842"/>
              <a:gd name="connsiteX338" fmla="*/ 340860 w 1008497"/>
              <a:gd name="connsiteY338" fmla="*/ 911990 h 1007842"/>
              <a:gd name="connsiteX339" fmla="*/ 345270 w 1008497"/>
              <a:gd name="connsiteY339" fmla="*/ 925018 h 1007842"/>
              <a:gd name="connsiteX340" fmla="*/ 340860 w 1008497"/>
              <a:gd name="connsiteY340" fmla="*/ 925018 h 1007842"/>
              <a:gd name="connsiteX341" fmla="*/ 332041 w 1008497"/>
              <a:gd name="connsiteY341" fmla="*/ 912920 h 1007842"/>
              <a:gd name="connsiteX342" fmla="*/ 312638 w 1008497"/>
              <a:gd name="connsiteY342" fmla="*/ 910129 h 1007842"/>
              <a:gd name="connsiteX343" fmla="*/ 305583 w 1008497"/>
              <a:gd name="connsiteY343" fmla="*/ 908267 h 1007842"/>
              <a:gd name="connsiteX344" fmla="*/ 311756 w 1008497"/>
              <a:gd name="connsiteY344" fmla="*/ 903614 h 1007842"/>
              <a:gd name="connsiteX345" fmla="*/ 327631 w 1008497"/>
              <a:gd name="connsiteY345" fmla="*/ 903265 h 1007842"/>
              <a:gd name="connsiteX346" fmla="*/ 272965 w 1008497"/>
              <a:gd name="connsiteY346" fmla="*/ 894689 h 1007842"/>
              <a:gd name="connsiteX347" fmla="*/ 262894 w 1008497"/>
              <a:gd name="connsiteY347" fmla="*/ 906276 h 1007842"/>
              <a:gd name="connsiteX348" fmla="*/ 262894 w 1008497"/>
              <a:gd name="connsiteY348" fmla="*/ 902764 h 1007842"/>
              <a:gd name="connsiteX349" fmla="*/ 275001 w 1008497"/>
              <a:gd name="connsiteY349" fmla="*/ 893057 h 1007842"/>
              <a:gd name="connsiteX350" fmla="*/ 272965 w 1008497"/>
              <a:gd name="connsiteY350" fmla="*/ 894689 h 1007842"/>
              <a:gd name="connsiteX351" fmla="*/ 274343 w 1008497"/>
              <a:gd name="connsiteY351" fmla="*/ 893104 h 1007842"/>
              <a:gd name="connsiteX352" fmla="*/ 528524 w 1008497"/>
              <a:gd name="connsiteY352" fmla="*/ 888416 h 1007842"/>
              <a:gd name="connsiteX353" fmla="*/ 534183 w 1008497"/>
              <a:gd name="connsiteY353" fmla="*/ 889203 h 1007842"/>
              <a:gd name="connsiteX354" fmla="*/ 533312 w 1008497"/>
              <a:gd name="connsiteY354" fmla="*/ 909894 h 1007842"/>
              <a:gd name="connsiteX355" fmla="*/ 525477 w 1008497"/>
              <a:gd name="connsiteY355" fmla="*/ 934183 h 1007842"/>
              <a:gd name="connsiteX356" fmla="*/ 516772 w 1008497"/>
              <a:gd name="connsiteY356" fmla="*/ 939580 h 1007842"/>
              <a:gd name="connsiteX357" fmla="*/ 516772 w 1008497"/>
              <a:gd name="connsiteY357" fmla="*/ 926986 h 1007842"/>
              <a:gd name="connsiteX358" fmla="*/ 514160 w 1008497"/>
              <a:gd name="connsiteY358" fmla="*/ 918890 h 1007842"/>
              <a:gd name="connsiteX359" fmla="*/ 521995 w 1008497"/>
              <a:gd name="connsiteY359" fmla="*/ 910793 h 1007842"/>
              <a:gd name="connsiteX360" fmla="*/ 517643 w 1008497"/>
              <a:gd name="connsiteY360" fmla="*/ 905396 h 1007842"/>
              <a:gd name="connsiteX361" fmla="*/ 515901 w 1008497"/>
              <a:gd name="connsiteY361" fmla="*/ 906296 h 1007842"/>
              <a:gd name="connsiteX362" fmla="*/ 518513 w 1008497"/>
              <a:gd name="connsiteY362" fmla="*/ 911693 h 1007842"/>
              <a:gd name="connsiteX363" fmla="*/ 513290 w 1008497"/>
              <a:gd name="connsiteY363" fmla="*/ 914392 h 1007842"/>
              <a:gd name="connsiteX364" fmla="*/ 508937 w 1008497"/>
              <a:gd name="connsiteY364" fmla="*/ 909894 h 1007842"/>
              <a:gd name="connsiteX365" fmla="*/ 522866 w 1008497"/>
              <a:gd name="connsiteY365" fmla="*/ 891003 h 1007842"/>
              <a:gd name="connsiteX366" fmla="*/ 528524 w 1008497"/>
              <a:gd name="connsiteY366" fmla="*/ 888416 h 1007842"/>
              <a:gd name="connsiteX367" fmla="*/ 496083 w 1008497"/>
              <a:gd name="connsiteY367" fmla="*/ 886465 h 1007842"/>
              <a:gd name="connsiteX368" fmla="*/ 510194 w 1008497"/>
              <a:gd name="connsiteY368" fmla="*/ 890764 h 1007842"/>
              <a:gd name="connsiteX369" fmla="*/ 511958 w 1008497"/>
              <a:gd name="connsiteY369" fmla="*/ 894204 h 1007842"/>
              <a:gd name="connsiteX370" fmla="*/ 504903 w 1008497"/>
              <a:gd name="connsiteY370" fmla="*/ 903663 h 1007842"/>
              <a:gd name="connsiteX371" fmla="*/ 500493 w 1008497"/>
              <a:gd name="connsiteY371" fmla="*/ 902803 h 1007842"/>
              <a:gd name="connsiteX372" fmla="*/ 497847 w 1008497"/>
              <a:gd name="connsiteY372" fmla="*/ 905382 h 1007842"/>
              <a:gd name="connsiteX373" fmla="*/ 488146 w 1008497"/>
              <a:gd name="connsiteY373" fmla="*/ 892484 h 1007842"/>
              <a:gd name="connsiteX374" fmla="*/ 496083 w 1008497"/>
              <a:gd name="connsiteY374" fmla="*/ 886465 h 1007842"/>
              <a:gd name="connsiteX375" fmla="*/ 471011 w 1008497"/>
              <a:gd name="connsiteY375" fmla="*/ 884018 h 1007842"/>
              <a:gd name="connsiteX376" fmla="*/ 481522 w 1008497"/>
              <a:gd name="connsiteY376" fmla="*/ 892216 h 1007842"/>
              <a:gd name="connsiteX377" fmla="*/ 488529 w 1008497"/>
              <a:gd name="connsiteY377" fmla="*/ 898592 h 1007842"/>
              <a:gd name="connsiteX378" fmla="*/ 492908 w 1008497"/>
              <a:gd name="connsiteY378" fmla="*/ 908611 h 1007842"/>
              <a:gd name="connsiteX379" fmla="*/ 486777 w 1008497"/>
              <a:gd name="connsiteY379" fmla="*/ 915898 h 1007842"/>
              <a:gd name="connsiteX380" fmla="*/ 481522 w 1008497"/>
              <a:gd name="connsiteY380" fmla="*/ 912255 h 1007842"/>
              <a:gd name="connsiteX381" fmla="*/ 484149 w 1008497"/>
              <a:gd name="connsiteY381" fmla="*/ 905879 h 1007842"/>
              <a:gd name="connsiteX382" fmla="*/ 478894 w 1008497"/>
              <a:gd name="connsiteY382" fmla="*/ 905879 h 1007842"/>
              <a:gd name="connsiteX383" fmla="*/ 478018 w 1008497"/>
              <a:gd name="connsiteY383" fmla="*/ 915898 h 1007842"/>
              <a:gd name="connsiteX384" fmla="*/ 483273 w 1008497"/>
              <a:gd name="connsiteY384" fmla="*/ 924096 h 1007842"/>
              <a:gd name="connsiteX385" fmla="*/ 483273 w 1008497"/>
              <a:gd name="connsiteY385" fmla="*/ 938669 h 1007842"/>
              <a:gd name="connsiteX386" fmla="*/ 481522 w 1008497"/>
              <a:gd name="connsiteY386" fmla="*/ 938669 h 1007842"/>
              <a:gd name="connsiteX387" fmla="*/ 470136 w 1008497"/>
              <a:gd name="connsiteY387" fmla="*/ 914076 h 1007842"/>
              <a:gd name="connsiteX388" fmla="*/ 471887 w 1008497"/>
              <a:gd name="connsiteY388" fmla="*/ 895859 h 1007842"/>
              <a:gd name="connsiteX389" fmla="*/ 471011 w 1008497"/>
              <a:gd name="connsiteY389" fmla="*/ 884018 h 1007842"/>
              <a:gd name="connsiteX390" fmla="*/ 663904 w 1008497"/>
              <a:gd name="connsiteY390" fmla="*/ 880137 h 1007842"/>
              <a:gd name="connsiteX391" fmla="*/ 699235 w 1008497"/>
              <a:gd name="connsiteY391" fmla="*/ 894248 h 1007842"/>
              <a:gd name="connsiteX392" fmla="*/ 731033 w 1008497"/>
              <a:gd name="connsiteY392" fmla="*/ 909241 h 1007842"/>
              <a:gd name="connsiteX393" fmla="*/ 723083 w 1008497"/>
              <a:gd name="connsiteY393" fmla="*/ 904832 h 1007842"/>
              <a:gd name="connsiteX394" fmla="*/ 697469 w 1008497"/>
              <a:gd name="connsiteY394" fmla="*/ 898658 h 1007842"/>
              <a:gd name="connsiteX395" fmla="*/ 684220 w 1008497"/>
              <a:gd name="connsiteY395" fmla="*/ 888075 h 1007842"/>
              <a:gd name="connsiteX396" fmla="*/ 679803 w 1008497"/>
              <a:gd name="connsiteY396" fmla="*/ 887193 h 1007842"/>
              <a:gd name="connsiteX397" fmla="*/ 663021 w 1008497"/>
              <a:gd name="connsiteY397" fmla="*/ 887193 h 1007842"/>
              <a:gd name="connsiteX398" fmla="*/ 639173 w 1008497"/>
              <a:gd name="connsiteY398" fmla="*/ 904832 h 1007842"/>
              <a:gd name="connsiteX399" fmla="*/ 635640 w 1008497"/>
              <a:gd name="connsiteY399" fmla="*/ 924234 h 1007842"/>
              <a:gd name="connsiteX400" fmla="*/ 619741 w 1008497"/>
              <a:gd name="connsiteY400" fmla="*/ 944519 h 1007842"/>
              <a:gd name="connsiteX401" fmla="*/ 618857 w 1008497"/>
              <a:gd name="connsiteY401" fmla="*/ 958630 h 1007842"/>
              <a:gd name="connsiteX402" fmla="*/ 617091 w 1008497"/>
              <a:gd name="connsiteY402" fmla="*/ 955984 h 1007842"/>
              <a:gd name="connsiteX403" fmla="*/ 617974 w 1008497"/>
              <a:gd name="connsiteY403" fmla="*/ 953338 h 1007842"/>
              <a:gd name="connsiteX404" fmla="*/ 615324 w 1008497"/>
              <a:gd name="connsiteY404" fmla="*/ 950693 h 1007842"/>
              <a:gd name="connsiteX405" fmla="*/ 630340 w 1008497"/>
              <a:gd name="connsiteY405" fmla="*/ 921588 h 1007842"/>
              <a:gd name="connsiteX406" fmla="*/ 632107 w 1008497"/>
              <a:gd name="connsiteY406" fmla="*/ 908359 h 1007842"/>
              <a:gd name="connsiteX407" fmla="*/ 663904 w 1008497"/>
              <a:gd name="connsiteY407" fmla="*/ 880137 h 1007842"/>
              <a:gd name="connsiteX408" fmla="*/ 332039 w 1008497"/>
              <a:gd name="connsiteY408" fmla="*/ 878395 h 1007842"/>
              <a:gd name="connsiteX409" fmla="*/ 341273 w 1008497"/>
              <a:gd name="connsiteY409" fmla="*/ 879052 h 1007842"/>
              <a:gd name="connsiteX410" fmla="*/ 360647 w 1008497"/>
              <a:gd name="connsiteY410" fmla="*/ 897494 h 1007842"/>
              <a:gd name="connsiteX411" fmla="*/ 365931 w 1008497"/>
              <a:gd name="connsiteY411" fmla="*/ 919449 h 1007842"/>
              <a:gd name="connsiteX412" fmla="*/ 378260 w 1008497"/>
              <a:gd name="connsiteY412" fmla="*/ 932622 h 1007842"/>
              <a:gd name="connsiteX413" fmla="*/ 375618 w 1008497"/>
              <a:gd name="connsiteY413" fmla="*/ 955455 h 1007842"/>
              <a:gd name="connsiteX414" fmla="*/ 378260 w 1008497"/>
              <a:gd name="connsiteY414" fmla="*/ 944039 h 1007842"/>
              <a:gd name="connsiteX415" fmla="*/ 373857 w 1008497"/>
              <a:gd name="connsiteY415" fmla="*/ 929109 h 1007842"/>
              <a:gd name="connsiteX416" fmla="*/ 363289 w 1008497"/>
              <a:gd name="connsiteY416" fmla="*/ 919449 h 1007842"/>
              <a:gd name="connsiteX417" fmla="*/ 360647 w 1008497"/>
              <a:gd name="connsiteY417" fmla="*/ 902764 h 1007842"/>
              <a:gd name="connsiteX418" fmla="*/ 349419 w 1008497"/>
              <a:gd name="connsiteY418" fmla="*/ 886846 h 1007842"/>
              <a:gd name="connsiteX419" fmla="*/ 331585 w 1008497"/>
              <a:gd name="connsiteY419" fmla="*/ 878174 h 1007842"/>
              <a:gd name="connsiteX420" fmla="*/ 332039 w 1008497"/>
              <a:gd name="connsiteY420" fmla="*/ 878395 h 1007842"/>
              <a:gd name="connsiteX421" fmla="*/ 331092 w 1008497"/>
              <a:gd name="connsiteY421" fmla="*/ 878327 h 1007842"/>
              <a:gd name="connsiteX422" fmla="*/ 737637 w 1008497"/>
              <a:gd name="connsiteY422" fmla="*/ 877911 h 1007842"/>
              <a:gd name="connsiteX423" fmla="*/ 750083 w 1008497"/>
              <a:gd name="connsiteY423" fmla="*/ 880476 h 1007842"/>
              <a:gd name="connsiteX424" fmla="*/ 740304 w 1008497"/>
              <a:gd name="connsiteY424" fmla="*/ 880476 h 1007842"/>
              <a:gd name="connsiteX425" fmla="*/ 728747 w 1008497"/>
              <a:gd name="connsiteY425" fmla="*/ 883895 h 1007842"/>
              <a:gd name="connsiteX426" fmla="*/ 729636 w 1008497"/>
              <a:gd name="connsiteY426" fmla="*/ 880476 h 1007842"/>
              <a:gd name="connsiteX427" fmla="*/ 737637 w 1008497"/>
              <a:gd name="connsiteY427" fmla="*/ 877911 h 1007842"/>
              <a:gd name="connsiteX428" fmla="*/ 319697 w 1008497"/>
              <a:gd name="connsiteY428" fmla="*/ 877516 h 1007842"/>
              <a:gd name="connsiteX429" fmla="*/ 331092 w 1008497"/>
              <a:gd name="connsiteY429" fmla="*/ 878327 h 1007842"/>
              <a:gd name="connsiteX430" fmla="*/ 306046 w 1008497"/>
              <a:gd name="connsiteY430" fmla="*/ 886078 h 1007842"/>
              <a:gd name="connsiteX431" fmla="*/ 299001 w 1008497"/>
              <a:gd name="connsiteY431" fmla="*/ 891347 h 1007842"/>
              <a:gd name="connsiteX432" fmla="*/ 275001 w 1008497"/>
              <a:gd name="connsiteY432" fmla="*/ 893057 h 1007842"/>
              <a:gd name="connsiteX433" fmla="*/ 279186 w 1008497"/>
              <a:gd name="connsiteY433" fmla="*/ 889701 h 1007842"/>
              <a:gd name="connsiteX434" fmla="*/ 300762 w 1008497"/>
              <a:gd name="connsiteY434" fmla="*/ 887834 h 1007842"/>
              <a:gd name="connsiteX435" fmla="*/ 319697 w 1008497"/>
              <a:gd name="connsiteY435" fmla="*/ 877516 h 1007842"/>
              <a:gd name="connsiteX436" fmla="*/ 619707 w 1008497"/>
              <a:gd name="connsiteY436" fmla="*/ 876080 h 1007842"/>
              <a:gd name="connsiteX437" fmla="*/ 621495 w 1008497"/>
              <a:gd name="connsiteY437" fmla="*/ 877851 h 1007842"/>
              <a:gd name="connsiteX438" fmla="*/ 607189 w 1008497"/>
              <a:gd name="connsiteY438" fmla="*/ 892901 h 1007842"/>
              <a:gd name="connsiteX439" fmla="*/ 590201 w 1008497"/>
              <a:gd name="connsiteY439" fmla="*/ 908837 h 1007842"/>
              <a:gd name="connsiteX440" fmla="*/ 584837 w 1008497"/>
              <a:gd name="connsiteY440" fmla="*/ 908837 h 1007842"/>
              <a:gd name="connsiteX441" fmla="*/ 582154 w 1008497"/>
              <a:gd name="connsiteY441" fmla="*/ 915035 h 1007842"/>
              <a:gd name="connsiteX442" fmla="*/ 570531 w 1008497"/>
              <a:gd name="connsiteY442" fmla="*/ 921232 h 1007842"/>
              <a:gd name="connsiteX443" fmla="*/ 565166 w 1008497"/>
              <a:gd name="connsiteY443" fmla="*/ 915920 h 1007842"/>
              <a:gd name="connsiteX444" fmla="*/ 567849 w 1008497"/>
              <a:gd name="connsiteY444" fmla="*/ 911493 h 1007842"/>
              <a:gd name="connsiteX445" fmla="*/ 575001 w 1008497"/>
              <a:gd name="connsiteY445" fmla="*/ 911493 h 1007842"/>
              <a:gd name="connsiteX446" fmla="*/ 575896 w 1008497"/>
              <a:gd name="connsiteY446" fmla="*/ 903525 h 1007842"/>
              <a:gd name="connsiteX447" fmla="*/ 565166 w 1008497"/>
              <a:gd name="connsiteY447" fmla="*/ 899099 h 1007842"/>
              <a:gd name="connsiteX448" fmla="*/ 552649 w 1008497"/>
              <a:gd name="connsiteY448" fmla="*/ 907952 h 1007842"/>
              <a:gd name="connsiteX449" fmla="*/ 548178 w 1008497"/>
              <a:gd name="connsiteY449" fmla="*/ 907952 h 1007842"/>
              <a:gd name="connsiteX450" fmla="*/ 546390 w 1008497"/>
              <a:gd name="connsiteY450" fmla="*/ 901755 h 1007842"/>
              <a:gd name="connsiteX451" fmla="*/ 554437 w 1008497"/>
              <a:gd name="connsiteY451" fmla="*/ 887589 h 1007842"/>
              <a:gd name="connsiteX452" fmla="*/ 549072 w 1008497"/>
              <a:gd name="connsiteY452" fmla="*/ 891131 h 1007842"/>
              <a:gd name="connsiteX453" fmla="*/ 543708 w 1008497"/>
              <a:gd name="connsiteY453" fmla="*/ 887589 h 1007842"/>
              <a:gd name="connsiteX454" fmla="*/ 552649 w 1008497"/>
              <a:gd name="connsiteY454" fmla="*/ 879621 h 1007842"/>
              <a:gd name="connsiteX455" fmla="*/ 563378 w 1008497"/>
              <a:gd name="connsiteY455" fmla="*/ 885819 h 1007842"/>
              <a:gd name="connsiteX456" fmla="*/ 567849 w 1008497"/>
              <a:gd name="connsiteY456" fmla="*/ 890245 h 1007842"/>
              <a:gd name="connsiteX457" fmla="*/ 591095 w 1008497"/>
              <a:gd name="connsiteY457" fmla="*/ 899984 h 1007842"/>
              <a:gd name="connsiteX458" fmla="*/ 598248 w 1008497"/>
              <a:gd name="connsiteY458" fmla="*/ 895557 h 1007842"/>
              <a:gd name="connsiteX459" fmla="*/ 598248 w 1008497"/>
              <a:gd name="connsiteY459" fmla="*/ 887589 h 1007842"/>
              <a:gd name="connsiteX460" fmla="*/ 589307 w 1008497"/>
              <a:gd name="connsiteY460" fmla="*/ 889360 h 1007842"/>
              <a:gd name="connsiteX461" fmla="*/ 586625 w 1008497"/>
              <a:gd name="connsiteY461" fmla="*/ 883163 h 1007842"/>
              <a:gd name="connsiteX462" fmla="*/ 596460 w 1008497"/>
              <a:gd name="connsiteY462" fmla="*/ 877851 h 1007842"/>
              <a:gd name="connsiteX463" fmla="*/ 619707 w 1008497"/>
              <a:gd name="connsiteY463" fmla="*/ 876080 h 1007842"/>
              <a:gd name="connsiteX464" fmla="*/ 247022 w 1008497"/>
              <a:gd name="connsiteY464" fmla="*/ 873897 h 1007842"/>
              <a:gd name="connsiteX465" fmla="*/ 261133 w 1008497"/>
              <a:gd name="connsiteY465" fmla="*/ 875882 h 1007842"/>
              <a:gd name="connsiteX466" fmla="*/ 252313 w 1008497"/>
              <a:gd name="connsiteY466" fmla="*/ 876874 h 1007842"/>
              <a:gd name="connsiteX467" fmla="*/ 247904 w 1008497"/>
              <a:gd name="connsiteY467" fmla="*/ 877866 h 1007842"/>
              <a:gd name="connsiteX468" fmla="*/ 247022 w 1008497"/>
              <a:gd name="connsiteY468" fmla="*/ 873897 h 1007842"/>
              <a:gd name="connsiteX469" fmla="*/ 383371 w 1008497"/>
              <a:gd name="connsiteY469" fmla="*/ 869049 h 1007842"/>
              <a:gd name="connsiteX470" fmla="*/ 393232 w 1008497"/>
              <a:gd name="connsiteY470" fmla="*/ 872678 h 1007842"/>
              <a:gd name="connsiteX471" fmla="*/ 403990 w 1008497"/>
              <a:gd name="connsiteY471" fmla="*/ 879028 h 1007842"/>
              <a:gd name="connsiteX472" fmla="*/ 417437 w 1008497"/>
              <a:gd name="connsiteY472" fmla="*/ 876306 h 1007842"/>
              <a:gd name="connsiteX473" fmla="*/ 421023 w 1008497"/>
              <a:gd name="connsiteY473" fmla="*/ 884471 h 1007842"/>
              <a:gd name="connsiteX474" fmla="*/ 415644 w 1008497"/>
              <a:gd name="connsiteY474" fmla="*/ 888099 h 1007842"/>
              <a:gd name="connsiteX475" fmla="*/ 407576 w 1008497"/>
              <a:gd name="connsiteY475" fmla="*/ 885378 h 1007842"/>
              <a:gd name="connsiteX476" fmla="*/ 408472 w 1008497"/>
              <a:gd name="connsiteY476" fmla="*/ 895356 h 1007842"/>
              <a:gd name="connsiteX477" fmla="*/ 421023 w 1008497"/>
              <a:gd name="connsiteY477" fmla="*/ 897171 h 1007842"/>
              <a:gd name="connsiteX478" fmla="*/ 435366 w 1008497"/>
              <a:gd name="connsiteY478" fmla="*/ 887192 h 1007842"/>
              <a:gd name="connsiteX479" fmla="*/ 443434 w 1008497"/>
              <a:gd name="connsiteY479" fmla="*/ 888099 h 1007842"/>
              <a:gd name="connsiteX480" fmla="*/ 451503 w 1008497"/>
              <a:gd name="connsiteY480" fmla="*/ 881749 h 1007842"/>
              <a:gd name="connsiteX481" fmla="*/ 458674 w 1008497"/>
              <a:gd name="connsiteY481" fmla="*/ 884471 h 1007842"/>
              <a:gd name="connsiteX482" fmla="*/ 455985 w 1008497"/>
              <a:gd name="connsiteY482" fmla="*/ 891728 h 1007842"/>
              <a:gd name="connsiteX483" fmla="*/ 451503 w 1008497"/>
              <a:gd name="connsiteY483" fmla="*/ 892635 h 1007842"/>
              <a:gd name="connsiteX484" fmla="*/ 457778 w 1008497"/>
              <a:gd name="connsiteY484" fmla="*/ 904428 h 1007842"/>
              <a:gd name="connsiteX485" fmla="*/ 449710 w 1008497"/>
              <a:gd name="connsiteY485" fmla="*/ 903521 h 1007842"/>
              <a:gd name="connsiteX486" fmla="*/ 442538 w 1008497"/>
              <a:gd name="connsiteY486" fmla="*/ 896264 h 1007842"/>
              <a:gd name="connsiteX487" fmla="*/ 429987 w 1008497"/>
              <a:gd name="connsiteY487" fmla="*/ 899892 h 1007842"/>
              <a:gd name="connsiteX488" fmla="*/ 427298 w 1008497"/>
              <a:gd name="connsiteY488" fmla="*/ 912592 h 1007842"/>
              <a:gd name="connsiteX489" fmla="*/ 438952 w 1008497"/>
              <a:gd name="connsiteY489" fmla="*/ 914406 h 1007842"/>
              <a:gd name="connsiteX490" fmla="*/ 437159 w 1008497"/>
              <a:gd name="connsiteY490" fmla="*/ 920756 h 1007842"/>
              <a:gd name="connsiteX491" fmla="*/ 422816 w 1008497"/>
              <a:gd name="connsiteY491" fmla="*/ 918035 h 1007842"/>
              <a:gd name="connsiteX492" fmla="*/ 418333 w 1008497"/>
              <a:gd name="connsiteY492" fmla="*/ 907149 h 1007842"/>
              <a:gd name="connsiteX493" fmla="*/ 400404 w 1008497"/>
              <a:gd name="connsiteY493" fmla="*/ 898985 h 1007842"/>
              <a:gd name="connsiteX494" fmla="*/ 391439 w 1008497"/>
              <a:gd name="connsiteY494" fmla="*/ 880842 h 1007842"/>
              <a:gd name="connsiteX495" fmla="*/ 383371 w 1008497"/>
              <a:gd name="connsiteY495" fmla="*/ 869049 h 1007842"/>
              <a:gd name="connsiteX496" fmla="*/ 677779 w 1008497"/>
              <a:gd name="connsiteY496" fmla="*/ 866955 h 1007842"/>
              <a:gd name="connsiteX497" fmla="*/ 707026 w 1008497"/>
              <a:gd name="connsiteY497" fmla="*/ 883044 h 1007842"/>
              <a:gd name="connsiteX498" fmla="*/ 741590 w 1008497"/>
              <a:gd name="connsiteY498" fmla="*/ 898238 h 1007842"/>
              <a:gd name="connsiteX499" fmla="*/ 746908 w 1008497"/>
              <a:gd name="connsiteY499" fmla="*/ 912539 h 1007842"/>
              <a:gd name="connsiteX500" fmla="*/ 738045 w 1008497"/>
              <a:gd name="connsiteY500" fmla="*/ 912539 h 1007842"/>
              <a:gd name="connsiteX501" fmla="*/ 715002 w 1008497"/>
              <a:gd name="connsiteY501" fmla="*/ 891982 h 1007842"/>
              <a:gd name="connsiteX502" fmla="*/ 691959 w 1008497"/>
              <a:gd name="connsiteY502" fmla="*/ 882150 h 1007842"/>
              <a:gd name="connsiteX503" fmla="*/ 681324 w 1008497"/>
              <a:gd name="connsiteY503" fmla="*/ 877681 h 1007842"/>
              <a:gd name="connsiteX504" fmla="*/ 646759 w 1008497"/>
              <a:gd name="connsiteY504" fmla="*/ 883044 h 1007842"/>
              <a:gd name="connsiteX505" fmla="*/ 636124 w 1008497"/>
              <a:gd name="connsiteY505" fmla="*/ 892875 h 1007842"/>
              <a:gd name="connsiteX506" fmla="*/ 627261 w 1008497"/>
              <a:gd name="connsiteY506" fmla="*/ 918796 h 1007842"/>
              <a:gd name="connsiteX507" fmla="*/ 616626 w 1008497"/>
              <a:gd name="connsiteY507" fmla="*/ 933096 h 1007842"/>
              <a:gd name="connsiteX508" fmla="*/ 615740 w 1008497"/>
              <a:gd name="connsiteY508" fmla="*/ 964379 h 1007842"/>
              <a:gd name="connsiteX509" fmla="*/ 610422 w 1008497"/>
              <a:gd name="connsiteY509" fmla="*/ 969742 h 1007842"/>
              <a:gd name="connsiteX510" fmla="*/ 603332 w 1008497"/>
              <a:gd name="connsiteY510" fmla="*/ 952760 h 1007842"/>
              <a:gd name="connsiteX511" fmla="*/ 611309 w 1008497"/>
              <a:gd name="connsiteY511" fmla="*/ 924158 h 1007842"/>
              <a:gd name="connsiteX512" fmla="*/ 621058 w 1008497"/>
              <a:gd name="connsiteY512" fmla="*/ 914327 h 1007842"/>
              <a:gd name="connsiteX513" fmla="*/ 625489 w 1008497"/>
              <a:gd name="connsiteY513" fmla="*/ 893769 h 1007842"/>
              <a:gd name="connsiteX514" fmla="*/ 635238 w 1008497"/>
              <a:gd name="connsiteY514" fmla="*/ 878575 h 1007842"/>
              <a:gd name="connsiteX515" fmla="*/ 677779 w 1008497"/>
              <a:gd name="connsiteY515" fmla="*/ 866955 h 1007842"/>
              <a:gd name="connsiteX516" fmla="*/ 795855 w 1008497"/>
              <a:gd name="connsiteY516" fmla="*/ 864967 h 1007842"/>
              <a:gd name="connsiteX517" fmla="*/ 799295 w 1008497"/>
              <a:gd name="connsiteY517" fmla="*/ 880389 h 1007842"/>
              <a:gd name="connsiteX518" fmla="*/ 785537 w 1008497"/>
              <a:gd name="connsiteY518" fmla="*/ 890367 h 1007842"/>
              <a:gd name="connsiteX519" fmla="*/ 779518 w 1008497"/>
              <a:gd name="connsiteY519" fmla="*/ 885831 h 1007842"/>
              <a:gd name="connsiteX520" fmla="*/ 779518 w 1008497"/>
              <a:gd name="connsiteY520" fmla="*/ 879481 h 1007842"/>
              <a:gd name="connsiteX521" fmla="*/ 783817 w 1008497"/>
              <a:gd name="connsiteY521" fmla="*/ 878574 h 1007842"/>
              <a:gd name="connsiteX522" fmla="*/ 788116 w 1008497"/>
              <a:gd name="connsiteY522" fmla="*/ 881296 h 1007842"/>
              <a:gd name="connsiteX523" fmla="*/ 795855 w 1008497"/>
              <a:gd name="connsiteY523" fmla="*/ 864967 h 1007842"/>
              <a:gd name="connsiteX524" fmla="*/ 751187 w 1008497"/>
              <a:gd name="connsiteY524" fmla="*/ 864302 h 1007842"/>
              <a:gd name="connsiteX525" fmla="*/ 763577 w 1008497"/>
              <a:gd name="connsiteY525" fmla="*/ 870920 h 1007842"/>
              <a:gd name="connsiteX526" fmla="*/ 768042 w 1008497"/>
              <a:gd name="connsiteY526" fmla="*/ 888263 h 1007842"/>
              <a:gd name="connsiteX527" fmla="*/ 760005 w 1008497"/>
              <a:gd name="connsiteY527" fmla="*/ 897391 h 1007842"/>
              <a:gd name="connsiteX528" fmla="*/ 753754 w 1008497"/>
              <a:gd name="connsiteY528" fmla="*/ 897391 h 1007842"/>
              <a:gd name="connsiteX529" fmla="*/ 749290 w 1008497"/>
              <a:gd name="connsiteY529" fmla="*/ 890089 h 1007842"/>
              <a:gd name="connsiteX530" fmla="*/ 754647 w 1008497"/>
              <a:gd name="connsiteY530" fmla="*/ 877310 h 1007842"/>
              <a:gd name="connsiteX531" fmla="*/ 742146 w 1008497"/>
              <a:gd name="connsiteY531" fmla="*/ 873659 h 1007842"/>
              <a:gd name="connsiteX532" fmla="*/ 723394 w 1008497"/>
              <a:gd name="connsiteY532" fmla="*/ 880961 h 1007842"/>
              <a:gd name="connsiteX533" fmla="*/ 713571 w 1008497"/>
              <a:gd name="connsiteY533" fmla="*/ 879135 h 1007842"/>
              <a:gd name="connsiteX534" fmla="*/ 736788 w 1008497"/>
              <a:gd name="connsiteY534" fmla="*/ 864531 h 1007842"/>
              <a:gd name="connsiteX535" fmla="*/ 751187 w 1008497"/>
              <a:gd name="connsiteY535" fmla="*/ 864302 h 1007842"/>
              <a:gd name="connsiteX536" fmla="*/ 318890 w 1008497"/>
              <a:gd name="connsiteY536" fmla="*/ 861986 h 1007842"/>
              <a:gd name="connsiteX537" fmla="*/ 340181 w 1008497"/>
              <a:gd name="connsiteY537" fmla="*/ 861986 h 1007842"/>
              <a:gd name="connsiteX538" fmla="*/ 355262 w 1008497"/>
              <a:gd name="connsiteY538" fmla="*/ 870001 h 1007842"/>
              <a:gd name="connsiteX539" fmla="*/ 379214 w 1008497"/>
              <a:gd name="connsiteY539" fmla="*/ 900280 h 1007842"/>
              <a:gd name="connsiteX540" fmla="*/ 381876 w 1008497"/>
              <a:gd name="connsiteY540" fmla="*/ 913638 h 1007842"/>
              <a:gd name="connsiteX541" fmla="*/ 395183 w 1008497"/>
              <a:gd name="connsiteY541" fmla="*/ 938573 h 1007842"/>
              <a:gd name="connsiteX542" fmla="*/ 388973 w 1008497"/>
              <a:gd name="connsiteY542" fmla="*/ 965289 h 1007842"/>
              <a:gd name="connsiteX543" fmla="*/ 385424 w 1008497"/>
              <a:gd name="connsiteY543" fmla="*/ 969742 h 1007842"/>
              <a:gd name="connsiteX544" fmla="*/ 378327 w 1008497"/>
              <a:gd name="connsiteY544" fmla="*/ 963508 h 1007842"/>
              <a:gd name="connsiteX545" fmla="*/ 383650 w 1008497"/>
              <a:gd name="connsiteY545" fmla="*/ 951931 h 1007842"/>
              <a:gd name="connsiteX546" fmla="*/ 374779 w 1008497"/>
              <a:gd name="connsiteY546" fmla="*/ 919872 h 1007842"/>
              <a:gd name="connsiteX547" fmla="*/ 367682 w 1008497"/>
              <a:gd name="connsiteY547" fmla="*/ 902061 h 1007842"/>
              <a:gd name="connsiteX548" fmla="*/ 341068 w 1008497"/>
              <a:gd name="connsiteY548" fmla="*/ 874454 h 1007842"/>
              <a:gd name="connsiteX549" fmla="*/ 301147 w 1008497"/>
              <a:gd name="connsiteY549" fmla="*/ 883359 h 1007842"/>
              <a:gd name="connsiteX550" fmla="*/ 294937 w 1008497"/>
              <a:gd name="connsiteY550" fmla="*/ 885140 h 1007842"/>
              <a:gd name="connsiteX551" fmla="*/ 264775 w 1008497"/>
              <a:gd name="connsiteY551" fmla="*/ 893155 h 1007842"/>
              <a:gd name="connsiteX552" fmla="*/ 256791 w 1008497"/>
              <a:gd name="connsiteY552" fmla="*/ 909185 h 1007842"/>
              <a:gd name="connsiteX553" fmla="*/ 247032 w 1008497"/>
              <a:gd name="connsiteY553" fmla="*/ 909185 h 1007842"/>
              <a:gd name="connsiteX554" fmla="*/ 250581 w 1008497"/>
              <a:gd name="connsiteY554" fmla="*/ 894936 h 1007842"/>
              <a:gd name="connsiteX555" fmla="*/ 289614 w 1008497"/>
              <a:gd name="connsiteY555" fmla="*/ 872673 h 1007842"/>
              <a:gd name="connsiteX556" fmla="*/ 299373 w 1008497"/>
              <a:gd name="connsiteY556" fmla="*/ 869111 h 1007842"/>
              <a:gd name="connsiteX557" fmla="*/ 318890 w 1008497"/>
              <a:gd name="connsiteY557" fmla="*/ 861986 h 1007842"/>
              <a:gd name="connsiteX558" fmla="*/ 200069 w 1008497"/>
              <a:gd name="connsiteY558" fmla="*/ 860674 h 1007842"/>
              <a:gd name="connsiteX559" fmla="*/ 202925 w 1008497"/>
              <a:gd name="connsiteY559" fmla="*/ 863813 h 1007842"/>
              <a:gd name="connsiteX560" fmla="*/ 207495 w 1008497"/>
              <a:gd name="connsiteY560" fmla="*/ 876801 h 1007842"/>
              <a:gd name="connsiteX561" fmla="*/ 212979 w 1008497"/>
              <a:gd name="connsiteY561" fmla="*/ 876801 h 1007842"/>
              <a:gd name="connsiteX562" fmla="*/ 216635 w 1008497"/>
              <a:gd name="connsiteY562" fmla="*/ 874203 h 1007842"/>
              <a:gd name="connsiteX563" fmla="*/ 221205 w 1008497"/>
              <a:gd name="connsiteY563" fmla="*/ 878533 h 1007842"/>
              <a:gd name="connsiteX564" fmla="*/ 218463 w 1008497"/>
              <a:gd name="connsiteY564" fmla="*/ 885460 h 1007842"/>
              <a:gd name="connsiteX565" fmla="*/ 202011 w 1008497"/>
              <a:gd name="connsiteY565" fmla="*/ 881131 h 1007842"/>
              <a:gd name="connsiteX566" fmla="*/ 196527 w 1008497"/>
              <a:gd name="connsiteY566" fmla="*/ 862081 h 1007842"/>
              <a:gd name="connsiteX567" fmla="*/ 200069 w 1008497"/>
              <a:gd name="connsiteY567" fmla="*/ 860674 h 1007842"/>
              <a:gd name="connsiteX568" fmla="*/ 250077 w 1008497"/>
              <a:gd name="connsiteY568" fmla="*/ 857921 h 1007842"/>
              <a:gd name="connsiteX569" fmla="*/ 278596 w 1008497"/>
              <a:gd name="connsiteY569" fmla="*/ 868607 h 1007842"/>
              <a:gd name="connsiteX570" fmla="*/ 273249 w 1008497"/>
              <a:gd name="connsiteY570" fmla="*/ 871279 h 1007842"/>
              <a:gd name="connsiteX571" fmla="*/ 267010 w 1008497"/>
              <a:gd name="connsiteY571" fmla="*/ 873950 h 1007842"/>
              <a:gd name="connsiteX572" fmla="*/ 242056 w 1008497"/>
              <a:gd name="connsiteY572" fmla="*/ 872169 h 1007842"/>
              <a:gd name="connsiteX573" fmla="*/ 240273 w 1008497"/>
              <a:gd name="connsiteY573" fmla="*/ 877512 h 1007842"/>
              <a:gd name="connsiteX574" fmla="*/ 248294 w 1008497"/>
              <a:gd name="connsiteY574" fmla="*/ 883746 h 1007842"/>
              <a:gd name="connsiteX575" fmla="*/ 242056 w 1008497"/>
              <a:gd name="connsiteY575" fmla="*/ 893542 h 1007842"/>
              <a:gd name="connsiteX576" fmla="*/ 231361 w 1008497"/>
              <a:gd name="connsiteY576" fmla="*/ 888199 h 1007842"/>
              <a:gd name="connsiteX577" fmla="*/ 229578 w 1008497"/>
              <a:gd name="connsiteY577" fmla="*/ 873060 h 1007842"/>
              <a:gd name="connsiteX578" fmla="*/ 250077 w 1008497"/>
              <a:gd name="connsiteY578" fmla="*/ 857921 h 1007842"/>
              <a:gd name="connsiteX579" fmla="*/ 788650 w 1008497"/>
              <a:gd name="connsiteY579" fmla="*/ 854013 h 1007842"/>
              <a:gd name="connsiteX580" fmla="*/ 794533 w 1008497"/>
              <a:gd name="connsiteY580" fmla="*/ 860998 h 1007842"/>
              <a:gd name="connsiteX581" fmla="*/ 786969 w 1008497"/>
              <a:gd name="connsiteY581" fmla="*/ 869729 h 1007842"/>
              <a:gd name="connsiteX582" fmla="*/ 781086 w 1008497"/>
              <a:gd name="connsiteY582" fmla="*/ 859252 h 1007842"/>
              <a:gd name="connsiteX583" fmla="*/ 788650 w 1008497"/>
              <a:gd name="connsiteY583" fmla="*/ 854013 h 1007842"/>
              <a:gd name="connsiteX584" fmla="*/ 207402 w 1008497"/>
              <a:gd name="connsiteY584" fmla="*/ 850680 h 1007842"/>
              <a:gd name="connsiteX585" fmla="*/ 215095 w 1008497"/>
              <a:gd name="connsiteY585" fmla="*/ 854913 h 1007842"/>
              <a:gd name="connsiteX586" fmla="*/ 213385 w 1008497"/>
              <a:gd name="connsiteY586" fmla="*/ 862533 h 1007842"/>
              <a:gd name="connsiteX587" fmla="*/ 209966 w 1008497"/>
              <a:gd name="connsiteY587" fmla="*/ 862533 h 1007842"/>
              <a:gd name="connsiteX588" fmla="*/ 203983 w 1008497"/>
              <a:gd name="connsiteY588" fmla="*/ 855760 h 1007842"/>
              <a:gd name="connsiteX589" fmla="*/ 207402 w 1008497"/>
              <a:gd name="connsiteY589" fmla="*/ 850680 h 1007842"/>
              <a:gd name="connsiteX590" fmla="*/ 769473 w 1008497"/>
              <a:gd name="connsiteY590" fmla="*/ 828658 h 1007842"/>
              <a:gd name="connsiteX591" fmla="*/ 785121 w 1008497"/>
              <a:gd name="connsiteY591" fmla="*/ 831345 h 1007842"/>
              <a:gd name="connsiteX592" fmla="*/ 790337 w 1008497"/>
              <a:gd name="connsiteY592" fmla="*/ 830449 h 1007842"/>
              <a:gd name="connsiteX593" fmla="*/ 790337 w 1008497"/>
              <a:gd name="connsiteY593" fmla="*/ 836718 h 1007842"/>
              <a:gd name="connsiteX594" fmla="*/ 779905 w 1008497"/>
              <a:gd name="connsiteY594" fmla="*/ 838509 h 1007842"/>
              <a:gd name="connsiteX595" fmla="*/ 776428 w 1008497"/>
              <a:gd name="connsiteY595" fmla="*/ 843882 h 1007842"/>
              <a:gd name="connsiteX596" fmla="*/ 777297 w 1008497"/>
              <a:gd name="connsiteY596" fmla="*/ 844777 h 1007842"/>
              <a:gd name="connsiteX597" fmla="*/ 782513 w 1008497"/>
              <a:gd name="connsiteY597" fmla="*/ 842091 h 1007842"/>
              <a:gd name="connsiteX598" fmla="*/ 788598 w 1008497"/>
              <a:gd name="connsiteY598" fmla="*/ 847464 h 1007842"/>
              <a:gd name="connsiteX599" fmla="*/ 776428 w 1008497"/>
              <a:gd name="connsiteY599" fmla="*/ 855524 h 1007842"/>
              <a:gd name="connsiteX600" fmla="*/ 761649 w 1008497"/>
              <a:gd name="connsiteY600" fmla="*/ 860001 h 1007842"/>
              <a:gd name="connsiteX601" fmla="*/ 757302 w 1008497"/>
              <a:gd name="connsiteY601" fmla="*/ 854628 h 1007842"/>
              <a:gd name="connsiteX602" fmla="*/ 769473 w 1008497"/>
              <a:gd name="connsiteY602" fmla="*/ 828658 h 1007842"/>
              <a:gd name="connsiteX603" fmla="*/ 802425 w 1008497"/>
              <a:gd name="connsiteY603" fmla="*/ 828455 h 1007842"/>
              <a:gd name="connsiteX604" fmla="*/ 805872 w 1008497"/>
              <a:gd name="connsiteY604" fmla="*/ 839238 h 1007842"/>
              <a:gd name="connsiteX605" fmla="*/ 800702 w 1008497"/>
              <a:gd name="connsiteY605" fmla="*/ 849123 h 1007842"/>
              <a:gd name="connsiteX606" fmla="*/ 806734 w 1008497"/>
              <a:gd name="connsiteY606" fmla="*/ 857210 h 1007842"/>
              <a:gd name="connsiteX607" fmla="*/ 811043 w 1008497"/>
              <a:gd name="connsiteY607" fmla="*/ 852717 h 1007842"/>
              <a:gd name="connsiteX608" fmla="*/ 805011 w 1008497"/>
              <a:gd name="connsiteY608" fmla="*/ 852717 h 1007842"/>
              <a:gd name="connsiteX609" fmla="*/ 805872 w 1008497"/>
              <a:gd name="connsiteY609" fmla="*/ 844630 h 1007842"/>
              <a:gd name="connsiteX610" fmla="*/ 819661 w 1008497"/>
              <a:gd name="connsiteY610" fmla="*/ 845528 h 1007842"/>
              <a:gd name="connsiteX611" fmla="*/ 820523 w 1008497"/>
              <a:gd name="connsiteY611" fmla="*/ 855413 h 1007842"/>
              <a:gd name="connsiteX612" fmla="*/ 813628 w 1008497"/>
              <a:gd name="connsiteY612" fmla="*/ 867993 h 1007842"/>
              <a:gd name="connsiteX613" fmla="*/ 804149 w 1008497"/>
              <a:gd name="connsiteY613" fmla="*/ 876080 h 1007842"/>
              <a:gd name="connsiteX614" fmla="*/ 795531 w 1008497"/>
              <a:gd name="connsiteY614" fmla="*/ 852717 h 1007842"/>
              <a:gd name="connsiteX615" fmla="*/ 793808 w 1008497"/>
              <a:gd name="connsiteY615" fmla="*/ 837441 h 1007842"/>
              <a:gd name="connsiteX616" fmla="*/ 802425 w 1008497"/>
              <a:gd name="connsiteY616" fmla="*/ 828455 h 1007842"/>
              <a:gd name="connsiteX617" fmla="*/ 201537 w 1008497"/>
              <a:gd name="connsiteY617" fmla="*/ 822105 h 1007842"/>
              <a:gd name="connsiteX618" fmla="*/ 208745 w 1008497"/>
              <a:gd name="connsiteY618" fmla="*/ 837156 h 1007842"/>
              <a:gd name="connsiteX619" fmla="*/ 205141 w 1008497"/>
              <a:gd name="connsiteY619" fmla="*/ 848665 h 1007842"/>
              <a:gd name="connsiteX620" fmla="*/ 192527 w 1008497"/>
              <a:gd name="connsiteY620" fmla="*/ 861945 h 1007842"/>
              <a:gd name="connsiteX621" fmla="*/ 188022 w 1008497"/>
              <a:gd name="connsiteY621" fmla="*/ 868142 h 1007842"/>
              <a:gd name="connsiteX622" fmla="*/ 183517 w 1008497"/>
              <a:gd name="connsiteY622" fmla="*/ 853092 h 1007842"/>
              <a:gd name="connsiteX623" fmla="*/ 179012 w 1008497"/>
              <a:gd name="connsiteY623" fmla="*/ 849550 h 1007842"/>
              <a:gd name="connsiteX624" fmla="*/ 177210 w 1008497"/>
              <a:gd name="connsiteY624" fmla="*/ 839812 h 1007842"/>
              <a:gd name="connsiteX625" fmla="*/ 185319 w 1008497"/>
              <a:gd name="connsiteY625" fmla="*/ 838926 h 1007842"/>
              <a:gd name="connsiteX626" fmla="*/ 193428 w 1008497"/>
              <a:gd name="connsiteY626" fmla="*/ 838041 h 1007842"/>
              <a:gd name="connsiteX627" fmla="*/ 193428 w 1008497"/>
              <a:gd name="connsiteY627" fmla="*/ 843353 h 1007842"/>
              <a:gd name="connsiteX628" fmla="*/ 187121 w 1008497"/>
              <a:gd name="connsiteY628" fmla="*/ 847780 h 1007842"/>
              <a:gd name="connsiteX629" fmla="*/ 193428 w 1008497"/>
              <a:gd name="connsiteY629" fmla="*/ 847780 h 1007842"/>
              <a:gd name="connsiteX630" fmla="*/ 198834 w 1008497"/>
              <a:gd name="connsiteY630" fmla="*/ 839812 h 1007842"/>
              <a:gd name="connsiteX631" fmla="*/ 197032 w 1008497"/>
              <a:gd name="connsiteY631" fmla="*/ 832729 h 1007842"/>
              <a:gd name="connsiteX632" fmla="*/ 201537 w 1008497"/>
              <a:gd name="connsiteY632" fmla="*/ 822105 h 1007842"/>
              <a:gd name="connsiteX633" fmla="*/ 757794 w 1008497"/>
              <a:gd name="connsiteY633" fmla="*/ 820884 h 1007842"/>
              <a:gd name="connsiteX634" fmla="*/ 765958 w 1008497"/>
              <a:gd name="connsiteY634" fmla="*/ 826746 h 1007842"/>
              <a:gd name="connsiteX635" fmla="*/ 755072 w 1008497"/>
              <a:gd name="connsiteY635" fmla="*/ 831630 h 1007842"/>
              <a:gd name="connsiteX636" fmla="*/ 757794 w 1008497"/>
              <a:gd name="connsiteY636" fmla="*/ 820884 h 1007842"/>
              <a:gd name="connsiteX637" fmla="*/ 226089 w 1008497"/>
              <a:gd name="connsiteY637" fmla="*/ 819799 h 1007842"/>
              <a:gd name="connsiteX638" fmla="*/ 233392 w 1008497"/>
              <a:gd name="connsiteY638" fmla="*/ 824146 h 1007842"/>
              <a:gd name="connsiteX639" fmla="*/ 237956 w 1008497"/>
              <a:gd name="connsiteY639" fmla="*/ 842402 h 1007842"/>
              <a:gd name="connsiteX640" fmla="*/ 245258 w 1008497"/>
              <a:gd name="connsiteY640" fmla="*/ 851095 h 1007842"/>
              <a:gd name="connsiteX641" fmla="*/ 228828 w 1008497"/>
              <a:gd name="connsiteY641" fmla="*/ 853703 h 1007842"/>
              <a:gd name="connsiteX642" fmla="*/ 218787 w 1008497"/>
              <a:gd name="connsiteY642" fmla="*/ 851095 h 1007842"/>
              <a:gd name="connsiteX643" fmla="*/ 209659 w 1008497"/>
              <a:gd name="connsiteY643" fmla="*/ 845879 h 1007842"/>
              <a:gd name="connsiteX644" fmla="*/ 213310 w 1008497"/>
              <a:gd name="connsiteY644" fmla="*/ 831101 h 1007842"/>
              <a:gd name="connsiteX645" fmla="*/ 221525 w 1008497"/>
              <a:gd name="connsiteY645" fmla="*/ 831970 h 1007842"/>
              <a:gd name="connsiteX646" fmla="*/ 220612 w 1008497"/>
              <a:gd name="connsiteY646" fmla="*/ 835447 h 1007842"/>
              <a:gd name="connsiteX647" fmla="*/ 216048 w 1008497"/>
              <a:gd name="connsiteY647" fmla="*/ 838925 h 1007842"/>
              <a:gd name="connsiteX648" fmla="*/ 222438 w 1008497"/>
              <a:gd name="connsiteY648" fmla="*/ 838925 h 1007842"/>
              <a:gd name="connsiteX649" fmla="*/ 225176 w 1008497"/>
              <a:gd name="connsiteY649" fmla="*/ 830231 h 1007842"/>
              <a:gd name="connsiteX650" fmla="*/ 220612 w 1008497"/>
              <a:gd name="connsiteY650" fmla="*/ 825885 h 1007842"/>
              <a:gd name="connsiteX651" fmla="*/ 209659 w 1008497"/>
              <a:gd name="connsiteY651" fmla="*/ 823277 h 1007842"/>
              <a:gd name="connsiteX652" fmla="*/ 216961 w 1008497"/>
              <a:gd name="connsiteY652" fmla="*/ 822407 h 1007842"/>
              <a:gd name="connsiteX653" fmla="*/ 219700 w 1008497"/>
              <a:gd name="connsiteY653" fmla="*/ 824146 h 1007842"/>
              <a:gd name="connsiteX654" fmla="*/ 226089 w 1008497"/>
              <a:gd name="connsiteY654" fmla="*/ 819799 h 1007842"/>
              <a:gd name="connsiteX655" fmla="*/ 823285 w 1008497"/>
              <a:gd name="connsiteY655" fmla="*/ 813487 h 1007842"/>
              <a:gd name="connsiteX656" fmla="*/ 832104 w 1008497"/>
              <a:gd name="connsiteY656" fmla="*/ 817116 h 1007842"/>
              <a:gd name="connsiteX657" fmla="*/ 835632 w 1008497"/>
              <a:gd name="connsiteY657" fmla="*/ 842516 h 1007842"/>
              <a:gd name="connsiteX658" fmla="*/ 808292 w 1008497"/>
              <a:gd name="connsiteY658" fmla="*/ 835259 h 1007842"/>
              <a:gd name="connsiteX659" fmla="*/ 806528 w 1008497"/>
              <a:gd name="connsiteY659" fmla="*/ 825280 h 1007842"/>
              <a:gd name="connsiteX660" fmla="*/ 814465 w 1008497"/>
              <a:gd name="connsiteY660" fmla="*/ 818930 h 1007842"/>
              <a:gd name="connsiteX661" fmla="*/ 820639 w 1008497"/>
              <a:gd name="connsiteY661" fmla="*/ 824373 h 1007842"/>
              <a:gd name="connsiteX662" fmla="*/ 818875 w 1008497"/>
              <a:gd name="connsiteY662" fmla="*/ 832537 h 1007842"/>
              <a:gd name="connsiteX663" fmla="*/ 824167 w 1008497"/>
              <a:gd name="connsiteY663" fmla="*/ 827094 h 1007842"/>
              <a:gd name="connsiteX664" fmla="*/ 820639 w 1008497"/>
              <a:gd name="connsiteY664" fmla="*/ 816209 h 1007842"/>
              <a:gd name="connsiteX665" fmla="*/ 823285 w 1008497"/>
              <a:gd name="connsiteY665" fmla="*/ 813487 h 1007842"/>
              <a:gd name="connsiteX666" fmla="*/ 238908 w 1008497"/>
              <a:gd name="connsiteY666" fmla="*/ 812933 h 1007842"/>
              <a:gd name="connsiteX667" fmla="*/ 245258 w 1008497"/>
              <a:gd name="connsiteY667" fmla="*/ 825545 h 1007842"/>
              <a:gd name="connsiteX668" fmla="*/ 239815 w 1008497"/>
              <a:gd name="connsiteY668" fmla="*/ 828455 h 1007842"/>
              <a:gd name="connsiteX669" fmla="*/ 237094 w 1008497"/>
              <a:gd name="connsiteY669" fmla="*/ 824575 h 1007842"/>
              <a:gd name="connsiteX670" fmla="*/ 232558 w 1008497"/>
              <a:gd name="connsiteY670" fmla="*/ 815844 h 1007842"/>
              <a:gd name="connsiteX671" fmla="*/ 238908 w 1008497"/>
              <a:gd name="connsiteY671" fmla="*/ 812933 h 1007842"/>
              <a:gd name="connsiteX672" fmla="*/ 177896 w 1008497"/>
              <a:gd name="connsiteY672" fmla="*/ 807092 h 1007842"/>
              <a:gd name="connsiteX673" fmla="*/ 185619 w 1008497"/>
              <a:gd name="connsiteY673" fmla="*/ 808815 h 1007842"/>
              <a:gd name="connsiteX674" fmla="*/ 187336 w 1008497"/>
              <a:gd name="connsiteY674" fmla="*/ 818295 h 1007842"/>
              <a:gd name="connsiteX675" fmla="*/ 180471 w 1008497"/>
              <a:gd name="connsiteY675" fmla="*/ 820018 h 1007842"/>
              <a:gd name="connsiteX676" fmla="*/ 177896 w 1008497"/>
              <a:gd name="connsiteY676" fmla="*/ 817433 h 1007842"/>
              <a:gd name="connsiteX677" fmla="*/ 177896 w 1008497"/>
              <a:gd name="connsiteY677" fmla="*/ 822604 h 1007842"/>
              <a:gd name="connsiteX678" fmla="*/ 185619 w 1008497"/>
              <a:gd name="connsiteY678" fmla="*/ 824327 h 1007842"/>
              <a:gd name="connsiteX679" fmla="*/ 195059 w 1008497"/>
              <a:gd name="connsiteY679" fmla="*/ 820018 h 1007842"/>
              <a:gd name="connsiteX680" fmla="*/ 188194 w 1008497"/>
              <a:gd name="connsiteY680" fmla="*/ 833807 h 1007842"/>
              <a:gd name="connsiteX681" fmla="*/ 165883 w 1008497"/>
              <a:gd name="connsiteY681" fmla="*/ 832945 h 1007842"/>
              <a:gd name="connsiteX682" fmla="*/ 177896 w 1008497"/>
              <a:gd name="connsiteY682" fmla="*/ 807092 h 1007842"/>
              <a:gd name="connsiteX683" fmla="*/ 731117 w 1008497"/>
              <a:gd name="connsiteY683" fmla="*/ 806429 h 1007842"/>
              <a:gd name="connsiteX684" fmla="*/ 740859 w 1008497"/>
              <a:gd name="connsiteY684" fmla="*/ 810001 h 1007842"/>
              <a:gd name="connsiteX685" fmla="*/ 740859 w 1008497"/>
              <a:gd name="connsiteY685" fmla="*/ 813573 h 1007842"/>
              <a:gd name="connsiteX686" fmla="*/ 733774 w 1008497"/>
              <a:gd name="connsiteY686" fmla="*/ 815359 h 1007842"/>
              <a:gd name="connsiteX687" fmla="*/ 732002 w 1008497"/>
              <a:gd name="connsiteY687" fmla="*/ 818931 h 1007842"/>
              <a:gd name="connsiteX688" fmla="*/ 735545 w 1008497"/>
              <a:gd name="connsiteY688" fmla="*/ 822503 h 1007842"/>
              <a:gd name="connsiteX689" fmla="*/ 752372 w 1008497"/>
              <a:gd name="connsiteY689" fmla="*/ 824288 h 1007842"/>
              <a:gd name="connsiteX690" fmla="*/ 744401 w 1008497"/>
              <a:gd name="connsiteY690" fmla="*/ 828753 h 1007842"/>
              <a:gd name="connsiteX691" fmla="*/ 731117 w 1008497"/>
              <a:gd name="connsiteY691" fmla="*/ 835897 h 1007842"/>
              <a:gd name="connsiteX692" fmla="*/ 729345 w 1008497"/>
              <a:gd name="connsiteY692" fmla="*/ 848399 h 1007842"/>
              <a:gd name="connsiteX693" fmla="*/ 733774 w 1008497"/>
              <a:gd name="connsiteY693" fmla="*/ 850185 h 1007842"/>
              <a:gd name="connsiteX694" fmla="*/ 739087 w 1008497"/>
              <a:gd name="connsiteY694" fmla="*/ 843934 h 1007842"/>
              <a:gd name="connsiteX695" fmla="*/ 744401 w 1008497"/>
              <a:gd name="connsiteY695" fmla="*/ 847506 h 1007842"/>
              <a:gd name="connsiteX696" fmla="*/ 741744 w 1008497"/>
              <a:gd name="connsiteY696" fmla="*/ 855542 h 1007842"/>
              <a:gd name="connsiteX697" fmla="*/ 732888 w 1008497"/>
              <a:gd name="connsiteY697" fmla="*/ 859114 h 1007842"/>
              <a:gd name="connsiteX698" fmla="*/ 723146 w 1008497"/>
              <a:gd name="connsiteY698" fmla="*/ 857328 h 1007842"/>
              <a:gd name="connsiteX699" fmla="*/ 705433 w 1008497"/>
              <a:gd name="connsiteY699" fmla="*/ 860900 h 1007842"/>
              <a:gd name="connsiteX700" fmla="*/ 695690 w 1008497"/>
              <a:gd name="connsiteY700" fmla="*/ 856435 h 1007842"/>
              <a:gd name="connsiteX701" fmla="*/ 681520 w 1008497"/>
              <a:gd name="connsiteY701" fmla="*/ 858221 h 1007842"/>
              <a:gd name="connsiteX702" fmla="*/ 669121 w 1008497"/>
              <a:gd name="connsiteY702" fmla="*/ 858221 h 1007842"/>
              <a:gd name="connsiteX703" fmla="*/ 669121 w 1008497"/>
              <a:gd name="connsiteY703" fmla="*/ 856435 h 1007842"/>
              <a:gd name="connsiteX704" fmla="*/ 684177 w 1008497"/>
              <a:gd name="connsiteY704" fmla="*/ 851078 h 1007842"/>
              <a:gd name="connsiteX705" fmla="*/ 693919 w 1008497"/>
              <a:gd name="connsiteY705" fmla="*/ 847506 h 1007842"/>
              <a:gd name="connsiteX706" fmla="*/ 700119 w 1008497"/>
              <a:gd name="connsiteY706" fmla="*/ 835004 h 1007842"/>
              <a:gd name="connsiteX707" fmla="*/ 709861 w 1008497"/>
              <a:gd name="connsiteY707" fmla="*/ 834111 h 1007842"/>
              <a:gd name="connsiteX708" fmla="*/ 711632 w 1008497"/>
              <a:gd name="connsiteY708" fmla="*/ 841255 h 1007842"/>
              <a:gd name="connsiteX709" fmla="*/ 706318 w 1008497"/>
              <a:gd name="connsiteY709" fmla="*/ 843934 h 1007842"/>
              <a:gd name="connsiteX710" fmla="*/ 701004 w 1008497"/>
              <a:gd name="connsiteY710" fmla="*/ 845720 h 1007842"/>
              <a:gd name="connsiteX711" fmla="*/ 707204 w 1008497"/>
              <a:gd name="connsiteY711" fmla="*/ 852863 h 1007842"/>
              <a:gd name="connsiteX712" fmla="*/ 718717 w 1008497"/>
              <a:gd name="connsiteY712" fmla="*/ 851078 h 1007842"/>
              <a:gd name="connsiteX713" fmla="*/ 726688 w 1008497"/>
              <a:gd name="connsiteY713" fmla="*/ 829646 h 1007842"/>
              <a:gd name="connsiteX714" fmla="*/ 726688 w 1008497"/>
              <a:gd name="connsiteY714" fmla="*/ 810001 h 1007842"/>
              <a:gd name="connsiteX715" fmla="*/ 731117 w 1008497"/>
              <a:gd name="connsiteY715" fmla="*/ 806429 h 1007842"/>
              <a:gd name="connsiteX716" fmla="*/ 844674 w 1008497"/>
              <a:gd name="connsiteY716" fmla="*/ 804128 h 1007842"/>
              <a:gd name="connsiteX717" fmla="*/ 855457 w 1008497"/>
              <a:gd name="connsiteY717" fmla="*/ 808564 h 1007842"/>
              <a:gd name="connsiteX718" fmla="*/ 868037 w 1008497"/>
              <a:gd name="connsiteY718" fmla="*/ 812113 h 1007842"/>
              <a:gd name="connsiteX719" fmla="*/ 868037 w 1008497"/>
              <a:gd name="connsiteY719" fmla="*/ 815661 h 1007842"/>
              <a:gd name="connsiteX720" fmla="*/ 856356 w 1008497"/>
              <a:gd name="connsiteY720" fmla="*/ 822758 h 1007842"/>
              <a:gd name="connsiteX721" fmla="*/ 850065 w 1008497"/>
              <a:gd name="connsiteY721" fmla="*/ 829855 h 1007842"/>
              <a:gd name="connsiteX722" fmla="*/ 843775 w 1008497"/>
              <a:gd name="connsiteY722" fmla="*/ 831629 h 1007842"/>
              <a:gd name="connsiteX723" fmla="*/ 838384 w 1008497"/>
              <a:gd name="connsiteY723" fmla="*/ 818322 h 1007842"/>
              <a:gd name="connsiteX724" fmla="*/ 841080 w 1008497"/>
              <a:gd name="connsiteY724" fmla="*/ 814774 h 1007842"/>
              <a:gd name="connsiteX725" fmla="*/ 846471 w 1008497"/>
              <a:gd name="connsiteY725" fmla="*/ 818322 h 1007842"/>
              <a:gd name="connsiteX726" fmla="*/ 847370 w 1008497"/>
              <a:gd name="connsiteY726" fmla="*/ 823645 h 1007842"/>
              <a:gd name="connsiteX727" fmla="*/ 850065 w 1008497"/>
              <a:gd name="connsiteY727" fmla="*/ 819209 h 1007842"/>
              <a:gd name="connsiteX728" fmla="*/ 845572 w 1008497"/>
              <a:gd name="connsiteY728" fmla="*/ 812113 h 1007842"/>
              <a:gd name="connsiteX729" fmla="*/ 835688 w 1008497"/>
              <a:gd name="connsiteY729" fmla="*/ 814774 h 1007842"/>
              <a:gd name="connsiteX730" fmla="*/ 824006 w 1008497"/>
              <a:gd name="connsiteY730" fmla="*/ 808564 h 1007842"/>
              <a:gd name="connsiteX731" fmla="*/ 823108 w 1008497"/>
              <a:gd name="connsiteY731" fmla="*/ 805903 h 1007842"/>
              <a:gd name="connsiteX732" fmla="*/ 844674 w 1008497"/>
              <a:gd name="connsiteY732" fmla="*/ 804128 h 1007842"/>
              <a:gd name="connsiteX733" fmla="*/ 262053 w 1008497"/>
              <a:gd name="connsiteY733" fmla="*/ 802510 h 1007842"/>
              <a:gd name="connsiteX734" fmla="*/ 272660 w 1008497"/>
              <a:gd name="connsiteY734" fmla="*/ 807770 h 1007842"/>
              <a:gd name="connsiteX735" fmla="*/ 270008 w 1008497"/>
              <a:gd name="connsiteY735" fmla="*/ 820044 h 1007842"/>
              <a:gd name="connsiteX736" fmla="*/ 281500 w 1008497"/>
              <a:gd name="connsiteY736" fmla="*/ 844590 h 1007842"/>
              <a:gd name="connsiteX737" fmla="*/ 293875 w 1008497"/>
              <a:gd name="connsiteY737" fmla="*/ 845467 h 1007842"/>
              <a:gd name="connsiteX738" fmla="*/ 297411 w 1008497"/>
              <a:gd name="connsiteY738" fmla="*/ 837577 h 1007842"/>
              <a:gd name="connsiteX739" fmla="*/ 290339 w 1008497"/>
              <a:gd name="connsiteY739" fmla="*/ 836700 h 1007842"/>
              <a:gd name="connsiteX740" fmla="*/ 288571 w 1008497"/>
              <a:gd name="connsiteY740" fmla="*/ 828810 h 1007842"/>
              <a:gd name="connsiteX741" fmla="*/ 295643 w 1008497"/>
              <a:gd name="connsiteY741" fmla="*/ 826180 h 1007842"/>
              <a:gd name="connsiteX742" fmla="*/ 304482 w 1008497"/>
              <a:gd name="connsiteY742" fmla="*/ 834070 h 1007842"/>
              <a:gd name="connsiteX743" fmla="*/ 307134 w 1008497"/>
              <a:gd name="connsiteY743" fmla="*/ 841084 h 1007842"/>
              <a:gd name="connsiteX744" fmla="*/ 323045 w 1008497"/>
              <a:gd name="connsiteY744" fmla="*/ 847220 h 1007842"/>
              <a:gd name="connsiteX745" fmla="*/ 308902 w 1008497"/>
              <a:gd name="connsiteY745" fmla="*/ 848974 h 1007842"/>
              <a:gd name="connsiteX746" fmla="*/ 287687 w 1008497"/>
              <a:gd name="connsiteY746" fmla="*/ 855110 h 1007842"/>
              <a:gd name="connsiteX747" fmla="*/ 272660 w 1008497"/>
              <a:gd name="connsiteY747" fmla="*/ 845467 h 1007842"/>
              <a:gd name="connsiteX748" fmla="*/ 262053 w 1008497"/>
              <a:gd name="connsiteY748" fmla="*/ 849850 h 1007842"/>
              <a:gd name="connsiteX749" fmla="*/ 250562 w 1008497"/>
              <a:gd name="connsiteY749" fmla="*/ 839330 h 1007842"/>
              <a:gd name="connsiteX750" fmla="*/ 254097 w 1008497"/>
              <a:gd name="connsiteY750" fmla="*/ 832317 h 1007842"/>
              <a:gd name="connsiteX751" fmla="*/ 259401 w 1008497"/>
              <a:gd name="connsiteY751" fmla="*/ 833194 h 1007842"/>
              <a:gd name="connsiteX752" fmla="*/ 262053 w 1008497"/>
              <a:gd name="connsiteY752" fmla="*/ 842837 h 1007842"/>
              <a:gd name="connsiteX753" fmla="*/ 269124 w 1008497"/>
              <a:gd name="connsiteY753" fmla="*/ 838454 h 1007842"/>
              <a:gd name="connsiteX754" fmla="*/ 270008 w 1008497"/>
              <a:gd name="connsiteY754" fmla="*/ 828810 h 1007842"/>
              <a:gd name="connsiteX755" fmla="*/ 247910 w 1008497"/>
              <a:gd name="connsiteY755" fmla="*/ 820044 h 1007842"/>
              <a:gd name="connsiteX756" fmla="*/ 246142 w 1008497"/>
              <a:gd name="connsiteY756" fmla="*/ 813907 h 1007842"/>
              <a:gd name="connsiteX757" fmla="*/ 259401 w 1008497"/>
              <a:gd name="connsiteY757" fmla="*/ 815660 h 1007842"/>
              <a:gd name="connsiteX758" fmla="*/ 264705 w 1008497"/>
              <a:gd name="connsiteY758" fmla="*/ 812154 h 1007842"/>
              <a:gd name="connsiteX759" fmla="*/ 260285 w 1008497"/>
              <a:gd name="connsiteY759" fmla="*/ 805140 h 1007842"/>
              <a:gd name="connsiteX760" fmla="*/ 262053 w 1008497"/>
              <a:gd name="connsiteY760" fmla="*/ 802510 h 1007842"/>
              <a:gd name="connsiteX761" fmla="*/ 803625 w 1008497"/>
              <a:gd name="connsiteY761" fmla="*/ 796705 h 1007842"/>
              <a:gd name="connsiteX762" fmla="*/ 816614 w 1008497"/>
              <a:gd name="connsiteY762" fmla="*/ 802103 h 1007842"/>
              <a:gd name="connsiteX763" fmla="*/ 818346 w 1008497"/>
              <a:gd name="connsiteY763" fmla="*/ 808399 h 1007842"/>
              <a:gd name="connsiteX764" fmla="*/ 814016 w 1008497"/>
              <a:gd name="connsiteY764" fmla="*/ 815596 h 1007842"/>
              <a:gd name="connsiteX765" fmla="*/ 805357 w 1008497"/>
              <a:gd name="connsiteY765" fmla="*/ 814696 h 1007842"/>
              <a:gd name="connsiteX766" fmla="*/ 803625 w 1008497"/>
              <a:gd name="connsiteY766" fmla="*/ 806600 h 1007842"/>
              <a:gd name="connsiteX767" fmla="*/ 799296 w 1008497"/>
              <a:gd name="connsiteY767" fmla="*/ 811098 h 1007842"/>
              <a:gd name="connsiteX768" fmla="*/ 806223 w 1008497"/>
              <a:gd name="connsiteY768" fmla="*/ 820094 h 1007842"/>
              <a:gd name="connsiteX769" fmla="*/ 798430 w 1008497"/>
              <a:gd name="connsiteY769" fmla="*/ 823692 h 1007842"/>
              <a:gd name="connsiteX770" fmla="*/ 790637 w 1008497"/>
              <a:gd name="connsiteY770" fmla="*/ 812897 h 1007842"/>
              <a:gd name="connsiteX771" fmla="*/ 789771 w 1008497"/>
              <a:gd name="connsiteY771" fmla="*/ 797605 h 1007842"/>
              <a:gd name="connsiteX772" fmla="*/ 803625 w 1008497"/>
              <a:gd name="connsiteY772" fmla="*/ 796705 h 1007842"/>
              <a:gd name="connsiteX773" fmla="*/ 854391 w 1008497"/>
              <a:gd name="connsiteY773" fmla="*/ 795118 h 1007842"/>
              <a:gd name="connsiteX774" fmla="*/ 862796 w 1008497"/>
              <a:gd name="connsiteY774" fmla="*/ 796970 h 1007842"/>
              <a:gd name="connsiteX775" fmla="*/ 855325 w 1008497"/>
              <a:gd name="connsiteY775" fmla="*/ 805304 h 1007842"/>
              <a:gd name="connsiteX776" fmla="*/ 846921 w 1008497"/>
              <a:gd name="connsiteY776" fmla="*/ 802526 h 1007842"/>
              <a:gd name="connsiteX777" fmla="*/ 854391 w 1008497"/>
              <a:gd name="connsiteY777" fmla="*/ 795118 h 1007842"/>
              <a:gd name="connsiteX778" fmla="*/ 773433 w 1008497"/>
              <a:gd name="connsiteY778" fmla="*/ 794949 h 1007842"/>
              <a:gd name="connsiteX779" fmla="*/ 781481 w 1008497"/>
              <a:gd name="connsiteY779" fmla="*/ 797286 h 1007842"/>
              <a:gd name="connsiteX780" fmla="*/ 783244 w 1008497"/>
              <a:gd name="connsiteY780" fmla="*/ 807082 h 1007842"/>
              <a:gd name="connsiteX781" fmla="*/ 773543 w 1008497"/>
              <a:gd name="connsiteY781" fmla="*/ 808863 h 1007842"/>
              <a:gd name="connsiteX782" fmla="*/ 772661 w 1008497"/>
              <a:gd name="connsiteY782" fmla="*/ 807973 h 1007842"/>
              <a:gd name="connsiteX783" fmla="*/ 773543 w 1008497"/>
              <a:gd name="connsiteY783" fmla="*/ 811535 h 1007842"/>
              <a:gd name="connsiteX784" fmla="*/ 782363 w 1008497"/>
              <a:gd name="connsiteY784" fmla="*/ 811535 h 1007842"/>
              <a:gd name="connsiteX785" fmla="*/ 785890 w 1008497"/>
              <a:gd name="connsiteY785" fmla="*/ 810644 h 1007842"/>
              <a:gd name="connsiteX786" fmla="*/ 792946 w 1008497"/>
              <a:gd name="connsiteY786" fmla="*/ 824893 h 1007842"/>
              <a:gd name="connsiteX787" fmla="*/ 785890 w 1008497"/>
              <a:gd name="connsiteY787" fmla="*/ 827565 h 1007842"/>
              <a:gd name="connsiteX788" fmla="*/ 774425 w 1008497"/>
              <a:gd name="connsiteY788" fmla="*/ 825784 h 1007842"/>
              <a:gd name="connsiteX789" fmla="*/ 749731 w 1008497"/>
              <a:gd name="connsiteY789" fmla="*/ 805301 h 1007842"/>
              <a:gd name="connsiteX790" fmla="*/ 745321 w 1008497"/>
              <a:gd name="connsiteY790" fmla="*/ 801739 h 1007842"/>
              <a:gd name="connsiteX791" fmla="*/ 764724 w 1008497"/>
              <a:gd name="connsiteY791" fmla="*/ 797286 h 1007842"/>
              <a:gd name="connsiteX792" fmla="*/ 773433 w 1008497"/>
              <a:gd name="connsiteY792" fmla="*/ 794949 h 1007842"/>
              <a:gd name="connsiteX793" fmla="*/ 162758 w 1008497"/>
              <a:gd name="connsiteY793" fmla="*/ 791924 h 1007842"/>
              <a:gd name="connsiteX794" fmla="*/ 173167 w 1008497"/>
              <a:gd name="connsiteY794" fmla="*/ 795524 h 1007842"/>
              <a:gd name="connsiteX795" fmla="*/ 178583 w 1008497"/>
              <a:gd name="connsiteY795" fmla="*/ 800840 h 1007842"/>
              <a:gd name="connsiteX796" fmla="*/ 171361 w 1008497"/>
              <a:gd name="connsiteY796" fmla="*/ 806156 h 1007842"/>
              <a:gd name="connsiteX797" fmla="*/ 164140 w 1008497"/>
              <a:gd name="connsiteY797" fmla="*/ 800840 h 1007842"/>
              <a:gd name="connsiteX798" fmla="*/ 154210 w 1008497"/>
              <a:gd name="connsiteY798" fmla="*/ 804384 h 1007842"/>
              <a:gd name="connsiteX799" fmla="*/ 154210 w 1008497"/>
              <a:gd name="connsiteY799" fmla="*/ 809700 h 1007842"/>
              <a:gd name="connsiteX800" fmla="*/ 156918 w 1008497"/>
              <a:gd name="connsiteY800" fmla="*/ 808814 h 1007842"/>
              <a:gd name="connsiteX801" fmla="*/ 160529 w 1008497"/>
              <a:gd name="connsiteY801" fmla="*/ 804384 h 1007842"/>
              <a:gd name="connsiteX802" fmla="*/ 166848 w 1008497"/>
              <a:gd name="connsiteY802" fmla="*/ 808814 h 1007842"/>
              <a:gd name="connsiteX803" fmla="*/ 162335 w 1008497"/>
              <a:gd name="connsiteY803" fmla="*/ 818561 h 1007842"/>
              <a:gd name="connsiteX804" fmla="*/ 153308 w 1008497"/>
              <a:gd name="connsiteY804" fmla="*/ 819447 h 1007842"/>
              <a:gd name="connsiteX805" fmla="*/ 140670 w 1008497"/>
              <a:gd name="connsiteY805" fmla="*/ 812359 h 1007842"/>
              <a:gd name="connsiteX806" fmla="*/ 132546 w 1008497"/>
              <a:gd name="connsiteY806" fmla="*/ 806156 h 1007842"/>
              <a:gd name="connsiteX807" fmla="*/ 132546 w 1008497"/>
              <a:gd name="connsiteY807" fmla="*/ 804384 h 1007842"/>
              <a:gd name="connsiteX808" fmla="*/ 162758 w 1008497"/>
              <a:gd name="connsiteY808" fmla="*/ 791924 h 1007842"/>
              <a:gd name="connsiteX809" fmla="*/ 874511 w 1008497"/>
              <a:gd name="connsiteY809" fmla="*/ 785593 h 1007842"/>
              <a:gd name="connsiteX810" fmla="*/ 883269 w 1008497"/>
              <a:gd name="connsiteY810" fmla="*/ 787425 h 1007842"/>
              <a:gd name="connsiteX811" fmla="*/ 884145 w 1008497"/>
              <a:gd name="connsiteY811" fmla="*/ 796583 h 1007842"/>
              <a:gd name="connsiteX812" fmla="*/ 868379 w 1008497"/>
              <a:gd name="connsiteY812" fmla="*/ 809405 h 1007842"/>
              <a:gd name="connsiteX813" fmla="*/ 859621 w 1008497"/>
              <a:gd name="connsiteY813" fmla="*/ 807573 h 1007842"/>
              <a:gd name="connsiteX814" fmla="*/ 864876 w 1008497"/>
              <a:gd name="connsiteY814" fmla="*/ 801163 h 1007842"/>
              <a:gd name="connsiteX815" fmla="*/ 876262 w 1008497"/>
              <a:gd name="connsiteY815" fmla="*/ 794752 h 1007842"/>
              <a:gd name="connsiteX816" fmla="*/ 872759 w 1008497"/>
              <a:gd name="connsiteY816" fmla="*/ 790172 h 1007842"/>
              <a:gd name="connsiteX817" fmla="*/ 874511 w 1008497"/>
              <a:gd name="connsiteY817" fmla="*/ 785593 h 1007842"/>
              <a:gd name="connsiteX818" fmla="*/ 227920 w 1008497"/>
              <a:gd name="connsiteY818" fmla="*/ 785593 h 1007842"/>
              <a:gd name="connsiteX819" fmla="*/ 242737 w 1008497"/>
              <a:gd name="connsiteY819" fmla="*/ 788251 h 1007842"/>
              <a:gd name="connsiteX820" fmla="*/ 253196 w 1008497"/>
              <a:gd name="connsiteY820" fmla="*/ 795340 h 1007842"/>
              <a:gd name="connsiteX821" fmla="*/ 247095 w 1008497"/>
              <a:gd name="connsiteY821" fmla="*/ 797998 h 1007842"/>
              <a:gd name="connsiteX822" fmla="*/ 208746 w 1008497"/>
              <a:gd name="connsiteY822" fmla="*/ 816605 h 1007842"/>
              <a:gd name="connsiteX823" fmla="*/ 216590 w 1008497"/>
              <a:gd name="connsiteY823" fmla="*/ 806858 h 1007842"/>
              <a:gd name="connsiteX824" fmla="*/ 227049 w 1008497"/>
              <a:gd name="connsiteY824" fmla="*/ 804200 h 1007842"/>
              <a:gd name="connsiteX825" fmla="*/ 227920 w 1008497"/>
              <a:gd name="connsiteY825" fmla="*/ 796226 h 1007842"/>
              <a:gd name="connsiteX826" fmla="*/ 225306 w 1008497"/>
              <a:gd name="connsiteY826" fmla="*/ 793568 h 1007842"/>
              <a:gd name="connsiteX827" fmla="*/ 223563 w 1008497"/>
              <a:gd name="connsiteY827" fmla="*/ 801542 h 1007842"/>
              <a:gd name="connsiteX828" fmla="*/ 219205 w 1008497"/>
              <a:gd name="connsiteY828" fmla="*/ 803314 h 1007842"/>
              <a:gd name="connsiteX829" fmla="*/ 219205 w 1008497"/>
              <a:gd name="connsiteY829" fmla="*/ 787365 h 1007842"/>
              <a:gd name="connsiteX830" fmla="*/ 227920 w 1008497"/>
              <a:gd name="connsiteY830" fmla="*/ 785593 h 1007842"/>
              <a:gd name="connsiteX831" fmla="*/ 148023 w 1008497"/>
              <a:gd name="connsiteY831" fmla="*/ 783284 h 1007842"/>
              <a:gd name="connsiteX832" fmla="*/ 151595 w 1008497"/>
              <a:gd name="connsiteY832" fmla="*/ 789345 h 1007842"/>
              <a:gd name="connsiteX833" fmla="*/ 147130 w 1008497"/>
              <a:gd name="connsiteY833" fmla="*/ 791943 h 1007842"/>
              <a:gd name="connsiteX834" fmla="*/ 137308 w 1008497"/>
              <a:gd name="connsiteY834" fmla="*/ 785016 h 1007842"/>
              <a:gd name="connsiteX835" fmla="*/ 138201 w 1008497"/>
              <a:gd name="connsiteY835" fmla="*/ 784150 h 1007842"/>
              <a:gd name="connsiteX836" fmla="*/ 148023 w 1008497"/>
              <a:gd name="connsiteY836" fmla="*/ 783284 h 1007842"/>
              <a:gd name="connsiteX837" fmla="*/ 202214 w 1008497"/>
              <a:gd name="connsiteY837" fmla="*/ 782656 h 1007842"/>
              <a:gd name="connsiteX838" fmla="*/ 214831 w 1008497"/>
              <a:gd name="connsiteY838" fmla="*/ 784481 h 1007842"/>
              <a:gd name="connsiteX839" fmla="*/ 215757 w 1008497"/>
              <a:gd name="connsiteY839" fmla="*/ 785394 h 1007842"/>
              <a:gd name="connsiteX840" fmla="*/ 202793 w 1008497"/>
              <a:gd name="connsiteY840" fmla="*/ 815517 h 1007842"/>
              <a:gd name="connsiteX841" fmla="*/ 192606 w 1008497"/>
              <a:gd name="connsiteY841" fmla="*/ 812778 h 1007842"/>
              <a:gd name="connsiteX842" fmla="*/ 189828 w 1008497"/>
              <a:gd name="connsiteY842" fmla="*/ 801825 h 1007842"/>
              <a:gd name="connsiteX843" fmla="*/ 198162 w 1008497"/>
              <a:gd name="connsiteY843" fmla="*/ 799086 h 1007842"/>
              <a:gd name="connsiteX844" fmla="*/ 201866 w 1008497"/>
              <a:gd name="connsiteY844" fmla="*/ 803650 h 1007842"/>
              <a:gd name="connsiteX845" fmla="*/ 201866 w 1008497"/>
              <a:gd name="connsiteY845" fmla="*/ 797261 h 1007842"/>
              <a:gd name="connsiteX846" fmla="*/ 190754 w 1008497"/>
              <a:gd name="connsiteY846" fmla="*/ 795435 h 1007842"/>
              <a:gd name="connsiteX847" fmla="*/ 183346 w 1008497"/>
              <a:gd name="connsiteY847" fmla="*/ 797261 h 1007842"/>
              <a:gd name="connsiteX848" fmla="*/ 188902 w 1008497"/>
              <a:gd name="connsiteY848" fmla="*/ 783569 h 1007842"/>
              <a:gd name="connsiteX849" fmla="*/ 202214 w 1008497"/>
              <a:gd name="connsiteY849" fmla="*/ 782656 h 1007842"/>
              <a:gd name="connsiteX850" fmla="*/ 776957 w 1008497"/>
              <a:gd name="connsiteY850" fmla="*/ 775870 h 1007842"/>
              <a:gd name="connsiteX851" fmla="*/ 782967 w 1008497"/>
              <a:gd name="connsiteY851" fmla="*/ 779304 h 1007842"/>
              <a:gd name="connsiteX852" fmla="*/ 786596 w 1008497"/>
              <a:gd name="connsiteY852" fmla="*/ 793042 h 1007842"/>
              <a:gd name="connsiteX853" fmla="*/ 780246 w 1008497"/>
              <a:gd name="connsiteY853" fmla="*/ 791210 h 1007842"/>
              <a:gd name="connsiteX854" fmla="*/ 769360 w 1008497"/>
              <a:gd name="connsiteY854" fmla="*/ 791210 h 1007842"/>
              <a:gd name="connsiteX855" fmla="*/ 770267 w 1008497"/>
              <a:gd name="connsiteY855" fmla="*/ 779304 h 1007842"/>
              <a:gd name="connsiteX856" fmla="*/ 776957 w 1008497"/>
              <a:gd name="connsiteY856" fmla="*/ 775870 h 1007842"/>
              <a:gd name="connsiteX857" fmla="*/ 122688 w 1008497"/>
              <a:gd name="connsiteY857" fmla="*/ 775274 h 1007842"/>
              <a:gd name="connsiteX858" fmla="*/ 127066 w 1008497"/>
              <a:gd name="connsiteY858" fmla="*/ 778109 h 1007842"/>
              <a:gd name="connsiteX859" fmla="*/ 123379 w 1008497"/>
              <a:gd name="connsiteY859" fmla="*/ 784459 h 1007842"/>
              <a:gd name="connsiteX860" fmla="*/ 131675 w 1008497"/>
              <a:gd name="connsiteY860" fmla="*/ 792623 h 1007842"/>
              <a:gd name="connsiteX861" fmla="*/ 143658 w 1008497"/>
              <a:gd name="connsiteY861" fmla="*/ 796252 h 1007842"/>
              <a:gd name="connsiteX862" fmla="*/ 138127 w 1008497"/>
              <a:gd name="connsiteY862" fmla="*/ 799880 h 1007842"/>
              <a:gd name="connsiteX863" fmla="*/ 122457 w 1008497"/>
              <a:gd name="connsiteY863" fmla="*/ 793530 h 1007842"/>
              <a:gd name="connsiteX864" fmla="*/ 116926 w 1008497"/>
              <a:gd name="connsiteY864" fmla="*/ 777202 h 1007842"/>
              <a:gd name="connsiteX865" fmla="*/ 122688 w 1008497"/>
              <a:gd name="connsiteY865" fmla="*/ 775274 h 1007842"/>
              <a:gd name="connsiteX866" fmla="*/ 221173 w 1008497"/>
              <a:gd name="connsiteY866" fmla="*/ 766769 h 1007842"/>
              <a:gd name="connsiteX867" fmla="*/ 224521 w 1008497"/>
              <a:gd name="connsiteY867" fmla="*/ 767677 h 1007842"/>
              <a:gd name="connsiteX868" fmla="*/ 230772 w 1008497"/>
              <a:gd name="connsiteY868" fmla="*/ 771305 h 1007842"/>
              <a:gd name="connsiteX869" fmla="*/ 232558 w 1008497"/>
              <a:gd name="connsiteY869" fmla="*/ 782191 h 1007842"/>
              <a:gd name="connsiteX870" fmla="*/ 227200 w 1008497"/>
              <a:gd name="connsiteY870" fmla="*/ 782191 h 1007842"/>
              <a:gd name="connsiteX871" fmla="*/ 218271 w 1008497"/>
              <a:gd name="connsiteY871" fmla="*/ 779469 h 1007842"/>
              <a:gd name="connsiteX872" fmla="*/ 219164 w 1008497"/>
              <a:gd name="connsiteY872" fmla="*/ 768584 h 1007842"/>
              <a:gd name="connsiteX873" fmla="*/ 221173 w 1008497"/>
              <a:gd name="connsiteY873" fmla="*/ 766769 h 1007842"/>
              <a:gd name="connsiteX874" fmla="*/ 823575 w 1008497"/>
              <a:gd name="connsiteY874" fmla="*/ 765810 h 1007842"/>
              <a:gd name="connsiteX875" fmla="*/ 826937 w 1008497"/>
              <a:gd name="connsiteY875" fmla="*/ 768374 h 1007842"/>
              <a:gd name="connsiteX876" fmla="*/ 819373 w 1008497"/>
              <a:gd name="connsiteY876" fmla="*/ 776067 h 1007842"/>
              <a:gd name="connsiteX877" fmla="*/ 815171 w 1008497"/>
              <a:gd name="connsiteY877" fmla="*/ 770939 h 1007842"/>
              <a:gd name="connsiteX878" fmla="*/ 823575 w 1008497"/>
              <a:gd name="connsiteY878" fmla="*/ 765810 h 1007842"/>
              <a:gd name="connsiteX879" fmla="*/ 853103 w 1008497"/>
              <a:gd name="connsiteY879" fmla="*/ 764426 h 1007842"/>
              <a:gd name="connsiteX880" fmla="*/ 854858 w 1008497"/>
              <a:gd name="connsiteY880" fmla="*/ 769718 h 1007842"/>
              <a:gd name="connsiteX881" fmla="*/ 852226 w 1008497"/>
              <a:gd name="connsiteY881" fmla="*/ 782065 h 1007842"/>
              <a:gd name="connsiteX882" fmla="*/ 847840 w 1008497"/>
              <a:gd name="connsiteY882" fmla="*/ 796176 h 1007842"/>
              <a:gd name="connsiteX883" fmla="*/ 834680 w 1008497"/>
              <a:gd name="connsiteY883" fmla="*/ 799703 h 1007842"/>
              <a:gd name="connsiteX884" fmla="*/ 832048 w 1008497"/>
              <a:gd name="connsiteY884" fmla="*/ 790884 h 1007842"/>
              <a:gd name="connsiteX885" fmla="*/ 835558 w 1008497"/>
              <a:gd name="connsiteY885" fmla="*/ 787356 h 1007842"/>
              <a:gd name="connsiteX886" fmla="*/ 839067 w 1008497"/>
              <a:gd name="connsiteY886" fmla="*/ 786474 h 1007842"/>
              <a:gd name="connsiteX887" fmla="*/ 835558 w 1008497"/>
              <a:gd name="connsiteY887" fmla="*/ 784710 h 1007842"/>
              <a:gd name="connsiteX888" fmla="*/ 828539 w 1008497"/>
              <a:gd name="connsiteY888" fmla="*/ 790884 h 1007842"/>
              <a:gd name="connsiteX889" fmla="*/ 826785 w 1008497"/>
              <a:gd name="connsiteY889" fmla="*/ 801467 h 1007842"/>
              <a:gd name="connsiteX890" fmla="*/ 821521 w 1008497"/>
              <a:gd name="connsiteY890" fmla="*/ 781183 h 1007842"/>
              <a:gd name="connsiteX891" fmla="*/ 844330 w 1008497"/>
              <a:gd name="connsiteY891" fmla="*/ 771481 h 1007842"/>
              <a:gd name="connsiteX892" fmla="*/ 853103 w 1008497"/>
              <a:gd name="connsiteY892" fmla="*/ 764426 h 1007842"/>
              <a:gd name="connsiteX893" fmla="*/ 793083 w 1008497"/>
              <a:gd name="connsiteY893" fmla="*/ 753843 h 1007842"/>
              <a:gd name="connsiteX894" fmla="*/ 795775 w 1008497"/>
              <a:gd name="connsiteY894" fmla="*/ 758317 h 1007842"/>
              <a:gd name="connsiteX895" fmla="*/ 821796 w 1008497"/>
              <a:gd name="connsiteY895" fmla="*/ 803055 h 1007842"/>
              <a:gd name="connsiteX896" fmla="*/ 818207 w 1008497"/>
              <a:gd name="connsiteY896" fmla="*/ 797687 h 1007842"/>
              <a:gd name="connsiteX897" fmla="*/ 806543 w 1008497"/>
              <a:gd name="connsiteY897" fmla="*/ 792318 h 1007842"/>
              <a:gd name="connsiteX898" fmla="*/ 806543 w 1008497"/>
              <a:gd name="connsiteY898" fmla="*/ 782476 h 1007842"/>
              <a:gd name="connsiteX899" fmla="*/ 799364 w 1008497"/>
              <a:gd name="connsiteY899" fmla="*/ 778897 h 1007842"/>
              <a:gd name="connsiteX900" fmla="*/ 793083 w 1008497"/>
              <a:gd name="connsiteY900" fmla="*/ 783370 h 1007842"/>
              <a:gd name="connsiteX901" fmla="*/ 794878 w 1008497"/>
              <a:gd name="connsiteY901" fmla="*/ 786949 h 1007842"/>
              <a:gd name="connsiteX902" fmla="*/ 802056 w 1008497"/>
              <a:gd name="connsiteY902" fmla="*/ 782476 h 1007842"/>
              <a:gd name="connsiteX903" fmla="*/ 802954 w 1008497"/>
              <a:gd name="connsiteY903" fmla="*/ 791423 h 1007842"/>
              <a:gd name="connsiteX904" fmla="*/ 790392 w 1008497"/>
              <a:gd name="connsiteY904" fmla="*/ 793213 h 1007842"/>
              <a:gd name="connsiteX905" fmla="*/ 785905 w 1008497"/>
              <a:gd name="connsiteY905" fmla="*/ 781581 h 1007842"/>
              <a:gd name="connsiteX906" fmla="*/ 788597 w 1008497"/>
              <a:gd name="connsiteY906" fmla="*/ 774423 h 1007842"/>
              <a:gd name="connsiteX907" fmla="*/ 791289 w 1008497"/>
              <a:gd name="connsiteY907" fmla="*/ 755633 h 1007842"/>
              <a:gd name="connsiteX908" fmla="*/ 793083 w 1008497"/>
              <a:gd name="connsiteY908" fmla="*/ 753843 h 1007842"/>
              <a:gd name="connsiteX909" fmla="*/ 154537 w 1008497"/>
              <a:gd name="connsiteY909" fmla="*/ 753765 h 1007842"/>
              <a:gd name="connsiteX910" fmla="*/ 157783 w 1008497"/>
              <a:gd name="connsiteY910" fmla="*/ 757796 h 1007842"/>
              <a:gd name="connsiteX911" fmla="*/ 174798 w 1008497"/>
              <a:gd name="connsiteY911" fmla="*/ 764768 h 1007842"/>
              <a:gd name="connsiteX912" fmla="*/ 179275 w 1008497"/>
              <a:gd name="connsiteY912" fmla="*/ 773484 h 1007842"/>
              <a:gd name="connsiteX913" fmla="*/ 177484 w 1008497"/>
              <a:gd name="connsiteY913" fmla="*/ 792659 h 1007842"/>
              <a:gd name="connsiteX914" fmla="*/ 170320 w 1008497"/>
              <a:gd name="connsiteY914" fmla="*/ 790044 h 1007842"/>
              <a:gd name="connsiteX915" fmla="*/ 168529 w 1008497"/>
              <a:gd name="connsiteY915" fmla="*/ 781328 h 1007842"/>
              <a:gd name="connsiteX916" fmla="*/ 164947 w 1008497"/>
              <a:gd name="connsiteY916" fmla="*/ 775227 h 1007842"/>
              <a:gd name="connsiteX917" fmla="*/ 158679 w 1008497"/>
              <a:gd name="connsiteY917" fmla="*/ 776099 h 1007842"/>
              <a:gd name="connsiteX918" fmla="*/ 157783 w 1008497"/>
              <a:gd name="connsiteY918" fmla="*/ 776970 h 1007842"/>
              <a:gd name="connsiteX919" fmla="*/ 164052 w 1008497"/>
              <a:gd name="connsiteY919" fmla="*/ 781328 h 1007842"/>
              <a:gd name="connsiteX920" fmla="*/ 162261 w 1008497"/>
              <a:gd name="connsiteY920" fmla="*/ 787429 h 1007842"/>
              <a:gd name="connsiteX921" fmla="*/ 154201 w 1008497"/>
              <a:gd name="connsiteY921" fmla="*/ 786558 h 1007842"/>
              <a:gd name="connsiteX922" fmla="*/ 150619 w 1008497"/>
              <a:gd name="connsiteY922" fmla="*/ 774356 h 1007842"/>
              <a:gd name="connsiteX923" fmla="*/ 146141 w 1008497"/>
              <a:gd name="connsiteY923" fmla="*/ 765640 h 1007842"/>
              <a:gd name="connsiteX924" fmla="*/ 150619 w 1008497"/>
              <a:gd name="connsiteY924" fmla="*/ 754310 h 1007842"/>
              <a:gd name="connsiteX925" fmla="*/ 154537 w 1008497"/>
              <a:gd name="connsiteY925" fmla="*/ 753765 h 1007842"/>
              <a:gd name="connsiteX926" fmla="*/ 176678 w 1008497"/>
              <a:gd name="connsiteY926" fmla="*/ 752255 h 1007842"/>
              <a:gd name="connsiteX927" fmla="*/ 188108 w 1008497"/>
              <a:gd name="connsiteY927" fmla="*/ 761568 h 1007842"/>
              <a:gd name="connsiteX928" fmla="*/ 182393 w 1008497"/>
              <a:gd name="connsiteY928" fmla="*/ 764955 h 1007842"/>
              <a:gd name="connsiteX929" fmla="*/ 173821 w 1008497"/>
              <a:gd name="connsiteY929" fmla="*/ 756488 h 1007842"/>
              <a:gd name="connsiteX930" fmla="*/ 176678 w 1008497"/>
              <a:gd name="connsiteY930" fmla="*/ 752255 h 1007842"/>
              <a:gd name="connsiteX931" fmla="*/ 208292 w 1008497"/>
              <a:gd name="connsiteY931" fmla="*/ 744318 h 1007842"/>
              <a:gd name="connsiteX932" fmla="*/ 213735 w 1008497"/>
              <a:gd name="connsiteY932" fmla="*/ 758909 h 1007842"/>
              <a:gd name="connsiteX933" fmla="*/ 214642 w 1008497"/>
              <a:gd name="connsiteY933" fmla="*/ 776237 h 1007842"/>
              <a:gd name="connsiteX934" fmla="*/ 208292 w 1008497"/>
              <a:gd name="connsiteY934" fmla="*/ 779884 h 1007842"/>
              <a:gd name="connsiteX935" fmla="*/ 199221 w 1008497"/>
              <a:gd name="connsiteY935" fmla="*/ 777149 h 1007842"/>
              <a:gd name="connsiteX936" fmla="*/ 203757 w 1008497"/>
              <a:gd name="connsiteY936" fmla="*/ 768941 h 1007842"/>
              <a:gd name="connsiteX937" fmla="*/ 195592 w 1008497"/>
              <a:gd name="connsiteY937" fmla="*/ 772589 h 1007842"/>
              <a:gd name="connsiteX938" fmla="*/ 193778 w 1008497"/>
              <a:gd name="connsiteY938" fmla="*/ 778973 h 1007842"/>
              <a:gd name="connsiteX939" fmla="*/ 181985 w 1008497"/>
              <a:gd name="connsiteY939" fmla="*/ 787180 h 1007842"/>
              <a:gd name="connsiteX940" fmla="*/ 181078 w 1008497"/>
              <a:gd name="connsiteY940" fmla="*/ 781708 h 1007842"/>
              <a:gd name="connsiteX941" fmla="*/ 201035 w 1008497"/>
              <a:gd name="connsiteY941" fmla="*/ 755262 h 1007842"/>
              <a:gd name="connsiteX942" fmla="*/ 208292 w 1008497"/>
              <a:gd name="connsiteY942" fmla="*/ 744318 h 1007842"/>
              <a:gd name="connsiteX943" fmla="*/ 875042 w 1008497"/>
              <a:gd name="connsiteY943" fmla="*/ 741333 h 1007842"/>
              <a:gd name="connsiteX944" fmla="*/ 877764 w 1008497"/>
              <a:gd name="connsiteY944" fmla="*/ 741333 h 1007842"/>
              <a:gd name="connsiteX945" fmla="*/ 878671 w 1008497"/>
              <a:gd name="connsiteY945" fmla="*/ 759113 h 1007842"/>
              <a:gd name="connsiteX946" fmla="*/ 875949 w 1008497"/>
              <a:gd name="connsiteY946" fmla="*/ 760002 h 1007842"/>
              <a:gd name="connsiteX947" fmla="*/ 875042 w 1008497"/>
              <a:gd name="connsiteY947" fmla="*/ 741333 h 1007842"/>
              <a:gd name="connsiteX948" fmla="*/ 904614 w 1008497"/>
              <a:gd name="connsiteY948" fmla="*/ 733262 h 1007842"/>
              <a:gd name="connsiteX949" fmla="*/ 909491 w 1008497"/>
              <a:gd name="connsiteY949" fmla="*/ 736271 h 1007842"/>
              <a:gd name="connsiteX950" fmla="*/ 914811 w 1008497"/>
              <a:gd name="connsiteY950" fmla="*/ 763020 h 1007842"/>
              <a:gd name="connsiteX951" fmla="*/ 885550 w 1008497"/>
              <a:gd name="connsiteY951" fmla="*/ 808492 h 1007842"/>
              <a:gd name="connsiteX952" fmla="*/ 760523 w 1008497"/>
              <a:gd name="connsiteY952" fmla="*/ 918159 h 1007842"/>
              <a:gd name="connsiteX953" fmla="*/ 731262 w 1008497"/>
              <a:gd name="connsiteY953" fmla="*/ 920834 h 1007842"/>
              <a:gd name="connsiteX954" fmla="*/ 723281 w 1008497"/>
              <a:gd name="connsiteY954" fmla="*/ 912810 h 1007842"/>
              <a:gd name="connsiteX955" fmla="*/ 722395 w 1008497"/>
              <a:gd name="connsiteY955" fmla="*/ 909243 h 1007842"/>
              <a:gd name="connsiteX956" fmla="*/ 729488 w 1008497"/>
              <a:gd name="connsiteY956" fmla="*/ 914593 h 1007842"/>
              <a:gd name="connsiteX957" fmla="*/ 751656 w 1008497"/>
              <a:gd name="connsiteY957" fmla="*/ 919051 h 1007842"/>
              <a:gd name="connsiteX958" fmla="*/ 834120 w 1008497"/>
              <a:gd name="connsiteY958" fmla="*/ 856638 h 1007842"/>
              <a:gd name="connsiteX959" fmla="*/ 885550 w 1008497"/>
              <a:gd name="connsiteY959" fmla="*/ 800467 h 1007842"/>
              <a:gd name="connsiteX960" fmla="*/ 910377 w 1008497"/>
              <a:gd name="connsiteY960" fmla="*/ 765694 h 1007842"/>
              <a:gd name="connsiteX961" fmla="*/ 909491 w 1008497"/>
              <a:gd name="connsiteY961" fmla="*/ 740729 h 1007842"/>
              <a:gd name="connsiteX962" fmla="*/ 899737 w 1008497"/>
              <a:gd name="connsiteY962" fmla="*/ 733597 h 1007842"/>
              <a:gd name="connsiteX963" fmla="*/ 904614 w 1008497"/>
              <a:gd name="connsiteY963" fmla="*/ 733262 h 1007842"/>
              <a:gd name="connsiteX964" fmla="*/ 870694 w 1008497"/>
              <a:gd name="connsiteY964" fmla="*/ 726855 h 1007842"/>
              <a:gd name="connsiteX965" fmla="*/ 874257 w 1008497"/>
              <a:gd name="connsiteY965" fmla="*/ 736459 h 1007842"/>
              <a:gd name="connsiteX966" fmla="*/ 869804 w 1008497"/>
              <a:gd name="connsiteY966" fmla="*/ 756541 h 1007842"/>
              <a:gd name="connsiteX967" fmla="*/ 876038 w 1008497"/>
              <a:gd name="connsiteY967" fmla="*/ 764399 h 1007842"/>
              <a:gd name="connsiteX968" fmla="*/ 878709 w 1008497"/>
              <a:gd name="connsiteY968" fmla="*/ 760907 h 1007842"/>
              <a:gd name="connsiteX969" fmla="*/ 889396 w 1008497"/>
              <a:gd name="connsiteY969" fmla="*/ 760034 h 1007842"/>
              <a:gd name="connsiteX970" fmla="*/ 892958 w 1008497"/>
              <a:gd name="connsiteY970" fmla="*/ 767018 h 1007842"/>
              <a:gd name="connsiteX971" fmla="*/ 885834 w 1008497"/>
              <a:gd name="connsiteY971" fmla="*/ 776623 h 1007842"/>
              <a:gd name="connsiteX972" fmla="*/ 867132 w 1008497"/>
              <a:gd name="connsiteY972" fmla="*/ 772257 h 1007842"/>
              <a:gd name="connsiteX973" fmla="*/ 859117 w 1008497"/>
              <a:gd name="connsiteY973" fmla="*/ 752176 h 1007842"/>
              <a:gd name="connsiteX974" fmla="*/ 864461 w 1008497"/>
              <a:gd name="connsiteY974" fmla="*/ 732094 h 1007842"/>
              <a:gd name="connsiteX975" fmla="*/ 870694 w 1008497"/>
              <a:gd name="connsiteY975" fmla="*/ 726855 h 1007842"/>
              <a:gd name="connsiteX976" fmla="*/ 124785 w 1008497"/>
              <a:gd name="connsiteY976" fmla="*/ 725267 h 1007842"/>
              <a:gd name="connsiteX977" fmla="*/ 130076 w 1008497"/>
              <a:gd name="connsiteY977" fmla="*/ 741010 h 1007842"/>
              <a:gd name="connsiteX978" fmla="*/ 126548 w 1008497"/>
              <a:gd name="connsiteY978" fmla="*/ 747492 h 1007842"/>
              <a:gd name="connsiteX979" fmla="*/ 124785 w 1008497"/>
              <a:gd name="connsiteY979" fmla="*/ 743788 h 1007842"/>
              <a:gd name="connsiteX980" fmla="*/ 125667 w 1008497"/>
              <a:gd name="connsiteY980" fmla="*/ 731749 h 1007842"/>
              <a:gd name="connsiteX981" fmla="*/ 123903 w 1008497"/>
              <a:gd name="connsiteY981" fmla="*/ 726193 h 1007842"/>
              <a:gd name="connsiteX982" fmla="*/ 124785 w 1008497"/>
              <a:gd name="connsiteY982" fmla="*/ 725267 h 1007842"/>
              <a:gd name="connsiteX983" fmla="*/ 902681 w 1008497"/>
              <a:gd name="connsiteY983" fmla="*/ 717297 h 1007842"/>
              <a:gd name="connsiteX984" fmla="*/ 910662 w 1008497"/>
              <a:gd name="connsiteY984" fmla="*/ 718407 h 1007842"/>
              <a:gd name="connsiteX985" fmla="*/ 922190 w 1008497"/>
              <a:gd name="connsiteY985" fmla="*/ 726401 h 1007842"/>
              <a:gd name="connsiteX986" fmla="*/ 931058 w 1008497"/>
              <a:gd name="connsiteY986" fmla="*/ 753937 h 1007842"/>
              <a:gd name="connsiteX987" fmla="*/ 930171 w 1008497"/>
              <a:gd name="connsiteY987" fmla="*/ 761042 h 1007842"/>
              <a:gd name="connsiteX988" fmla="*/ 927511 w 1008497"/>
              <a:gd name="connsiteY988" fmla="*/ 770813 h 1007842"/>
              <a:gd name="connsiteX989" fmla="*/ 903568 w 1008497"/>
              <a:gd name="connsiteY989" fmla="*/ 808119 h 1007842"/>
              <a:gd name="connsiteX990" fmla="*/ 866324 w 1008497"/>
              <a:gd name="connsiteY990" fmla="*/ 851643 h 1007842"/>
              <a:gd name="connsiteX991" fmla="*/ 859230 w 1008497"/>
              <a:gd name="connsiteY991" fmla="*/ 858749 h 1007842"/>
              <a:gd name="connsiteX992" fmla="*/ 820212 w 1008497"/>
              <a:gd name="connsiteY992" fmla="*/ 892502 h 1007842"/>
              <a:gd name="connsiteX993" fmla="*/ 813118 w 1008497"/>
              <a:gd name="connsiteY993" fmla="*/ 898720 h 1007842"/>
              <a:gd name="connsiteX994" fmla="*/ 760799 w 1008497"/>
              <a:gd name="connsiteY994" fmla="*/ 933361 h 1007842"/>
              <a:gd name="connsiteX995" fmla="*/ 712914 w 1008497"/>
              <a:gd name="connsiteY995" fmla="*/ 924479 h 1007842"/>
              <a:gd name="connsiteX996" fmla="*/ 705819 w 1008497"/>
              <a:gd name="connsiteY996" fmla="*/ 903161 h 1007842"/>
              <a:gd name="connsiteX997" fmla="*/ 714687 w 1008497"/>
              <a:gd name="connsiteY997" fmla="*/ 903161 h 1007842"/>
              <a:gd name="connsiteX998" fmla="*/ 723555 w 1008497"/>
              <a:gd name="connsiteY998" fmla="*/ 918261 h 1007842"/>
              <a:gd name="connsiteX999" fmla="*/ 754592 w 1008497"/>
              <a:gd name="connsiteY999" fmla="*/ 923591 h 1007842"/>
              <a:gd name="connsiteX1000" fmla="*/ 807797 w 1008497"/>
              <a:gd name="connsiteY1000" fmla="*/ 889838 h 1007842"/>
              <a:gd name="connsiteX1001" fmla="*/ 903568 w 1008497"/>
              <a:gd name="connsiteY1001" fmla="*/ 789466 h 1007842"/>
              <a:gd name="connsiteX1002" fmla="*/ 916870 w 1008497"/>
              <a:gd name="connsiteY1002" fmla="*/ 765484 h 1007842"/>
              <a:gd name="connsiteX1003" fmla="*/ 914209 w 1008497"/>
              <a:gd name="connsiteY1003" fmla="*/ 736172 h 1007842"/>
              <a:gd name="connsiteX1004" fmla="*/ 896474 w 1008497"/>
              <a:gd name="connsiteY1004" fmla="*/ 726401 h 1007842"/>
              <a:gd name="connsiteX1005" fmla="*/ 894700 w 1008497"/>
              <a:gd name="connsiteY1005" fmla="*/ 717519 h 1007842"/>
              <a:gd name="connsiteX1006" fmla="*/ 902681 w 1008497"/>
              <a:gd name="connsiteY1006" fmla="*/ 717297 h 1007842"/>
              <a:gd name="connsiteX1007" fmla="*/ 98581 w 1008497"/>
              <a:gd name="connsiteY1007" fmla="*/ 715042 h 1007842"/>
              <a:gd name="connsiteX1008" fmla="*/ 100353 w 1008497"/>
              <a:gd name="connsiteY1008" fmla="*/ 716817 h 1007842"/>
              <a:gd name="connsiteX1009" fmla="*/ 86176 w 1008497"/>
              <a:gd name="connsiteY1009" fmla="*/ 732789 h 1007842"/>
              <a:gd name="connsiteX1010" fmla="*/ 87948 w 1008497"/>
              <a:gd name="connsiteY1010" fmla="*/ 750536 h 1007842"/>
              <a:gd name="connsiteX1011" fmla="*/ 95037 w 1008497"/>
              <a:gd name="connsiteY1011" fmla="*/ 764733 h 1007842"/>
              <a:gd name="connsiteX1012" fmla="*/ 159718 w 1008497"/>
              <a:gd name="connsiteY1012" fmla="*/ 845481 h 1007842"/>
              <a:gd name="connsiteX1013" fmla="*/ 200476 w 1008497"/>
              <a:gd name="connsiteY1013" fmla="*/ 882749 h 1007842"/>
              <a:gd name="connsiteX1014" fmla="*/ 245665 w 1008497"/>
              <a:gd name="connsiteY1014" fmla="*/ 912918 h 1007842"/>
              <a:gd name="connsiteX1015" fmla="*/ 266044 w 1008497"/>
              <a:gd name="connsiteY1015" fmla="*/ 908482 h 1007842"/>
              <a:gd name="connsiteX1016" fmla="*/ 272246 w 1008497"/>
              <a:gd name="connsiteY1016" fmla="*/ 899608 h 1007842"/>
              <a:gd name="connsiteX1017" fmla="*/ 263385 w 1008497"/>
              <a:gd name="connsiteY1017" fmla="*/ 914693 h 1007842"/>
              <a:gd name="connsiteX1018" fmla="*/ 239462 w 1008497"/>
              <a:gd name="connsiteY1018" fmla="*/ 913806 h 1007842"/>
              <a:gd name="connsiteX1019" fmla="*/ 186299 w 1008497"/>
              <a:gd name="connsiteY1019" fmla="*/ 875650 h 1007842"/>
              <a:gd name="connsiteX1020" fmla="*/ 103011 w 1008497"/>
              <a:gd name="connsiteY1020" fmla="*/ 781593 h 1007842"/>
              <a:gd name="connsiteX1021" fmla="*/ 81746 w 1008497"/>
              <a:gd name="connsiteY1021" fmla="*/ 744325 h 1007842"/>
              <a:gd name="connsiteX1022" fmla="*/ 98581 w 1008497"/>
              <a:gd name="connsiteY1022" fmla="*/ 715042 h 1007842"/>
              <a:gd name="connsiteX1023" fmla="*/ 127525 w 1008497"/>
              <a:gd name="connsiteY1023" fmla="*/ 707991 h 1007842"/>
              <a:gd name="connsiteX1024" fmla="*/ 131955 w 1008497"/>
              <a:gd name="connsiteY1024" fmla="*/ 708879 h 1007842"/>
              <a:gd name="connsiteX1025" fmla="*/ 143474 w 1008497"/>
              <a:gd name="connsiteY1025" fmla="*/ 741702 h 1007842"/>
              <a:gd name="connsiteX1026" fmla="*/ 133727 w 1008497"/>
              <a:gd name="connsiteY1026" fmla="*/ 761219 h 1007842"/>
              <a:gd name="connsiteX1027" fmla="*/ 115120 w 1008497"/>
              <a:gd name="connsiteY1027" fmla="*/ 762994 h 1007842"/>
              <a:gd name="connsiteX1028" fmla="*/ 108032 w 1008497"/>
              <a:gd name="connsiteY1028" fmla="*/ 753235 h 1007842"/>
              <a:gd name="connsiteX1029" fmla="*/ 111576 w 1008497"/>
              <a:gd name="connsiteY1029" fmla="*/ 744364 h 1007842"/>
              <a:gd name="connsiteX1030" fmla="*/ 119551 w 1008497"/>
              <a:gd name="connsiteY1030" fmla="*/ 743477 h 1007842"/>
              <a:gd name="connsiteX1031" fmla="*/ 127525 w 1008497"/>
              <a:gd name="connsiteY1031" fmla="*/ 751461 h 1007842"/>
              <a:gd name="connsiteX1032" fmla="*/ 132841 w 1008497"/>
              <a:gd name="connsiteY1032" fmla="*/ 728395 h 1007842"/>
              <a:gd name="connsiteX1033" fmla="*/ 126639 w 1008497"/>
              <a:gd name="connsiteY1033" fmla="*/ 719524 h 1007842"/>
              <a:gd name="connsiteX1034" fmla="*/ 127525 w 1008497"/>
              <a:gd name="connsiteY1034" fmla="*/ 707991 h 1007842"/>
              <a:gd name="connsiteX1035" fmla="*/ 933078 w 1008497"/>
              <a:gd name="connsiteY1035" fmla="*/ 707805 h 1007842"/>
              <a:gd name="connsiteX1036" fmla="*/ 940150 w 1008497"/>
              <a:gd name="connsiteY1036" fmla="*/ 714287 h 1007842"/>
              <a:gd name="connsiteX1037" fmla="*/ 936109 w 1008497"/>
              <a:gd name="connsiteY1037" fmla="*/ 736512 h 1007842"/>
              <a:gd name="connsiteX1038" fmla="*/ 931058 w 1008497"/>
              <a:gd name="connsiteY1038" fmla="*/ 736512 h 1007842"/>
              <a:gd name="connsiteX1039" fmla="*/ 937119 w 1008497"/>
              <a:gd name="connsiteY1039" fmla="*/ 729104 h 1007842"/>
              <a:gd name="connsiteX1040" fmla="*/ 932068 w 1008497"/>
              <a:gd name="connsiteY1040" fmla="*/ 711509 h 1007842"/>
              <a:gd name="connsiteX1041" fmla="*/ 933078 w 1008497"/>
              <a:gd name="connsiteY1041" fmla="*/ 707805 h 1007842"/>
              <a:gd name="connsiteX1042" fmla="*/ 142388 w 1008497"/>
              <a:gd name="connsiteY1042" fmla="*/ 707099 h 1007842"/>
              <a:gd name="connsiteX1043" fmla="*/ 145245 w 1008497"/>
              <a:gd name="connsiteY1043" fmla="*/ 710627 h 1007842"/>
              <a:gd name="connsiteX1044" fmla="*/ 143340 w 1008497"/>
              <a:gd name="connsiteY1044" fmla="*/ 713272 h 1007842"/>
              <a:gd name="connsiteX1045" fmla="*/ 140483 w 1008497"/>
              <a:gd name="connsiteY1045" fmla="*/ 708863 h 1007842"/>
              <a:gd name="connsiteX1046" fmla="*/ 142388 w 1008497"/>
              <a:gd name="connsiteY1046" fmla="*/ 707099 h 1007842"/>
              <a:gd name="connsiteX1047" fmla="*/ 93884 w 1008497"/>
              <a:gd name="connsiteY1047" fmla="*/ 700837 h 1007842"/>
              <a:gd name="connsiteX1048" fmla="*/ 105234 w 1008497"/>
              <a:gd name="connsiteY1048" fmla="*/ 700948 h 1007842"/>
              <a:gd name="connsiteX1049" fmla="*/ 104344 w 1008497"/>
              <a:gd name="connsiteY1049" fmla="*/ 708951 h 1007842"/>
              <a:gd name="connsiteX1050" fmla="*/ 91880 w 1008497"/>
              <a:gd name="connsiteY1050" fmla="*/ 713397 h 1007842"/>
              <a:gd name="connsiteX1051" fmla="*/ 79417 w 1008497"/>
              <a:gd name="connsiteY1051" fmla="*/ 749856 h 1007842"/>
              <a:gd name="connsiteX1052" fmla="*/ 101673 w 1008497"/>
              <a:gd name="connsiteY1052" fmla="*/ 788093 h 1007842"/>
              <a:gd name="connsiteX1053" fmla="*/ 150637 w 1008497"/>
              <a:gd name="connsiteY1053" fmla="*/ 847672 h 1007842"/>
              <a:gd name="connsiteX1054" fmla="*/ 219185 w 1008497"/>
              <a:gd name="connsiteY1054" fmla="*/ 906362 h 1007842"/>
              <a:gd name="connsiteX1055" fmla="*/ 236990 w 1008497"/>
              <a:gd name="connsiteY1055" fmla="*/ 917922 h 1007842"/>
              <a:gd name="connsiteX1056" fmla="*/ 267258 w 1008497"/>
              <a:gd name="connsiteY1056" fmla="*/ 917922 h 1007842"/>
              <a:gd name="connsiteX1057" fmla="*/ 277941 w 1008497"/>
              <a:gd name="connsiteY1057" fmla="*/ 896580 h 1007842"/>
              <a:gd name="connsiteX1058" fmla="*/ 288624 w 1008497"/>
              <a:gd name="connsiteY1058" fmla="*/ 893023 h 1007842"/>
              <a:gd name="connsiteX1059" fmla="*/ 287734 w 1008497"/>
              <a:gd name="connsiteY1059" fmla="*/ 909029 h 1007842"/>
              <a:gd name="connsiteX1060" fmla="*/ 256575 w 1008497"/>
              <a:gd name="connsiteY1060" fmla="*/ 933928 h 1007842"/>
              <a:gd name="connsiteX1061" fmla="*/ 221856 w 1008497"/>
              <a:gd name="connsiteY1061" fmla="*/ 922368 h 1007842"/>
              <a:gd name="connsiteX1062" fmla="*/ 150637 w 1008497"/>
              <a:gd name="connsiteY1062" fmla="*/ 863678 h 1007842"/>
              <a:gd name="connsiteX1063" fmla="*/ 96332 w 1008497"/>
              <a:gd name="connsiteY1063" fmla="*/ 799653 h 1007842"/>
              <a:gd name="connsiteX1064" fmla="*/ 78527 w 1008497"/>
              <a:gd name="connsiteY1064" fmla="*/ 773865 h 1007842"/>
              <a:gd name="connsiteX1065" fmla="*/ 66954 w 1008497"/>
              <a:gd name="connsiteY1065" fmla="*/ 734739 h 1007842"/>
              <a:gd name="connsiteX1066" fmla="*/ 83868 w 1008497"/>
              <a:gd name="connsiteY1066" fmla="*/ 705394 h 1007842"/>
              <a:gd name="connsiteX1067" fmla="*/ 93884 w 1008497"/>
              <a:gd name="connsiteY1067" fmla="*/ 700837 h 1007842"/>
              <a:gd name="connsiteX1068" fmla="*/ 957139 w 1008497"/>
              <a:gd name="connsiteY1068" fmla="*/ 696692 h 1007842"/>
              <a:gd name="connsiteX1069" fmla="*/ 955325 w 1008497"/>
              <a:gd name="connsiteY1069" fmla="*/ 701454 h 1007842"/>
              <a:gd name="connsiteX1070" fmla="*/ 951696 w 1008497"/>
              <a:gd name="connsiteY1070" fmla="*/ 698597 h 1007842"/>
              <a:gd name="connsiteX1071" fmla="*/ 957139 w 1008497"/>
              <a:gd name="connsiteY1071" fmla="*/ 696692 h 1007842"/>
              <a:gd name="connsiteX1072" fmla="*/ 967570 w 1008497"/>
              <a:gd name="connsiteY1072" fmla="*/ 693009 h 1007842"/>
              <a:gd name="connsiteX1073" fmla="*/ 966715 w 1008497"/>
              <a:gd name="connsiteY1073" fmla="*/ 701899 h 1007842"/>
              <a:gd name="connsiteX1074" fmla="*/ 959877 w 1008497"/>
              <a:gd name="connsiteY1074" fmla="*/ 712567 h 1007842"/>
              <a:gd name="connsiteX1075" fmla="*/ 956458 w 1008497"/>
              <a:gd name="connsiteY1075" fmla="*/ 705455 h 1007842"/>
              <a:gd name="connsiteX1076" fmla="*/ 967570 w 1008497"/>
              <a:gd name="connsiteY1076" fmla="*/ 693009 h 1007842"/>
              <a:gd name="connsiteX1077" fmla="*/ 922467 w 1008497"/>
              <a:gd name="connsiteY1077" fmla="*/ 692333 h 1007842"/>
              <a:gd name="connsiteX1078" fmla="*/ 936521 w 1008497"/>
              <a:gd name="connsiteY1078" fmla="*/ 692333 h 1007842"/>
              <a:gd name="connsiteX1079" fmla="*/ 948614 w 1008497"/>
              <a:gd name="connsiteY1079" fmla="*/ 700382 h 1007842"/>
              <a:gd name="connsiteX1080" fmla="*/ 952972 w 1008497"/>
              <a:gd name="connsiteY1080" fmla="*/ 731685 h 1007842"/>
              <a:gd name="connsiteX1081" fmla="*/ 935540 w 1008497"/>
              <a:gd name="connsiteY1081" fmla="*/ 752255 h 1007842"/>
              <a:gd name="connsiteX1082" fmla="*/ 934669 w 1008497"/>
              <a:gd name="connsiteY1082" fmla="*/ 749572 h 1007842"/>
              <a:gd name="connsiteX1083" fmla="*/ 933797 w 1008497"/>
              <a:gd name="connsiteY1083" fmla="*/ 742417 h 1007842"/>
              <a:gd name="connsiteX1084" fmla="*/ 943385 w 1008497"/>
              <a:gd name="connsiteY1084" fmla="*/ 728107 h 1007842"/>
              <a:gd name="connsiteX1085" fmla="*/ 945128 w 1008497"/>
              <a:gd name="connsiteY1085" fmla="*/ 719164 h 1007842"/>
              <a:gd name="connsiteX1086" fmla="*/ 931182 w 1008497"/>
              <a:gd name="connsiteY1086" fmla="*/ 703065 h 1007842"/>
              <a:gd name="connsiteX1087" fmla="*/ 929439 w 1008497"/>
              <a:gd name="connsiteY1087" fmla="*/ 710220 h 1007842"/>
              <a:gd name="connsiteX1088" fmla="*/ 922467 w 1008497"/>
              <a:gd name="connsiteY1088" fmla="*/ 715586 h 1007842"/>
              <a:gd name="connsiteX1089" fmla="*/ 912879 w 1008497"/>
              <a:gd name="connsiteY1089" fmla="*/ 707537 h 1007842"/>
              <a:gd name="connsiteX1090" fmla="*/ 922467 w 1008497"/>
              <a:gd name="connsiteY1090" fmla="*/ 692333 h 1007842"/>
              <a:gd name="connsiteX1091" fmla="*/ 69656 w 1008497"/>
              <a:gd name="connsiteY1091" fmla="*/ 691930 h 1007842"/>
              <a:gd name="connsiteX1092" fmla="*/ 71365 w 1008497"/>
              <a:gd name="connsiteY1092" fmla="*/ 693744 h 1007842"/>
              <a:gd name="connsiteX1093" fmla="*/ 67091 w 1008497"/>
              <a:gd name="connsiteY1093" fmla="*/ 699187 h 1007842"/>
              <a:gd name="connsiteX1094" fmla="*/ 69656 w 1008497"/>
              <a:gd name="connsiteY1094" fmla="*/ 715516 h 1007842"/>
              <a:gd name="connsiteX1095" fmla="*/ 67946 w 1008497"/>
              <a:gd name="connsiteY1095" fmla="*/ 717330 h 1007842"/>
              <a:gd name="connsiteX1096" fmla="*/ 61108 w 1008497"/>
              <a:gd name="connsiteY1096" fmla="*/ 703723 h 1007842"/>
              <a:gd name="connsiteX1097" fmla="*/ 69656 w 1008497"/>
              <a:gd name="connsiteY1097" fmla="*/ 691930 h 1007842"/>
              <a:gd name="connsiteX1098" fmla="*/ 850647 w 1008497"/>
              <a:gd name="connsiteY1098" fmla="*/ 682405 h 1007842"/>
              <a:gd name="connsiteX1099" fmla="*/ 851544 w 1008497"/>
              <a:gd name="connsiteY1099" fmla="*/ 692943 h 1007842"/>
              <a:gd name="connsiteX1100" fmla="*/ 849750 w 1008497"/>
              <a:gd name="connsiteY1100" fmla="*/ 704360 h 1007842"/>
              <a:gd name="connsiteX1101" fmla="*/ 856928 w 1008497"/>
              <a:gd name="connsiteY1101" fmla="*/ 728949 h 1007842"/>
              <a:gd name="connsiteX1102" fmla="*/ 849750 w 1008497"/>
              <a:gd name="connsiteY1102" fmla="*/ 736853 h 1007842"/>
              <a:gd name="connsiteX1103" fmla="*/ 851544 w 1008497"/>
              <a:gd name="connsiteY1103" fmla="*/ 749148 h 1007842"/>
              <a:gd name="connsiteX1104" fmla="*/ 840777 w 1008497"/>
              <a:gd name="connsiteY1104" fmla="*/ 757051 h 1007842"/>
              <a:gd name="connsiteX1105" fmla="*/ 835393 w 1008497"/>
              <a:gd name="connsiteY1105" fmla="*/ 753539 h 1007842"/>
              <a:gd name="connsiteX1106" fmla="*/ 838983 w 1008497"/>
              <a:gd name="connsiteY1106" fmla="*/ 748269 h 1007842"/>
              <a:gd name="connsiteX1107" fmla="*/ 843469 w 1008497"/>
              <a:gd name="connsiteY1107" fmla="*/ 746513 h 1007842"/>
              <a:gd name="connsiteX1108" fmla="*/ 839880 w 1008497"/>
              <a:gd name="connsiteY1108" fmla="*/ 742122 h 1007842"/>
              <a:gd name="connsiteX1109" fmla="*/ 821037 w 1008497"/>
              <a:gd name="connsiteY1109" fmla="*/ 749148 h 1007842"/>
              <a:gd name="connsiteX1110" fmla="*/ 817448 w 1008497"/>
              <a:gd name="connsiteY1110" fmla="*/ 762321 h 1007842"/>
              <a:gd name="connsiteX1111" fmla="*/ 812064 w 1008497"/>
              <a:gd name="connsiteY1111" fmla="*/ 764955 h 1007842"/>
              <a:gd name="connsiteX1112" fmla="*/ 812962 w 1008497"/>
              <a:gd name="connsiteY1112" fmla="*/ 747391 h 1007842"/>
              <a:gd name="connsiteX1113" fmla="*/ 810270 w 1008497"/>
              <a:gd name="connsiteY1113" fmla="*/ 744757 h 1007842"/>
              <a:gd name="connsiteX1114" fmla="*/ 803989 w 1008497"/>
              <a:gd name="connsiteY1114" fmla="*/ 750904 h 1007842"/>
              <a:gd name="connsiteX1115" fmla="*/ 798605 w 1008497"/>
              <a:gd name="connsiteY1115" fmla="*/ 747391 h 1007842"/>
              <a:gd name="connsiteX1116" fmla="*/ 800400 w 1008497"/>
              <a:gd name="connsiteY1116" fmla="*/ 739488 h 1007842"/>
              <a:gd name="connsiteX1117" fmla="*/ 810270 w 1008497"/>
              <a:gd name="connsiteY1117" fmla="*/ 735975 h 1007842"/>
              <a:gd name="connsiteX1118" fmla="*/ 822832 w 1008497"/>
              <a:gd name="connsiteY1118" fmla="*/ 736853 h 1007842"/>
              <a:gd name="connsiteX1119" fmla="*/ 837188 w 1008497"/>
              <a:gd name="connsiteY1119" fmla="*/ 734218 h 1007842"/>
              <a:gd name="connsiteX1120" fmla="*/ 848853 w 1008497"/>
              <a:gd name="connsiteY1120" fmla="*/ 725437 h 1007842"/>
              <a:gd name="connsiteX1121" fmla="*/ 845263 w 1008497"/>
              <a:gd name="connsiteY1121" fmla="*/ 712264 h 1007842"/>
              <a:gd name="connsiteX1122" fmla="*/ 838085 w 1008497"/>
              <a:gd name="connsiteY1122" fmla="*/ 713142 h 1007842"/>
              <a:gd name="connsiteX1123" fmla="*/ 837188 w 1008497"/>
              <a:gd name="connsiteY1123" fmla="*/ 716655 h 1007842"/>
              <a:gd name="connsiteX1124" fmla="*/ 838983 w 1008497"/>
              <a:gd name="connsiteY1124" fmla="*/ 721046 h 1007842"/>
              <a:gd name="connsiteX1125" fmla="*/ 830907 w 1008497"/>
              <a:gd name="connsiteY1125" fmla="*/ 724558 h 1007842"/>
              <a:gd name="connsiteX1126" fmla="*/ 825523 w 1008497"/>
              <a:gd name="connsiteY1126" fmla="*/ 716655 h 1007842"/>
              <a:gd name="connsiteX1127" fmla="*/ 828215 w 1008497"/>
              <a:gd name="connsiteY1127" fmla="*/ 707873 h 1007842"/>
              <a:gd name="connsiteX1128" fmla="*/ 839880 w 1008497"/>
              <a:gd name="connsiteY1128" fmla="*/ 699969 h 1007842"/>
              <a:gd name="connsiteX1129" fmla="*/ 842572 w 1008497"/>
              <a:gd name="connsiteY1129" fmla="*/ 691187 h 1007842"/>
              <a:gd name="connsiteX1130" fmla="*/ 850647 w 1008497"/>
              <a:gd name="connsiteY1130" fmla="*/ 682405 h 1007842"/>
              <a:gd name="connsiteX1131" fmla="*/ 923121 w 1008497"/>
              <a:gd name="connsiteY1131" fmla="*/ 679230 h 1007842"/>
              <a:gd name="connsiteX1132" fmla="*/ 924708 w 1008497"/>
              <a:gd name="connsiteY1132" fmla="*/ 679230 h 1007842"/>
              <a:gd name="connsiteX1133" fmla="*/ 927883 w 1008497"/>
              <a:gd name="connsiteY1133" fmla="*/ 686487 h 1007842"/>
              <a:gd name="connsiteX1134" fmla="*/ 919946 w 1008497"/>
              <a:gd name="connsiteY1134" fmla="*/ 686487 h 1007842"/>
              <a:gd name="connsiteX1135" fmla="*/ 923121 w 1008497"/>
              <a:gd name="connsiteY1135" fmla="*/ 679230 h 1007842"/>
              <a:gd name="connsiteX1136" fmla="*/ 50512 w 1008497"/>
              <a:gd name="connsiteY1136" fmla="*/ 678260 h 1007842"/>
              <a:gd name="connsiteX1137" fmla="*/ 56346 w 1008497"/>
              <a:gd name="connsiteY1137" fmla="*/ 678701 h 1007842"/>
              <a:gd name="connsiteX1138" fmla="*/ 50631 w 1008497"/>
              <a:gd name="connsiteY1138" fmla="*/ 683992 h 1007842"/>
              <a:gd name="connsiteX1139" fmla="*/ 46821 w 1008497"/>
              <a:gd name="connsiteY1139" fmla="*/ 680465 h 1007842"/>
              <a:gd name="connsiteX1140" fmla="*/ 50512 w 1008497"/>
              <a:gd name="connsiteY1140" fmla="*/ 678260 h 1007842"/>
              <a:gd name="connsiteX1141" fmla="*/ 69705 w 1008497"/>
              <a:gd name="connsiteY1141" fmla="*/ 676055 h 1007842"/>
              <a:gd name="connsiteX1142" fmla="*/ 85879 w 1008497"/>
              <a:gd name="connsiteY1142" fmla="*/ 681395 h 1007842"/>
              <a:gd name="connsiteX1143" fmla="*/ 90372 w 1008497"/>
              <a:gd name="connsiteY1143" fmla="*/ 694744 h 1007842"/>
              <a:gd name="connsiteX1144" fmla="*/ 83184 w 1008497"/>
              <a:gd name="connsiteY1144" fmla="*/ 702754 h 1007842"/>
              <a:gd name="connsiteX1145" fmla="*/ 75995 w 1008497"/>
              <a:gd name="connsiteY1145" fmla="*/ 699194 h 1007842"/>
              <a:gd name="connsiteX1146" fmla="*/ 75995 w 1008497"/>
              <a:gd name="connsiteY1146" fmla="*/ 689404 h 1007842"/>
              <a:gd name="connsiteX1147" fmla="*/ 65212 w 1008497"/>
              <a:gd name="connsiteY1147" fmla="*/ 691184 h 1007842"/>
              <a:gd name="connsiteX1148" fmla="*/ 59820 w 1008497"/>
              <a:gd name="connsiteY1148" fmla="*/ 710763 h 1007842"/>
              <a:gd name="connsiteX1149" fmla="*/ 66111 w 1008497"/>
              <a:gd name="connsiteY1149" fmla="*/ 725003 h 1007842"/>
              <a:gd name="connsiteX1150" fmla="*/ 61618 w 1008497"/>
              <a:gd name="connsiteY1150" fmla="*/ 734792 h 1007842"/>
              <a:gd name="connsiteX1151" fmla="*/ 46342 w 1008497"/>
              <a:gd name="connsiteY1151" fmla="*/ 715213 h 1007842"/>
              <a:gd name="connsiteX1152" fmla="*/ 54429 w 1008497"/>
              <a:gd name="connsiteY1152" fmla="*/ 685845 h 1007842"/>
              <a:gd name="connsiteX1153" fmla="*/ 69705 w 1008497"/>
              <a:gd name="connsiteY1153" fmla="*/ 676055 h 1007842"/>
              <a:gd name="connsiteX1154" fmla="*/ 33426 w 1008497"/>
              <a:gd name="connsiteY1154" fmla="*/ 671292 h 1007842"/>
              <a:gd name="connsiteX1155" fmla="*/ 46820 w 1008497"/>
              <a:gd name="connsiteY1155" fmla="*/ 688693 h 1007842"/>
              <a:gd name="connsiteX1156" fmla="*/ 43248 w 1008497"/>
              <a:gd name="connsiteY1156" fmla="*/ 695104 h 1007842"/>
              <a:gd name="connsiteX1157" fmla="*/ 32533 w 1008497"/>
              <a:gd name="connsiteY1157" fmla="*/ 676787 h 1007842"/>
              <a:gd name="connsiteX1158" fmla="*/ 33426 w 1008497"/>
              <a:gd name="connsiteY1158" fmla="*/ 671292 h 1007842"/>
              <a:gd name="connsiteX1159" fmla="*/ 920973 w 1008497"/>
              <a:gd name="connsiteY1159" fmla="*/ 669705 h 1007842"/>
              <a:gd name="connsiteX1160" fmla="*/ 922840 w 1008497"/>
              <a:gd name="connsiteY1160" fmla="*/ 674284 h 1007842"/>
              <a:gd name="connsiteX1161" fmla="*/ 915370 w 1008497"/>
              <a:gd name="connsiteY1161" fmla="*/ 682527 h 1007842"/>
              <a:gd name="connsiteX1162" fmla="*/ 913502 w 1008497"/>
              <a:gd name="connsiteY1162" fmla="*/ 693517 h 1007842"/>
              <a:gd name="connsiteX1163" fmla="*/ 911634 w 1008497"/>
              <a:gd name="connsiteY1163" fmla="*/ 677948 h 1007842"/>
              <a:gd name="connsiteX1164" fmla="*/ 920973 w 1008497"/>
              <a:gd name="connsiteY1164" fmla="*/ 669705 h 1007842"/>
              <a:gd name="connsiteX1165" fmla="*/ 157416 w 1008497"/>
              <a:gd name="connsiteY1165" fmla="*/ 664943 h 1007842"/>
              <a:gd name="connsiteX1166" fmla="*/ 159180 w 1008497"/>
              <a:gd name="connsiteY1166" fmla="*/ 668478 h 1007842"/>
              <a:gd name="connsiteX1167" fmla="*/ 160062 w 1008497"/>
              <a:gd name="connsiteY1167" fmla="*/ 685270 h 1007842"/>
              <a:gd name="connsiteX1168" fmla="*/ 160944 w 1008497"/>
              <a:gd name="connsiteY1168" fmla="*/ 689688 h 1007842"/>
              <a:gd name="connsiteX1169" fmla="*/ 175055 w 1008497"/>
              <a:gd name="connsiteY1169" fmla="*/ 694107 h 1007842"/>
              <a:gd name="connsiteX1170" fmla="*/ 176819 w 1008497"/>
              <a:gd name="connsiteY1170" fmla="*/ 705596 h 1007842"/>
              <a:gd name="connsiteX1171" fmla="*/ 169763 w 1008497"/>
              <a:gd name="connsiteY1171" fmla="*/ 707364 h 1007842"/>
              <a:gd name="connsiteX1172" fmla="*/ 167117 w 1008497"/>
              <a:gd name="connsiteY1172" fmla="*/ 700294 h 1007842"/>
              <a:gd name="connsiteX1173" fmla="*/ 166236 w 1008497"/>
              <a:gd name="connsiteY1173" fmla="*/ 696759 h 1007842"/>
              <a:gd name="connsiteX1174" fmla="*/ 157416 w 1008497"/>
              <a:gd name="connsiteY1174" fmla="*/ 702945 h 1007842"/>
              <a:gd name="connsiteX1175" fmla="*/ 159180 w 1008497"/>
              <a:gd name="connsiteY1175" fmla="*/ 712666 h 1007842"/>
              <a:gd name="connsiteX1176" fmla="*/ 182110 w 1008497"/>
              <a:gd name="connsiteY1176" fmla="*/ 721504 h 1007842"/>
              <a:gd name="connsiteX1177" fmla="*/ 192694 w 1008497"/>
              <a:gd name="connsiteY1177" fmla="*/ 721504 h 1007842"/>
              <a:gd name="connsiteX1178" fmla="*/ 200631 w 1008497"/>
              <a:gd name="connsiteY1178" fmla="*/ 728574 h 1007842"/>
              <a:gd name="connsiteX1179" fmla="*/ 200631 w 1008497"/>
              <a:gd name="connsiteY1179" fmla="*/ 732993 h 1007842"/>
              <a:gd name="connsiteX1180" fmla="*/ 195339 w 1008497"/>
              <a:gd name="connsiteY1180" fmla="*/ 735644 h 1007842"/>
              <a:gd name="connsiteX1181" fmla="*/ 190048 w 1008497"/>
              <a:gd name="connsiteY1181" fmla="*/ 730342 h 1007842"/>
              <a:gd name="connsiteX1182" fmla="*/ 184756 w 1008497"/>
              <a:gd name="connsiteY1182" fmla="*/ 750668 h 1007842"/>
              <a:gd name="connsiteX1183" fmla="*/ 179465 w 1008497"/>
              <a:gd name="connsiteY1183" fmla="*/ 748017 h 1007842"/>
              <a:gd name="connsiteX1184" fmla="*/ 181228 w 1008497"/>
              <a:gd name="connsiteY1184" fmla="*/ 735644 h 1007842"/>
              <a:gd name="connsiteX1185" fmla="*/ 170645 w 1008497"/>
              <a:gd name="connsiteY1185" fmla="*/ 725039 h 1007842"/>
              <a:gd name="connsiteX1186" fmla="*/ 163590 w 1008497"/>
              <a:gd name="connsiteY1186" fmla="*/ 725923 h 1007842"/>
              <a:gd name="connsiteX1187" fmla="*/ 160944 w 1008497"/>
              <a:gd name="connsiteY1187" fmla="*/ 731225 h 1007842"/>
              <a:gd name="connsiteX1188" fmla="*/ 167999 w 1008497"/>
              <a:gd name="connsiteY1188" fmla="*/ 736528 h 1007842"/>
              <a:gd name="connsiteX1189" fmla="*/ 163590 w 1008497"/>
              <a:gd name="connsiteY1189" fmla="*/ 742714 h 1007842"/>
              <a:gd name="connsiteX1190" fmla="*/ 153888 w 1008497"/>
              <a:gd name="connsiteY1190" fmla="*/ 737412 h 1007842"/>
              <a:gd name="connsiteX1191" fmla="*/ 155652 w 1008497"/>
              <a:gd name="connsiteY1191" fmla="*/ 722388 h 1007842"/>
              <a:gd name="connsiteX1192" fmla="*/ 151243 w 1008497"/>
              <a:gd name="connsiteY1192" fmla="*/ 715318 h 1007842"/>
              <a:gd name="connsiteX1193" fmla="*/ 151243 w 1008497"/>
              <a:gd name="connsiteY1193" fmla="*/ 696759 h 1007842"/>
              <a:gd name="connsiteX1194" fmla="*/ 155652 w 1008497"/>
              <a:gd name="connsiteY1194" fmla="*/ 688805 h 1007842"/>
              <a:gd name="connsiteX1195" fmla="*/ 157416 w 1008497"/>
              <a:gd name="connsiteY1195" fmla="*/ 664943 h 1007842"/>
              <a:gd name="connsiteX1196" fmla="*/ 76694 w 1008497"/>
              <a:gd name="connsiteY1196" fmla="*/ 663355 h 1007842"/>
              <a:gd name="connsiteX1197" fmla="*/ 80735 w 1008497"/>
              <a:gd name="connsiteY1197" fmla="*/ 666819 h 1007842"/>
              <a:gd name="connsiteX1198" fmla="*/ 79725 w 1008497"/>
              <a:gd name="connsiteY1198" fmla="*/ 672880 h 1007842"/>
              <a:gd name="connsiteX1199" fmla="*/ 70633 w 1008497"/>
              <a:gd name="connsiteY1199" fmla="*/ 672014 h 1007842"/>
              <a:gd name="connsiteX1200" fmla="*/ 76694 w 1008497"/>
              <a:gd name="connsiteY1200" fmla="*/ 663355 h 1007842"/>
              <a:gd name="connsiteX1201" fmla="*/ 927883 w 1008497"/>
              <a:gd name="connsiteY1201" fmla="*/ 661314 h 1007842"/>
              <a:gd name="connsiteX1202" fmla="*/ 911915 w 1008497"/>
              <a:gd name="connsiteY1202" fmla="*/ 674014 h 1007842"/>
              <a:gd name="connsiteX1203" fmla="*/ 908366 w 1008497"/>
              <a:gd name="connsiteY1203" fmla="*/ 688528 h 1007842"/>
              <a:gd name="connsiteX1204" fmla="*/ 910141 w 1008497"/>
              <a:gd name="connsiteY1204" fmla="*/ 702135 h 1007842"/>
              <a:gd name="connsiteX1205" fmla="*/ 900382 w 1008497"/>
              <a:gd name="connsiteY1205" fmla="*/ 693971 h 1007842"/>
              <a:gd name="connsiteX1206" fmla="*/ 901269 w 1008497"/>
              <a:gd name="connsiteY1206" fmla="*/ 671292 h 1007842"/>
              <a:gd name="connsiteX1207" fmla="*/ 927883 w 1008497"/>
              <a:gd name="connsiteY1207" fmla="*/ 661314 h 1007842"/>
              <a:gd name="connsiteX1208" fmla="*/ 79453 w 1008497"/>
              <a:gd name="connsiteY1208" fmla="*/ 657005 h 1007842"/>
              <a:gd name="connsiteX1209" fmla="*/ 86508 w 1008497"/>
              <a:gd name="connsiteY1209" fmla="*/ 668798 h 1007842"/>
              <a:gd name="connsiteX1210" fmla="*/ 84744 w 1008497"/>
              <a:gd name="connsiteY1210" fmla="*/ 676055 h 1007842"/>
              <a:gd name="connsiteX1211" fmla="*/ 83862 w 1008497"/>
              <a:gd name="connsiteY1211" fmla="*/ 669705 h 1007842"/>
              <a:gd name="connsiteX1212" fmla="*/ 78571 w 1008497"/>
              <a:gd name="connsiteY1212" fmla="*/ 658819 h 1007842"/>
              <a:gd name="connsiteX1213" fmla="*/ 79453 w 1008497"/>
              <a:gd name="connsiteY1213" fmla="*/ 657005 h 1007842"/>
              <a:gd name="connsiteX1214" fmla="*/ 968046 w 1008497"/>
              <a:gd name="connsiteY1214" fmla="*/ 655417 h 1007842"/>
              <a:gd name="connsiteX1215" fmla="*/ 969846 w 1008497"/>
              <a:gd name="connsiteY1215" fmla="*/ 663513 h 1007842"/>
              <a:gd name="connsiteX1216" fmla="*/ 956352 w 1008497"/>
              <a:gd name="connsiteY1216" fmla="*/ 679705 h 1007842"/>
              <a:gd name="connsiteX1217" fmla="*/ 944658 w 1008497"/>
              <a:gd name="connsiteY1217" fmla="*/ 679705 h 1007842"/>
              <a:gd name="connsiteX1218" fmla="*/ 946457 w 1008497"/>
              <a:gd name="connsiteY1218" fmla="*/ 676107 h 1007842"/>
              <a:gd name="connsiteX1219" fmla="*/ 961749 w 1008497"/>
              <a:gd name="connsiteY1219" fmla="*/ 667111 h 1007842"/>
              <a:gd name="connsiteX1220" fmla="*/ 968046 w 1008497"/>
              <a:gd name="connsiteY1220" fmla="*/ 655417 h 1007842"/>
              <a:gd name="connsiteX1221" fmla="*/ 77899 w 1008497"/>
              <a:gd name="connsiteY1221" fmla="*/ 644503 h 1007842"/>
              <a:gd name="connsiteX1222" fmla="*/ 93468 w 1008497"/>
              <a:gd name="connsiteY1222" fmla="*/ 652540 h 1007842"/>
              <a:gd name="connsiteX1223" fmla="*/ 98047 w 1008497"/>
              <a:gd name="connsiteY1223" fmla="*/ 659683 h 1007842"/>
              <a:gd name="connsiteX1224" fmla="*/ 95300 w 1008497"/>
              <a:gd name="connsiteY1224" fmla="*/ 685579 h 1007842"/>
              <a:gd name="connsiteX1225" fmla="*/ 88889 w 1008497"/>
              <a:gd name="connsiteY1225" fmla="*/ 679328 h 1007842"/>
              <a:gd name="connsiteX1226" fmla="*/ 89805 w 1008497"/>
              <a:gd name="connsiteY1226" fmla="*/ 668613 h 1007842"/>
              <a:gd name="connsiteX1227" fmla="*/ 78815 w 1008497"/>
              <a:gd name="connsiteY1227" fmla="*/ 651647 h 1007842"/>
              <a:gd name="connsiteX1228" fmla="*/ 77899 w 1008497"/>
              <a:gd name="connsiteY1228" fmla="*/ 644503 h 1007842"/>
              <a:gd name="connsiteX1229" fmla="*/ 981360 w 1008497"/>
              <a:gd name="connsiteY1229" fmla="*/ 644305 h 1007842"/>
              <a:gd name="connsiteX1230" fmla="*/ 983113 w 1008497"/>
              <a:gd name="connsiteY1230" fmla="*/ 654109 h 1007842"/>
              <a:gd name="connsiteX1231" fmla="*/ 966457 w 1008497"/>
              <a:gd name="connsiteY1231" fmla="*/ 688867 h 1007842"/>
              <a:gd name="connsiteX1232" fmla="*/ 934896 w 1008497"/>
              <a:gd name="connsiteY1232" fmla="*/ 687084 h 1007842"/>
              <a:gd name="connsiteX1233" fmla="*/ 927883 w 1008497"/>
              <a:gd name="connsiteY1233" fmla="*/ 671933 h 1007842"/>
              <a:gd name="connsiteX1234" fmla="*/ 934896 w 1008497"/>
              <a:gd name="connsiteY1234" fmla="*/ 663021 h 1007842"/>
              <a:gd name="connsiteX1235" fmla="*/ 942787 w 1008497"/>
              <a:gd name="connsiteY1235" fmla="*/ 666586 h 1007842"/>
              <a:gd name="connsiteX1236" fmla="*/ 940157 w 1008497"/>
              <a:gd name="connsiteY1236" fmla="*/ 679063 h 1007842"/>
              <a:gd name="connsiteX1237" fmla="*/ 950677 w 1008497"/>
              <a:gd name="connsiteY1237" fmla="*/ 683519 h 1007842"/>
              <a:gd name="connsiteX1238" fmla="*/ 970840 w 1008497"/>
              <a:gd name="connsiteY1238" fmla="*/ 669260 h 1007842"/>
              <a:gd name="connsiteX1239" fmla="*/ 971717 w 1008497"/>
              <a:gd name="connsiteY1239" fmla="*/ 653217 h 1007842"/>
              <a:gd name="connsiteX1240" fmla="*/ 981360 w 1008497"/>
              <a:gd name="connsiteY1240" fmla="*/ 644305 h 1007842"/>
              <a:gd name="connsiteX1241" fmla="*/ 38185 w 1008497"/>
              <a:gd name="connsiteY1241" fmla="*/ 637955 h 1007842"/>
              <a:gd name="connsiteX1242" fmla="*/ 41741 w 1008497"/>
              <a:gd name="connsiteY1242" fmla="*/ 645956 h 1007842"/>
              <a:gd name="connsiteX1243" fmla="*/ 48853 w 1008497"/>
              <a:gd name="connsiteY1243" fmla="*/ 654846 h 1007842"/>
              <a:gd name="connsiteX1244" fmla="*/ 59521 w 1008497"/>
              <a:gd name="connsiteY1244" fmla="*/ 656624 h 1007842"/>
              <a:gd name="connsiteX1245" fmla="*/ 48853 w 1008497"/>
              <a:gd name="connsiteY1245" fmla="*/ 659291 h 1007842"/>
              <a:gd name="connsiteX1246" fmla="*/ 37296 w 1008497"/>
              <a:gd name="connsiteY1246" fmla="*/ 639733 h 1007842"/>
              <a:gd name="connsiteX1247" fmla="*/ 38185 w 1008497"/>
              <a:gd name="connsiteY1247" fmla="*/ 637955 h 1007842"/>
              <a:gd name="connsiteX1248" fmla="*/ 938759 w 1008497"/>
              <a:gd name="connsiteY1248" fmla="*/ 630017 h 1007842"/>
              <a:gd name="connsiteX1249" fmla="*/ 954870 w 1008497"/>
              <a:gd name="connsiteY1249" fmla="*/ 632675 h 1007842"/>
              <a:gd name="connsiteX1250" fmla="*/ 943234 w 1008497"/>
              <a:gd name="connsiteY1250" fmla="*/ 633561 h 1007842"/>
              <a:gd name="connsiteX1251" fmla="*/ 917277 w 1008497"/>
              <a:gd name="connsiteY1251" fmla="*/ 649510 h 1007842"/>
              <a:gd name="connsiteX1252" fmla="*/ 894900 w 1008497"/>
              <a:gd name="connsiteY1252" fmla="*/ 651282 h 1007842"/>
              <a:gd name="connsiteX1253" fmla="*/ 876998 w 1008497"/>
              <a:gd name="connsiteY1253" fmla="*/ 680522 h 1007842"/>
              <a:gd name="connsiteX1254" fmla="*/ 878789 w 1008497"/>
              <a:gd name="connsiteY1254" fmla="*/ 690268 h 1007842"/>
              <a:gd name="connsiteX1255" fmla="*/ 888634 w 1008497"/>
              <a:gd name="connsiteY1255" fmla="*/ 703559 h 1007842"/>
              <a:gd name="connsiteX1256" fmla="*/ 898480 w 1008497"/>
              <a:gd name="connsiteY1256" fmla="*/ 735457 h 1007842"/>
              <a:gd name="connsiteX1257" fmla="*/ 907431 w 1008497"/>
              <a:gd name="connsiteY1257" fmla="*/ 742545 h 1007842"/>
              <a:gd name="connsiteX1258" fmla="*/ 903851 w 1008497"/>
              <a:gd name="connsiteY1258" fmla="*/ 742545 h 1007842"/>
              <a:gd name="connsiteX1259" fmla="*/ 885949 w 1008497"/>
              <a:gd name="connsiteY1259" fmla="*/ 718622 h 1007842"/>
              <a:gd name="connsiteX1260" fmla="*/ 884159 w 1008497"/>
              <a:gd name="connsiteY1260" fmla="*/ 705331 h 1007842"/>
              <a:gd name="connsiteX1261" fmla="*/ 871628 w 1008497"/>
              <a:gd name="connsiteY1261" fmla="*/ 680522 h 1007842"/>
              <a:gd name="connsiteX1262" fmla="*/ 889529 w 1008497"/>
              <a:gd name="connsiteY1262" fmla="*/ 648624 h 1007842"/>
              <a:gd name="connsiteX1263" fmla="*/ 913696 w 1008497"/>
              <a:gd name="connsiteY1263" fmla="*/ 645080 h 1007842"/>
              <a:gd name="connsiteX1264" fmla="*/ 938759 w 1008497"/>
              <a:gd name="connsiteY1264" fmla="*/ 630017 h 1007842"/>
              <a:gd name="connsiteX1265" fmla="*/ 23586 w 1008497"/>
              <a:gd name="connsiteY1265" fmla="*/ 628430 h 1007842"/>
              <a:gd name="connsiteX1266" fmla="*/ 33375 w 1008497"/>
              <a:gd name="connsiteY1266" fmla="*/ 634627 h 1007842"/>
              <a:gd name="connsiteX1267" fmla="*/ 44945 w 1008497"/>
              <a:gd name="connsiteY1267" fmla="*/ 660302 h 1007842"/>
              <a:gd name="connsiteX1268" fmla="*/ 59184 w 1008497"/>
              <a:gd name="connsiteY1268" fmla="*/ 661187 h 1007842"/>
              <a:gd name="connsiteX1269" fmla="*/ 63634 w 1008497"/>
              <a:gd name="connsiteY1269" fmla="*/ 652334 h 1007842"/>
              <a:gd name="connsiteX1270" fmla="*/ 60964 w 1008497"/>
              <a:gd name="connsiteY1270" fmla="*/ 651449 h 1007842"/>
              <a:gd name="connsiteX1271" fmla="*/ 56514 w 1008497"/>
              <a:gd name="connsiteY1271" fmla="*/ 645251 h 1007842"/>
              <a:gd name="connsiteX1272" fmla="*/ 63634 w 1008497"/>
              <a:gd name="connsiteY1272" fmla="*/ 639054 h 1007842"/>
              <a:gd name="connsiteX1273" fmla="*/ 71643 w 1008497"/>
              <a:gd name="connsiteY1273" fmla="*/ 640825 h 1007842"/>
              <a:gd name="connsiteX1274" fmla="*/ 72533 w 1008497"/>
              <a:gd name="connsiteY1274" fmla="*/ 662958 h 1007842"/>
              <a:gd name="connsiteX1275" fmla="*/ 50284 w 1008497"/>
              <a:gd name="connsiteY1275" fmla="*/ 674467 h 1007842"/>
              <a:gd name="connsiteX1276" fmla="*/ 34265 w 1008497"/>
              <a:gd name="connsiteY1276" fmla="*/ 667385 h 1007842"/>
              <a:gd name="connsiteX1277" fmla="*/ 23586 w 1008497"/>
              <a:gd name="connsiteY1277" fmla="*/ 628430 h 1007842"/>
              <a:gd name="connsiteX1278" fmla="*/ 940843 w 1008497"/>
              <a:gd name="connsiteY1278" fmla="*/ 619097 h 1007842"/>
              <a:gd name="connsiteX1279" fmla="*/ 965085 w 1008497"/>
              <a:gd name="connsiteY1279" fmla="*/ 621766 h 1007842"/>
              <a:gd name="connsiteX1280" fmla="*/ 965983 w 1008497"/>
              <a:gd name="connsiteY1280" fmla="*/ 623546 h 1007842"/>
              <a:gd name="connsiteX1281" fmla="*/ 960596 w 1008497"/>
              <a:gd name="connsiteY1281" fmla="*/ 628885 h 1007842"/>
              <a:gd name="connsiteX1282" fmla="*/ 940843 w 1008497"/>
              <a:gd name="connsiteY1282" fmla="*/ 626215 h 1007842"/>
              <a:gd name="connsiteX1283" fmla="*/ 914806 w 1008497"/>
              <a:gd name="connsiteY1283" fmla="*/ 639562 h 1007842"/>
              <a:gd name="connsiteX1284" fmla="*/ 906725 w 1008497"/>
              <a:gd name="connsiteY1284" fmla="*/ 640452 h 1007842"/>
              <a:gd name="connsiteX1285" fmla="*/ 877096 w 1008497"/>
              <a:gd name="connsiteY1285" fmla="*/ 653799 h 1007842"/>
              <a:gd name="connsiteX1286" fmla="*/ 875301 w 1008497"/>
              <a:gd name="connsiteY1286" fmla="*/ 654689 h 1007842"/>
              <a:gd name="connsiteX1287" fmla="*/ 868118 w 1008497"/>
              <a:gd name="connsiteY1287" fmla="*/ 682273 h 1007842"/>
              <a:gd name="connsiteX1288" fmla="*/ 882483 w 1008497"/>
              <a:gd name="connsiteY1288" fmla="*/ 709857 h 1007842"/>
              <a:gd name="connsiteX1289" fmla="*/ 883381 w 1008497"/>
              <a:gd name="connsiteY1289" fmla="*/ 718755 h 1007842"/>
              <a:gd name="connsiteX1290" fmla="*/ 898645 w 1008497"/>
              <a:gd name="connsiteY1290" fmla="*/ 743670 h 1007842"/>
              <a:gd name="connsiteX1291" fmla="*/ 910317 w 1008497"/>
              <a:gd name="connsiteY1291" fmla="*/ 751678 h 1007842"/>
              <a:gd name="connsiteX1292" fmla="*/ 907623 w 1008497"/>
              <a:gd name="connsiteY1292" fmla="*/ 757017 h 1007842"/>
              <a:gd name="connsiteX1293" fmla="*/ 879790 w 1008497"/>
              <a:gd name="connsiteY1293" fmla="*/ 737441 h 1007842"/>
              <a:gd name="connsiteX1294" fmla="*/ 871709 w 1008497"/>
              <a:gd name="connsiteY1294" fmla="*/ 709857 h 1007842"/>
              <a:gd name="connsiteX1295" fmla="*/ 863629 w 1008497"/>
              <a:gd name="connsiteY1295" fmla="*/ 660028 h 1007842"/>
              <a:gd name="connsiteX1296" fmla="*/ 869914 w 1008497"/>
              <a:gd name="connsiteY1296" fmla="*/ 646681 h 1007842"/>
              <a:gd name="connsiteX1297" fmla="*/ 895951 w 1008497"/>
              <a:gd name="connsiteY1297" fmla="*/ 632444 h 1007842"/>
              <a:gd name="connsiteX1298" fmla="*/ 909419 w 1008497"/>
              <a:gd name="connsiteY1298" fmla="*/ 632444 h 1007842"/>
              <a:gd name="connsiteX1299" fmla="*/ 940843 w 1008497"/>
              <a:gd name="connsiteY1299" fmla="*/ 619097 h 1007842"/>
              <a:gd name="connsiteX1300" fmla="*/ 62974 w 1008497"/>
              <a:gd name="connsiteY1300" fmla="*/ 610947 h 1007842"/>
              <a:gd name="connsiteX1301" fmla="*/ 72523 w 1008497"/>
              <a:gd name="connsiteY1301" fmla="*/ 612066 h 1007842"/>
              <a:gd name="connsiteX1302" fmla="*/ 84958 w 1008497"/>
              <a:gd name="connsiteY1302" fmla="*/ 623703 h 1007842"/>
              <a:gd name="connsiteX1303" fmla="*/ 96505 w 1008497"/>
              <a:gd name="connsiteY1303" fmla="*/ 624599 h 1007842"/>
              <a:gd name="connsiteX1304" fmla="*/ 121376 w 1008497"/>
              <a:gd name="connsiteY1304" fmla="*/ 639817 h 1007842"/>
              <a:gd name="connsiteX1305" fmla="*/ 126705 w 1008497"/>
              <a:gd name="connsiteY1305" fmla="*/ 670254 h 1007842"/>
              <a:gd name="connsiteX1306" fmla="*/ 111605 w 1008497"/>
              <a:gd name="connsiteY1306" fmla="*/ 692634 h 1007842"/>
              <a:gd name="connsiteX1307" fmla="*/ 99170 w 1008497"/>
              <a:gd name="connsiteY1307" fmla="*/ 726652 h 1007842"/>
              <a:gd name="connsiteX1308" fmla="*/ 92952 w 1008497"/>
              <a:gd name="connsiteY1308" fmla="*/ 728442 h 1007842"/>
              <a:gd name="connsiteX1309" fmla="*/ 106276 w 1008497"/>
              <a:gd name="connsiteY1309" fmla="*/ 715909 h 1007842"/>
              <a:gd name="connsiteX1310" fmla="*/ 108052 w 1008497"/>
              <a:gd name="connsiteY1310" fmla="*/ 690844 h 1007842"/>
              <a:gd name="connsiteX1311" fmla="*/ 124041 w 1008497"/>
              <a:gd name="connsiteY1311" fmla="*/ 660407 h 1007842"/>
              <a:gd name="connsiteX1312" fmla="*/ 111605 w 1008497"/>
              <a:gd name="connsiteY1312" fmla="*/ 635341 h 1007842"/>
              <a:gd name="connsiteX1313" fmla="*/ 86735 w 1008497"/>
              <a:gd name="connsiteY1313" fmla="*/ 630865 h 1007842"/>
              <a:gd name="connsiteX1314" fmla="*/ 80517 w 1008497"/>
              <a:gd name="connsiteY1314" fmla="*/ 621913 h 1007842"/>
              <a:gd name="connsiteX1315" fmla="*/ 61864 w 1008497"/>
              <a:gd name="connsiteY1315" fmla="*/ 613856 h 1007842"/>
              <a:gd name="connsiteX1316" fmla="*/ 54758 w 1008497"/>
              <a:gd name="connsiteY1316" fmla="*/ 613856 h 1007842"/>
              <a:gd name="connsiteX1317" fmla="*/ 62974 w 1008497"/>
              <a:gd name="connsiteY1317" fmla="*/ 610947 h 1007842"/>
              <a:gd name="connsiteX1318" fmla="*/ 942824 w 1008497"/>
              <a:gd name="connsiteY1318" fmla="*/ 598267 h 1007842"/>
              <a:gd name="connsiteX1319" fmla="*/ 945345 w 1008497"/>
              <a:gd name="connsiteY1319" fmla="*/ 599133 h 1007842"/>
              <a:gd name="connsiteX1320" fmla="*/ 939462 w 1008497"/>
              <a:gd name="connsiteY1320" fmla="*/ 605194 h 1007842"/>
              <a:gd name="connsiteX1321" fmla="*/ 935260 w 1008497"/>
              <a:gd name="connsiteY1321" fmla="*/ 614719 h 1007842"/>
              <a:gd name="connsiteX1322" fmla="*/ 931058 w 1008497"/>
              <a:gd name="connsiteY1322" fmla="*/ 617317 h 1007842"/>
              <a:gd name="connsiteX1323" fmla="*/ 942824 w 1008497"/>
              <a:gd name="connsiteY1323" fmla="*/ 598267 h 1007842"/>
              <a:gd name="connsiteX1324" fmla="*/ 58383 w 1008497"/>
              <a:gd name="connsiteY1324" fmla="*/ 595290 h 1007842"/>
              <a:gd name="connsiteX1325" fmla="*/ 87632 w 1008497"/>
              <a:gd name="connsiteY1325" fmla="*/ 601537 h 1007842"/>
              <a:gd name="connsiteX1326" fmla="*/ 92950 w 1008497"/>
              <a:gd name="connsiteY1326" fmla="*/ 607783 h 1007842"/>
              <a:gd name="connsiteX1327" fmla="*/ 110677 w 1008497"/>
              <a:gd name="connsiteY1327" fmla="*/ 613137 h 1007842"/>
              <a:gd name="connsiteX1328" fmla="*/ 142586 w 1008497"/>
              <a:gd name="connsiteY1328" fmla="*/ 654187 h 1007842"/>
              <a:gd name="connsiteX1329" fmla="*/ 140813 w 1008497"/>
              <a:gd name="connsiteY1329" fmla="*/ 678281 h 1007842"/>
              <a:gd name="connsiteX1330" fmla="*/ 124859 w 1008497"/>
              <a:gd name="connsiteY1330" fmla="*/ 703268 h 1007842"/>
              <a:gd name="connsiteX1331" fmla="*/ 104473 w 1008497"/>
              <a:gd name="connsiteY1331" fmla="*/ 740748 h 1007842"/>
              <a:gd name="connsiteX1332" fmla="*/ 90291 w 1008497"/>
              <a:gd name="connsiteY1332" fmla="*/ 744317 h 1007842"/>
              <a:gd name="connsiteX1333" fmla="*/ 90291 w 1008497"/>
              <a:gd name="connsiteY1333" fmla="*/ 734501 h 1007842"/>
              <a:gd name="connsiteX1334" fmla="*/ 101814 w 1008497"/>
              <a:gd name="connsiteY1334" fmla="*/ 729147 h 1007842"/>
              <a:gd name="connsiteX1335" fmla="*/ 116882 w 1008497"/>
              <a:gd name="connsiteY1335" fmla="*/ 705052 h 1007842"/>
              <a:gd name="connsiteX1336" fmla="*/ 116882 w 1008497"/>
              <a:gd name="connsiteY1336" fmla="*/ 694344 h 1007842"/>
              <a:gd name="connsiteX1337" fmla="*/ 131063 w 1008497"/>
              <a:gd name="connsiteY1337" fmla="*/ 649725 h 1007842"/>
              <a:gd name="connsiteX1338" fmla="*/ 100041 w 1008497"/>
              <a:gd name="connsiteY1338" fmla="*/ 622061 h 1007842"/>
              <a:gd name="connsiteX1339" fmla="*/ 89405 w 1008497"/>
              <a:gd name="connsiteY1339" fmla="*/ 621169 h 1007842"/>
              <a:gd name="connsiteX1340" fmla="*/ 66360 w 1008497"/>
              <a:gd name="connsiteY1340" fmla="*/ 606891 h 1007842"/>
              <a:gd name="connsiteX1341" fmla="*/ 48633 w 1008497"/>
              <a:gd name="connsiteY1341" fmla="*/ 611353 h 1007842"/>
              <a:gd name="connsiteX1342" fmla="*/ 38883 w 1008497"/>
              <a:gd name="connsiteY1342" fmla="*/ 603321 h 1007842"/>
              <a:gd name="connsiteX1343" fmla="*/ 58383 w 1008497"/>
              <a:gd name="connsiteY1343" fmla="*/ 595290 h 1007842"/>
              <a:gd name="connsiteX1344" fmla="*/ 949780 w 1008497"/>
              <a:gd name="connsiteY1344" fmla="*/ 585166 h 1007842"/>
              <a:gd name="connsiteX1345" fmla="*/ 962480 w 1008497"/>
              <a:gd name="connsiteY1345" fmla="*/ 590019 h 1007842"/>
              <a:gd name="connsiteX1346" fmla="*/ 965107 w 1008497"/>
              <a:gd name="connsiteY1346" fmla="*/ 593470 h 1007842"/>
              <a:gd name="connsiteX1347" fmla="*/ 963356 w 1008497"/>
              <a:gd name="connsiteY1347" fmla="*/ 605549 h 1007842"/>
              <a:gd name="connsiteX1348" fmla="*/ 952845 w 1008497"/>
              <a:gd name="connsiteY1348" fmla="*/ 608137 h 1007842"/>
              <a:gd name="connsiteX1349" fmla="*/ 949342 w 1008497"/>
              <a:gd name="connsiteY1349" fmla="*/ 600373 h 1007842"/>
              <a:gd name="connsiteX1350" fmla="*/ 950218 w 1008497"/>
              <a:gd name="connsiteY1350" fmla="*/ 596059 h 1007842"/>
              <a:gd name="connsiteX1351" fmla="*/ 941459 w 1008497"/>
              <a:gd name="connsiteY1351" fmla="*/ 595196 h 1007842"/>
              <a:gd name="connsiteX1352" fmla="*/ 927445 w 1008497"/>
              <a:gd name="connsiteY1352" fmla="*/ 619353 h 1007842"/>
              <a:gd name="connsiteX1353" fmla="*/ 916935 w 1008497"/>
              <a:gd name="connsiteY1353" fmla="*/ 623667 h 1007842"/>
              <a:gd name="connsiteX1354" fmla="*/ 919562 w 1008497"/>
              <a:gd name="connsiteY1354" fmla="*/ 606412 h 1007842"/>
              <a:gd name="connsiteX1355" fmla="*/ 937079 w 1008497"/>
              <a:gd name="connsiteY1355" fmla="*/ 587431 h 1007842"/>
              <a:gd name="connsiteX1356" fmla="*/ 949780 w 1008497"/>
              <a:gd name="connsiteY1356" fmla="*/ 585166 h 1007842"/>
              <a:gd name="connsiteX1357" fmla="*/ 65242 w 1008497"/>
              <a:gd name="connsiteY1357" fmla="*/ 581844 h 1007842"/>
              <a:gd name="connsiteX1358" fmla="*/ 69178 w 1008497"/>
              <a:gd name="connsiteY1358" fmla="*/ 583420 h 1007842"/>
              <a:gd name="connsiteX1359" fmla="*/ 72882 w 1008497"/>
              <a:gd name="connsiteY1359" fmla="*/ 589303 h 1007842"/>
              <a:gd name="connsiteX1360" fmla="*/ 73808 w 1008497"/>
              <a:gd name="connsiteY1360" fmla="*/ 592665 h 1007842"/>
              <a:gd name="connsiteX1361" fmla="*/ 67326 w 1008497"/>
              <a:gd name="connsiteY1361" fmla="*/ 585941 h 1007842"/>
              <a:gd name="connsiteX1362" fmla="*/ 62696 w 1008497"/>
              <a:gd name="connsiteY1362" fmla="*/ 583420 h 1007842"/>
              <a:gd name="connsiteX1363" fmla="*/ 65242 w 1008497"/>
              <a:gd name="connsiteY1363" fmla="*/ 581844 h 1007842"/>
              <a:gd name="connsiteX1364" fmla="*/ 127102 w 1008497"/>
              <a:gd name="connsiteY1364" fmla="*/ 578579 h 1007842"/>
              <a:gd name="connsiteX1365" fmla="*/ 131027 w 1008497"/>
              <a:gd name="connsiteY1365" fmla="*/ 583099 h 1007842"/>
              <a:gd name="connsiteX1366" fmla="*/ 130130 w 1008497"/>
              <a:gd name="connsiteY1366" fmla="*/ 600737 h 1007842"/>
              <a:gd name="connsiteX1367" fmla="*/ 137308 w 1008497"/>
              <a:gd name="connsiteY1367" fmla="*/ 614848 h 1007842"/>
              <a:gd name="connsiteX1368" fmla="*/ 136411 w 1008497"/>
              <a:gd name="connsiteY1368" fmla="*/ 615730 h 1007842"/>
              <a:gd name="connsiteX1369" fmla="*/ 121157 w 1008497"/>
              <a:gd name="connsiteY1369" fmla="*/ 601619 h 1007842"/>
              <a:gd name="connsiteX1370" fmla="*/ 116671 w 1008497"/>
              <a:gd name="connsiteY1370" fmla="*/ 599855 h 1007842"/>
              <a:gd name="connsiteX1371" fmla="*/ 122055 w 1008497"/>
              <a:gd name="connsiteY1371" fmla="*/ 591918 h 1007842"/>
              <a:gd name="connsiteX1372" fmla="*/ 124746 w 1008497"/>
              <a:gd name="connsiteY1372" fmla="*/ 587508 h 1007842"/>
              <a:gd name="connsiteX1373" fmla="*/ 119363 w 1008497"/>
              <a:gd name="connsiteY1373" fmla="*/ 583099 h 1007842"/>
              <a:gd name="connsiteX1374" fmla="*/ 121157 w 1008497"/>
              <a:gd name="connsiteY1374" fmla="*/ 578689 h 1007842"/>
              <a:gd name="connsiteX1375" fmla="*/ 127102 w 1008497"/>
              <a:gd name="connsiteY1375" fmla="*/ 578579 h 1007842"/>
              <a:gd name="connsiteX1376" fmla="*/ 61945 w 1008497"/>
              <a:gd name="connsiteY1376" fmla="*/ 564930 h 1007842"/>
              <a:gd name="connsiteX1377" fmla="*/ 84314 w 1008497"/>
              <a:gd name="connsiteY1377" fmla="*/ 579844 h 1007842"/>
              <a:gd name="connsiteX1378" fmla="*/ 88788 w 1008497"/>
              <a:gd name="connsiteY1378" fmla="*/ 597390 h 1007842"/>
              <a:gd name="connsiteX1379" fmla="*/ 78051 w 1008497"/>
              <a:gd name="connsiteY1379" fmla="*/ 593881 h 1007842"/>
              <a:gd name="connsiteX1380" fmla="*/ 72682 w 1008497"/>
              <a:gd name="connsiteY1380" fmla="*/ 582476 h 1007842"/>
              <a:gd name="connsiteX1381" fmla="*/ 59261 w 1008497"/>
              <a:gd name="connsiteY1381" fmla="*/ 577212 h 1007842"/>
              <a:gd name="connsiteX1382" fmla="*/ 52103 w 1008497"/>
              <a:gd name="connsiteY1382" fmla="*/ 588617 h 1007842"/>
              <a:gd name="connsiteX1383" fmla="*/ 44945 w 1008497"/>
              <a:gd name="connsiteY1383" fmla="*/ 587740 h 1007842"/>
              <a:gd name="connsiteX1384" fmla="*/ 44050 w 1008497"/>
              <a:gd name="connsiteY1384" fmla="*/ 572826 h 1007842"/>
              <a:gd name="connsiteX1385" fmla="*/ 61945 w 1008497"/>
              <a:gd name="connsiteY1385" fmla="*/ 564930 h 1007842"/>
              <a:gd name="connsiteX1386" fmla="*/ 906363 w 1008497"/>
              <a:gd name="connsiteY1386" fmla="*/ 553817 h 1007842"/>
              <a:gd name="connsiteX1387" fmla="*/ 908127 w 1008497"/>
              <a:gd name="connsiteY1387" fmla="*/ 559109 h 1007842"/>
              <a:gd name="connsiteX1388" fmla="*/ 903717 w 1008497"/>
              <a:gd name="connsiteY1388" fmla="*/ 562637 h 1007842"/>
              <a:gd name="connsiteX1389" fmla="*/ 898426 w 1008497"/>
              <a:gd name="connsiteY1389" fmla="*/ 581157 h 1007842"/>
              <a:gd name="connsiteX1390" fmla="*/ 909891 w 1008497"/>
              <a:gd name="connsiteY1390" fmla="*/ 585567 h 1007842"/>
              <a:gd name="connsiteX1391" fmla="*/ 912537 w 1008497"/>
              <a:gd name="connsiteY1391" fmla="*/ 582921 h 1007842"/>
              <a:gd name="connsiteX1392" fmla="*/ 909891 w 1008497"/>
              <a:gd name="connsiteY1392" fmla="*/ 574984 h 1007842"/>
              <a:gd name="connsiteX1393" fmla="*/ 918710 w 1008497"/>
              <a:gd name="connsiteY1393" fmla="*/ 574102 h 1007842"/>
              <a:gd name="connsiteX1394" fmla="*/ 923120 w 1008497"/>
              <a:gd name="connsiteY1394" fmla="*/ 582039 h 1007842"/>
              <a:gd name="connsiteX1395" fmla="*/ 915182 w 1008497"/>
              <a:gd name="connsiteY1395" fmla="*/ 594387 h 1007842"/>
              <a:gd name="connsiteX1396" fmla="*/ 909009 w 1008497"/>
              <a:gd name="connsiteY1396" fmla="*/ 598796 h 1007842"/>
              <a:gd name="connsiteX1397" fmla="*/ 903717 w 1008497"/>
              <a:gd name="connsiteY1397" fmla="*/ 613789 h 1007842"/>
              <a:gd name="connsiteX1398" fmla="*/ 882551 w 1008497"/>
              <a:gd name="connsiteY1398" fmla="*/ 623491 h 1007842"/>
              <a:gd name="connsiteX1399" fmla="*/ 868440 w 1008497"/>
              <a:gd name="connsiteY1399" fmla="*/ 633192 h 1007842"/>
              <a:gd name="connsiteX1400" fmla="*/ 873731 w 1008497"/>
              <a:gd name="connsiteY1400" fmla="*/ 624373 h 1007842"/>
              <a:gd name="connsiteX1401" fmla="*/ 878141 w 1008497"/>
              <a:gd name="connsiteY1401" fmla="*/ 610262 h 1007842"/>
              <a:gd name="connsiteX1402" fmla="*/ 877259 w 1008497"/>
              <a:gd name="connsiteY1402" fmla="*/ 595269 h 1007842"/>
              <a:gd name="connsiteX1403" fmla="*/ 885197 w 1008497"/>
              <a:gd name="connsiteY1403" fmla="*/ 592623 h 1007842"/>
              <a:gd name="connsiteX1404" fmla="*/ 888724 w 1008497"/>
              <a:gd name="connsiteY1404" fmla="*/ 599678 h 1007842"/>
              <a:gd name="connsiteX1405" fmla="*/ 883433 w 1008497"/>
              <a:gd name="connsiteY1405" fmla="*/ 604970 h 1007842"/>
              <a:gd name="connsiteX1406" fmla="*/ 890488 w 1008497"/>
              <a:gd name="connsiteY1406" fmla="*/ 610262 h 1007842"/>
              <a:gd name="connsiteX1407" fmla="*/ 900190 w 1008497"/>
              <a:gd name="connsiteY1407" fmla="*/ 605852 h 1007842"/>
              <a:gd name="connsiteX1408" fmla="*/ 896662 w 1008497"/>
              <a:gd name="connsiteY1408" fmla="*/ 589977 h 1007842"/>
              <a:gd name="connsiteX1409" fmla="*/ 889606 w 1008497"/>
              <a:gd name="connsiteY1409" fmla="*/ 574102 h 1007842"/>
              <a:gd name="connsiteX1410" fmla="*/ 879905 w 1008497"/>
              <a:gd name="connsiteY1410" fmla="*/ 565282 h 1007842"/>
              <a:gd name="connsiteX1411" fmla="*/ 880787 w 1008497"/>
              <a:gd name="connsiteY1411" fmla="*/ 556463 h 1007842"/>
              <a:gd name="connsiteX1412" fmla="*/ 886960 w 1008497"/>
              <a:gd name="connsiteY1412" fmla="*/ 556463 h 1007842"/>
              <a:gd name="connsiteX1413" fmla="*/ 893134 w 1008497"/>
              <a:gd name="connsiteY1413" fmla="*/ 564400 h 1007842"/>
              <a:gd name="connsiteX1414" fmla="*/ 906363 w 1008497"/>
              <a:gd name="connsiteY1414" fmla="*/ 553817 h 1007842"/>
              <a:gd name="connsiteX1415" fmla="*/ 967769 w 1008497"/>
              <a:gd name="connsiteY1415" fmla="*/ 553364 h 1007842"/>
              <a:gd name="connsiteX1416" fmla="*/ 972234 w 1008497"/>
              <a:gd name="connsiteY1416" fmla="*/ 553364 h 1007842"/>
              <a:gd name="connsiteX1417" fmla="*/ 978484 w 1008497"/>
              <a:gd name="connsiteY1417" fmla="*/ 561528 h 1007842"/>
              <a:gd name="connsiteX1418" fmla="*/ 976698 w 1008497"/>
              <a:gd name="connsiteY1418" fmla="*/ 578764 h 1007842"/>
              <a:gd name="connsiteX1419" fmla="*/ 968662 w 1008497"/>
              <a:gd name="connsiteY1419" fmla="*/ 581485 h 1007842"/>
              <a:gd name="connsiteX1420" fmla="*/ 966876 w 1008497"/>
              <a:gd name="connsiteY1420" fmla="*/ 574228 h 1007842"/>
              <a:gd name="connsiteX1421" fmla="*/ 972234 w 1008497"/>
              <a:gd name="connsiteY1421" fmla="*/ 568785 h 1007842"/>
              <a:gd name="connsiteX1422" fmla="*/ 967769 w 1008497"/>
              <a:gd name="connsiteY1422" fmla="*/ 553364 h 1007842"/>
              <a:gd name="connsiteX1423" fmla="*/ 957411 w 1008497"/>
              <a:gd name="connsiteY1423" fmla="*/ 549055 h 1007842"/>
              <a:gd name="connsiteX1424" fmla="*/ 965031 w 1008497"/>
              <a:gd name="connsiteY1424" fmla="*/ 552684 h 1007842"/>
              <a:gd name="connsiteX1425" fmla="*/ 965031 w 1008497"/>
              <a:gd name="connsiteY1425" fmla="*/ 561755 h 1007842"/>
              <a:gd name="connsiteX1426" fmla="*/ 956458 w 1008497"/>
              <a:gd name="connsiteY1426" fmla="*/ 558127 h 1007842"/>
              <a:gd name="connsiteX1427" fmla="*/ 957411 w 1008497"/>
              <a:gd name="connsiteY1427" fmla="*/ 549055 h 1007842"/>
              <a:gd name="connsiteX1428" fmla="*/ 912405 w 1008497"/>
              <a:gd name="connsiteY1428" fmla="*/ 542705 h 1007842"/>
              <a:gd name="connsiteX1429" fmla="*/ 922227 w 1008497"/>
              <a:gd name="connsiteY1429" fmla="*/ 543587 h 1007842"/>
              <a:gd name="connsiteX1430" fmla="*/ 921334 w 1008497"/>
              <a:gd name="connsiteY1430" fmla="*/ 553288 h 1007842"/>
              <a:gd name="connsiteX1431" fmla="*/ 912405 w 1008497"/>
              <a:gd name="connsiteY1431" fmla="*/ 558580 h 1007842"/>
              <a:gd name="connsiteX1432" fmla="*/ 911512 w 1008497"/>
              <a:gd name="connsiteY1432" fmla="*/ 558580 h 1007842"/>
              <a:gd name="connsiteX1433" fmla="*/ 912405 w 1008497"/>
              <a:gd name="connsiteY1433" fmla="*/ 542705 h 1007842"/>
              <a:gd name="connsiteX1434" fmla="*/ 40888 w 1008497"/>
              <a:gd name="connsiteY1434" fmla="*/ 539530 h 1007842"/>
              <a:gd name="connsiteX1435" fmla="*/ 40888 w 1008497"/>
              <a:gd name="connsiteY1435" fmla="*/ 543860 h 1007842"/>
              <a:gd name="connsiteX1436" fmla="*/ 36293 w 1008497"/>
              <a:gd name="connsiteY1436" fmla="*/ 553385 h 1007842"/>
              <a:gd name="connsiteX1437" fmla="*/ 41807 w 1008497"/>
              <a:gd name="connsiteY1437" fmla="*/ 561178 h 1007842"/>
              <a:gd name="connsiteX1438" fmla="*/ 38131 w 1008497"/>
              <a:gd name="connsiteY1438" fmla="*/ 567239 h 1007842"/>
              <a:gd name="connsiteX1439" fmla="*/ 28940 w 1008497"/>
              <a:gd name="connsiteY1439" fmla="*/ 562910 h 1007842"/>
              <a:gd name="connsiteX1440" fmla="*/ 28021 w 1008497"/>
              <a:gd name="connsiteY1440" fmla="*/ 546457 h 1007842"/>
              <a:gd name="connsiteX1441" fmla="*/ 40888 w 1008497"/>
              <a:gd name="connsiteY1441" fmla="*/ 539530 h 1007842"/>
              <a:gd name="connsiteX1442" fmla="*/ 102092 w 1008497"/>
              <a:gd name="connsiteY1442" fmla="*/ 536355 h 1007842"/>
              <a:gd name="connsiteX1443" fmla="*/ 116087 w 1008497"/>
              <a:gd name="connsiteY1443" fmla="*/ 549729 h 1007842"/>
              <a:gd name="connsiteX1444" fmla="*/ 122211 w 1008497"/>
              <a:gd name="connsiteY1444" fmla="*/ 551512 h 1007842"/>
              <a:gd name="connsiteX1445" fmla="*/ 123960 w 1008497"/>
              <a:gd name="connsiteY1445" fmla="*/ 548838 h 1007842"/>
              <a:gd name="connsiteX1446" fmla="*/ 120461 w 1008497"/>
              <a:gd name="connsiteY1446" fmla="*/ 542596 h 1007842"/>
              <a:gd name="connsiteX1447" fmla="*/ 123960 w 1008497"/>
              <a:gd name="connsiteY1447" fmla="*/ 539922 h 1007842"/>
              <a:gd name="connsiteX1448" fmla="*/ 130958 w 1008497"/>
              <a:gd name="connsiteY1448" fmla="*/ 546163 h 1007842"/>
              <a:gd name="connsiteX1449" fmla="*/ 128334 w 1008497"/>
              <a:gd name="connsiteY1449" fmla="*/ 555970 h 1007842"/>
              <a:gd name="connsiteX1450" fmla="*/ 118712 w 1008497"/>
              <a:gd name="connsiteY1450" fmla="*/ 560428 h 1007842"/>
              <a:gd name="connsiteX1451" fmla="*/ 114338 w 1008497"/>
              <a:gd name="connsiteY1451" fmla="*/ 575586 h 1007842"/>
              <a:gd name="connsiteX1452" fmla="*/ 108215 w 1008497"/>
              <a:gd name="connsiteY1452" fmla="*/ 582718 h 1007842"/>
              <a:gd name="connsiteX1453" fmla="*/ 109964 w 1008497"/>
              <a:gd name="connsiteY1453" fmla="*/ 591634 h 1007842"/>
              <a:gd name="connsiteX1454" fmla="*/ 114338 w 1008497"/>
              <a:gd name="connsiteY1454" fmla="*/ 594309 h 1007842"/>
              <a:gd name="connsiteX1455" fmla="*/ 109964 w 1008497"/>
              <a:gd name="connsiteY1455" fmla="*/ 598767 h 1007842"/>
              <a:gd name="connsiteX1456" fmla="*/ 100342 w 1008497"/>
              <a:gd name="connsiteY1456" fmla="*/ 585393 h 1007842"/>
              <a:gd name="connsiteX1457" fmla="*/ 101217 w 1008497"/>
              <a:gd name="connsiteY1457" fmla="*/ 580044 h 1007842"/>
              <a:gd name="connsiteX1458" fmla="*/ 88971 w 1008497"/>
              <a:gd name="connsiteY1458" fmla="*/ 570236 h 1007842"/>
              <a:gd name="connsiteX1459" fmla="*/ 90720 w 1008497"/>
              <a:gd name="connsiteY1459" fmla="*/ 562212 h 1007842"/>
              <a:gd name="connsiteX1460" fmla="*/ 96843 w 1008497"/>
              <a:gd name="connsiteY1460" fmla="*/ 562212 h 1007842"/>
              <a:gd name="connsiteX1461" fmla="*/ 99467 w 1008497"/>
              <a:gd name="connsiteY1461" fmla="*/ 571128 h 1007842"/>
              <a:gd name="connsiteX1462" fmla="*/ 108215 w 1008497"/>
              <a:gd name="connsiteY1462" fmla="*/ 568453 h 1007842"/>
              <a:gd name="connsiteX1463" fmla="*/ 110839 w 1008497"/>
              <a:gd name="connsiteY1463" fmla="*/ 553296 h 1007842"/>
              <a:gd name="connsiteX1464" fmla="*/ 101217 w 1008497"/>
              <a:gd name="connsiteY1464" fmla="*/ 543488 h 1007842"/>
              <a:gd name="connsiteX1465" fmla="*/ 101217 w 1008497"/>
              <a:gd name="connsiteY1465" fmla="*/ 537247 h 1007842"/>
              <a:gd name="connsiteX1466" fmla="*/ 102092 w 1008497"/>
              <a:gd name="connsiteY1466" fmla="*/ 536355 h 1007842"/>
              <a:gd name="connsiteX1467" fmla="*/ 55055 w 1008497"/>
              <a:gd name="connsiteY1467" fmla="*/ 534053 h 1007842"/>
              <a:gd name="connsiteX1468" fmla="*/ 52376 w 1008497"/>
              <a:gd name="connsiteY1468" fmla="*/ 547150 h 1007842"/>
              <a:gd name="connsiteX1469" fmla="*/ 47019 w 1008497"/>
              <a:gd name="connsiteY1469" fmla="*/ 549769 h 1007842"/>
              <a:gd name="connsiteX1470" fmla="*/ 47019 w 1008497"/>
              <a:gd name="connsiteY1470" fmla="*/ 537546 h 1007842"/>
              <a:gd name="connsiteX1471" fmla="*/ 55055 w 1008497"/>
              <a:gd name="connsiteY1471" fmla="*/ 534053 h 1007842"/>
              <a:gd name="connsiteX1472" fmla="*/ 939246 w 1008497"/>
              <a:gd name="connsiteY1472" fmla="*/ 530005 h 1007842"/>
              <a:gd name="connsiteX1473" fmla="*/ 943633 w 1008497"/>
              <a:gd name="connsiteY1473" fmla="*/ 536295 h 1007842"/>
              <a:gd name="connsiteX1474" fmla="*/ 936614 w 1008497"/>
              <a:gd name="connsiteY1474" fmla="*/ 540788 h 1007842"/>
              <a:gd name="connsiteX1475" fmla="*/ 933105 w 1008497"/>
              <a:gd name="connsiteY1475" fmla="*/ 547977 h 1007842"/>
              <a:gd name="connsiteX1476" fmla="*/ 938369 w 1008497"/>
              <a:gd name="connsiteY1476" fmla="*/ 556064 h 1007842"/>
              <a:gd name="connsiteX1477" fmla="*/ 943633 w 1008497"/>
              <a:gd name="connsiteY1477" fmla="*/ 554267 h 1007842"/>
              <a:gd name="connsiteX1478" fmla="*/ 937492 w 1008497"/>
              <a:gd name="connsiteY1478" fmla="*/ 548875 h 1007842"/>
              <a:gd name="connsiteX1479" fmla="*/ 939246 w 1008497"/>
              <a:gd name="connsiteY1479" fmla="*/ 543484 h 1007842"/>
              <a:gd name="connsiteX1480" fmla="*/ 948019 w 1008497"/>
              <a:gd name="connsiteY1480" fmla="*/ 543484 h 1007842"/>
              <a:gd name="connsiteX1481" fmla="*/ 952406 w 1008497"/>
              <a:gd name="connsiteY1481" fmla="*/ 555166 h 1007842"/>
              <a:gd name="connsiteX1482" fmla="*/ 943633 w 1008497"/>
              <a:gd name="connsiteY1482" fmla="*/ 563253 h 1007842"/>
              <a:gd name="connsiteX1483" fmla="*/ 935737 w 1008497"/>
              <a:gd name="connsiteY1483" fmla="*/ 576732 h 1007842"/>
              <a:gd name="connsiteX1484" fmla="*/ 932228 w 1008497"/>
              <a:gd name="connsiteY1484" fmla="*/ 577630 h 1007842"/>
              <a:gd name="connsiteX1485" fmla="*/ 928719 w 1008497"/>
              <a:gd name="connsiteY1485" fmla="*/ 541687 h 1007842"/>
              <a:gd name="connsiteX1486" fmla="*/ 939246 w 1008497"/>
              <a:gd name="connsiteY1486" fmla="*/ 530005 h 1007842"/>
              <a:gd name="connsiteX1487" fmla="*/ 95961 w 1008497"/>
              <a:gd name="connsiteY1487" fmla="*/ 528594 h 1007842"/>
              <a:gd name="connsiteX1488" fmla="*/ 99208 w 1008497"/>
              <a:gd name="connsiteY1488" fmla="*/ 531240 h 1007842"/>
              <a:gd name="connsiteX1489" fmla="*/ 97476 w 1008497"/>
              <a:gd name="connsiteY1489" fmla="*/ 542705 h 1007842"/>
              <a:gd name="connsiteX1490" fmla="*/ 89683 w 1008497"/>
              <a:gd name="connsiteY1490" fmla="*/ 537413 h 1007842"/>
              <a:gd name="connsiteX1491" fmla="*/ 91415 w 1008497"/>
              <a:gd name="connsiteY1491" fmla="*/ 528594 h 1007842"/>
              <a:gd name="connsiteX1492" fmla="*/ 95961 w 1008497"/>
              <a:gd name="connsiteY1492" fmla="*/ 528594 h 1007842"/>
              <a:gd name="connsiteX1493" fmla="*/ 970340 w 1008497"/>
              <a:gd name="connsiteY1493" fmla="*/ 523655 h 1007842"/>
              <a:gd name="connsiteX1494" fmla="*/ 975656 w 1008497"/>
              <a:gd name="connsiteY1494" fmla="*/ 527119 h 1007842"/>
              <a:gd name="connsiteX1495" fmla="*/ 976542 w 1008497"/>
              <a:gd name="connsiteY1495" fmla="*/ 536644 h 1007842"/>
              <a:gd name="connsiteX1496" fmla="*/ 981858 w 1008497"/>
              <a:gd name="connsiteY1496" fmla="*/ 545303 h 1007842"/>
              <a:gd name="connsiteX1497" fmla="*/ 980086 w 1008497"/>
              <a:gd name="connsiteY1497" fmla="*/ 552230 h 1007842"/>
              <a:gd name="connsiteX1498" fmla="*/ 957935 w 1008497"/>
              <a:gd name="connsiteY1498" fmla="*/ 544437 h 1007842"/>
              <a:gd name="connsiteX1499" fmla="*/ 943758 w 1008497"/>
              <a:gd name="connsiteY1499" fmla="*/ 527985 h 1007842"/>
              <a:gd name="connsiteX1500" fmla="*/ 946416 w 1008497"/>
              <a:gd name="connsiteY1500" fmla="*/ 525387 h 1007842"/>
              <a:gd name="connsiteX1501" fmla="*/ 958821 w 1008497"/>
              <a:gd name="connsiteY1501" fmla="*/ 528851 h 1007842"/>
              <a:gd name="connsiteX1502" fmla="*/ 965023 w 1008497"/>
              <a:gd name="connsiteY1502" fmla="*/ 540107 h 1007842"/>
              <a:gd name="connsiteX1503" fmla="*/ 969453 w 1008497"/>
              <a:gd name="connsiteY1503" fmla="*/ 540107 h 1007842"/>
              <a:gd name="connsiteX1504" fmla="*/ 964137 w 1008497"/>
              <a:gd name="connsiteY1504" fmla="*/ 534912 h 1007842"/>
              <a:gd name="connsiteX1505" fmla="*/ 965023 w 1008497"/>
              <a:gd name="connsiteY1505" fmla="*/ 527119 h 1007842"/>
              <a:gd name="connsiteX1506" fmla="*/ 970340 w 1008497"/>
              <a:gd name="connsiteY1506" fmla="*/ 523655 h 1007842"/>
              <a:gd name="connsiteX1507" fmla="*/ 905369 w 1008497"/>
              <a:gd name="connsiteY1507" fmla="*/ 514130 h 1007842"/>
              <a:gd name="connsiteX1508" fmla="*/ 914894 w 1008497"/>
              <a:gd name="connsiteY1508" fmla="*/ 518628 h 1007842"/>
              <a:gd name="connsiteX1509" fmla="*/ 914894 w 1008497"/>
              <a:gd name="connsiteY1509" fmla="*/ 524025 h 1007842"/>
              <a:gd name="connsiteX1510" fmla="*/ 909699 w 1008497"/>
              <a:gd name="connsiteY1510" fmla="*/ 525824 h 1007842"/>
              <a:gd name="connsiteX1511" fmla="*/ 907101 w 1008497"/>
              <a:gd name="connsiteY1511" fmla="*/ 524925 h 1007842"/>
              <a:gd name="connsiteX1512" fmla="*/ 908833 w 1008497"/>
              <a:gd name="connsiteY1512" fmla="*/ 528523 h 1007842"/>
              <a:gd name="connsiteX1513" fmla="*/ 915760 w 1008497"/>
              <a:gd name="connsiteY1513" fmla="*/ 529423 h 1007842"/>
              <a:gd name="connsiteX1514" fmla="*/ 920090 w 1008497"/>
              <a:gd name="connsiteY1514" fmla="*/ 522226 h 1007842"/>
              <a:gd name="connsiteX1515" fmla="*/ 929615 w 1008497"/>
              <a:gd name="connsiteY1515" fmla="*/ 526724 h 1007842"/>
              <a:gd name="connsiteX1516" fmla="*/ 937408 w 1008497"/>
              <a:gd name="connsiteY1516" fmla="*/ 526724 h 1007842"/>
              <a:gd name="connsiteX1517" fmla="*/ 926151 w 1008497"/>
              <a:gd name="connsiteY1517" fmla="*/ 538418 h 1007842"/>
              <a:gd name="connsiteX1518" fmla="*/ 890649 w 1008497"/>
              <a:gd name="connsiteY1518" fmla="*/ 538418 h 1007842"/>
              <a:gd name="connsiteX1519" fmla="*/ 890649 w 1008497"/>
              <a:gd name="connsiteY1519" fmla="*/ 533021 h 1007842"/>
              <a:gd name="connsiteX1520" fmla="*/ 899308 w 1008497"/>
              <a:gd name="connsiteY1520" fmla="*/ 521327 h 1007842"/>
              <a:gd name="connsiteX1521" fmla="*/ 905369 w 1008497"/>
              <a:gd name="connsiteY1521" fmla="*/ 514130 h 1007842"/>
              <a:gd name="connsiteX1522" fmla="*/ 67691 w 1008497"/>
              <a:gd name="connsiteY1522" fmla="*/ 514130 h 1007842"/>
              <a:gd name="connsiteX1523" fmla="*/ 74788 w 1008497"/>
              <a:gd name="connsiteY1523" fmla="*/ 521457 h 1007842"/>
              <a:gd name="connsiteX1524" fmla="*/ 86321 w 1008497"/>
              <a:gd name="connsiteY1524" fmla="*/ 528784 h 1007842"/>
              <a:gd name="connsiteX1525" fmla="*/ 78337 w 1008497"/>
              <a:gd name="connsiteY1525" fmla="*/ 549849 h 1007842"/>
              <a:gd name="connsiteX1526" fmla="*/ 76562 w 1008497"/>
              <a:gd name="connsiteY1526" fmla="*/ 559008 h 1007842"/>
              <a:gd name="connsiteX1527" fmla="*/ 68578 w 1008497"/>
              <a:gd name="connsiteY1527" fmla="*/ 557176 h 1007842"/>
              <a:gd name="connsiteX1528" fmla="*/ 58820 w 1008497"/>
              <a:gd name="connsiteY1528" fmla="*/ 539774 h 1007842"/>
              <a:gd name="connsiteX1529" fmla="*/ 58820 w 1008497"/>
              <a:gd name="connsiteY1529" fmla="*/ 529700 h 1007842"/>
              <a:gd name="connsiteX1530" fmla="*/ 67691 w 1008497"/>
              <a:gd name="connsiteY1530" fmla="*/ 526952 h 1007842"/>
              <a:gd name="connsiteX1531" fmla="*/ 69465 w 1008497"/>
              <a:gd name="connsiteY1531" fmla="*/ 537943 h 1007842"/>
              <a:gd name="connsiteX1532" fmla="*/ 73901 w 1008497"/>
              <a:gd name="connsiteY1532" fmla="*/ 533363 h 1007842"/>
              <a:gd name="connsiteX1533" fmla="*/ 67691 w 1008497"/>
              <a:gd name="connsiteY1533" fmla="*/ 521457 h 1007842"/>
              <a:gd name="connsiteX1534" fmla="*/ 65917 w 1008497"/>
              <a:gd name="connsiteY1534" fmla="*/ 518709 h 1007842"/>
              <a:gd name="connsiteX1535" fmla="*/ 67691 w 1008497"/>
              <a:gd name="connsiteY1535" fmla="*/ 514130 h 1007842"/>
              <a:gd name="connsiteX1536" fmla="*/ 64968 w 1008497"/>
              <a:gd name="connsiteY1536" fmla="*/ 503017 h 1007842"/>
              <a:gd name="connsiteX1537" fmla="*/ 49634 w 1008497"/>
              <a:gd name="connsiteY1537" fmla="*/ 530401 h 1007842"/>
              <a:gd name="connsiteX1538" fmla="*/ 30693 w 1008497"/>
              <a:gd name="connsiteY1538" fmla="*/ 539529 h 1007842"/>
              <a:gd name="connsiteX1539" fmla="*/ 26183 w 1008497"/>
              <a:gd name="connsiteY1539" fmla="*/ 532227 h 1007842"/>
              <a:gd name="connsiteX1540" fmla="*/ 29791 w 1008497"/>
              <a:gd name="connsiteY1540" fmla="*/ 516709 h 1007842"/>
              <a:gd name="connsiteX1541" fmla="*/ 35203 w 1008497"/>
              <a:gd name="connsiteY1541" fmla="*/ 508494 h 1007842"/>
              <a:gd name="connsiteX1542" fmla="*/ 43321 w 1008497"/>
              <a:gd name="connsiteY1542" fmla="*/ 506668 h 1007842"/>
              <a:gd name="connsiteX1543" fmla="*/ 49634 w 1008497"/>
              <a:gd name="connsiteY1543" fmla="*/ 513971 h 1007842"/>
              <a:gd name="connsiteX1544" fmla="*/ 46928 w 1008497"/>
              <a:gd name="connsiteY1544" fmla="*/ 520360 h 1007842"/>
              <a:gd name="connsiteX1545" fmla="*/ 42419 w 1008497"/>
              <a:gd name="connsiteY1545" fmla="*/ 519448 h 1007842"/>
              <a:gd name="connsiteX1546" fmla="*/ 40615 w 1008497"/>
              <a:gd name="connsiteY1546" fmla="*/ 514884 h 1007842"/>
              <a:gd name="connsiteX1547" fmla="*/ 38811 w 1008497"/>
              <a:gd name="connsiteY1547" fmla="*/ 518535 h 1007842"/>
              <a:gd name="connsiteX1548" fmla="*/ 43321 w 1008497"/>
              <a:gd name="connsiteY1548" fmla="*/ 523099 h 1007842"/>
              <a:gd name="connsiteX1549" fmla="*/ 52340 w 1008497"/>
              <a:gd name="connsiteY1549" fmla="*/ 519448 h 1007842"/>
              <a:gd name="connsiteX1550" fmla="*/ 56850 w 1008497"/>
              <a:gd name="connsiteY1550" fmla="*/ 508494 h 1007842"/>
              <a:gd name="connsiteX1551" fmla="*/ 64968 w 1008497"/>
              <a:gd name="connsiteY1551" fmla="*/ 503017 h 1007842"/>
              <a:gd name="connsiteX1552" fmla="*/ 107592 w 1008497"/>
              <a:gd name="connsiteY1552" fmla="*/ 500194 h 1007842"/>
              <a:gd name="connsiteX1553" fmla="*/ 114141 w 1008497"/>
              <a:gd name="connsiteY1553" fmla="*/ 506011 h 1007842"/>
              <a:gd name="connsiteX1554" fmla="*/ 123020 w 1008497"/>
              <a:gd name="connsiteY1554" fmla="*/ 520661 h 1007842"/>
              <a:gd name="connsiteX1555" fmla="*/ 120356 w 1008497"/>
              <a:gd name="connsiteY1555" fmla="*/ 528417 h 1007842"/>
              <a:gd name="connsiteX1556" fmla="*/ 114141 w 1008497"/>
              <a:gd name="connsiteY1556" fmla="*/ 525832 h 1007842"/>
              <a:gd name="connsiteX1557" fmla="*/ 88391 w 1008497"/>
              <a:gd name="connsiteY1557" fmla="*/ 524108 h 1007842"/>
              <a:gd name="connsiteX1558" fmla="*/ 70633 w 1008497"/>
              <a:gd name="connsiteY1558" fmla="*/ 509458 h 1007842"/>
              <a:gd name="connsiteX1559" fmla="*/ 70633 w 1008497"/>
              <a:gd name="connsiteY1559" fmla="*/ 508596 h 1007842"/>
              <a:gd name="connsiteX1560" fmla="*/ 90167 w 1008497"/>
              <a:gd name="connsiteY1560" fmla="*/ 506011 h 1007842"/>
              <a:gd name="connsiteX1561" fmla="*/ 97270 w 1008497"/>
              <a:gd name="connsiteY1561" fmla="*/ 514629 h 1007842"/>
              <a:gd name="connsiteX1562" fmla="*/ 105262 w 1008497"/>
              <a:gd name="connsiteY1562" fmla="*/ 512043 h 1007842"/>
              <a:gd name="connsiteX1563" fmla="*/ 105262 w 1008497"/>
              <a:gd name="connsiteY1563" fmla="*/ 507735 h 1007842"/>
              <a:gd name="connsiteX1564" fmla="*/ 103486 w 1008497"/>
              <a:gd name="connsiteY1564" fmla="*/ 506873 h 1007842"/>
              <a:gd name="connsiteX1565" fmla="*/ 100822 w 1008497"/>
              <a:gd name="connsiteY1565" fmla="*/ 510320 h 1007842"/>
              <a:gd name="connsiteX1566" fmla="*/ 94607 w 1008497"/>
              <a:gd name="connsiteY1566" fmla="*/ 506873 h 1007842"/>
              <a:gd name="connsiteX1567" fmla="*/ 99046 w 1008497"/>
              <a:gd name="connsiteY1567" fmla="*/ 500840 h 1007842"/>
              <a:gd name="connsiteX1568" fmla="*/ 107592 w 1008497"/>
              <a:gd name="connsiteY1568" fmla="*/ 500194 h 1007842"/>
              <a:gd name="connsiteX1569" fmla="*/ 893663 w 1008497"/>
              <a:gd name="connsiteY1569" fmla="*/ 499843 h 1007842"/>
              <a:gd name="connsiteX1570" fmla="*/ 900719 w 1008497"/>
              <a:gd name="connsiteY1570" fmla="*/ 508816 h 1007842"/>
              <a:gd name="connsiteX1571" fmla="*/ 896309 w 1008497"/>
              <a:gd name="connsiteY1571" fmla="*/ 515994 h 1007842"/>
              <a:gd name="connsiteX1572" fmla="*/ 894545 w 1008497"/>
              <a:gd name="connsiteY1572" fmla="*/ 520480 h 1007842"/>
              <a:gd name="connsiteX1573" fmla="*/ 886608 w 1008497"/>
              <a:gd name="connsiteY1573" fmla="*/ 508816 h 1007842"/>
              <a:gd name="connsiteX1574" fmla="*/ 893663 w 1008497"/>
              <a:gd name="connsiteY1574" fmla="*/ 499843 h 1007842"/>
              <a:gd name="connsiteX1575" fmla="*/ 962201 w 1008497"/>
              <a:gd name="connsiteY1575" fmla="*/ 499155 h 1007842"/>
              <a:gd name="connsiteX1576" fmla="*/ 975508 w 1008497"/>
              <a:gd name="connsiteY1576" fmla="*/ 511749 h 1007842"/>
              <a:gd name="connsiteX1577" fmla="*/ 974621 w 1008497"/>
              <a:gd name="connsiteY1577" fmla="*/ 514447 h 1007842"/>
              <a:gd name="connsiteX1578" fmla="*/ 956879 w 1008497"/>
              <a:gd name="connsiteY1578" fmla="*/ 525242 h 1007842"/>
              <a:gd name="connsiteX1579" fmla="*/ 945346 w 1008497"/>
              <a:gd name="connsiteY1579" fmla="*/ 521644 h 1007842"/>
              <a:gd name="connsiteX1580" fmla="*/ 945346 w 1008497"/>
              <a:gd name="connsiteY1580" fmla="*/ 518046 h 1007842"/>
              <a:gd name="connsiteX1581" fmla="*/ 955104 w 1008497"/>
              <a:gd name="connsiteY1581" fmla="*/ 519845 h 1007842"/>
              <a:gd name="connsiteX1582" fmla="*/ 959540 w 1008497"/>
              <a:gd name="connsiteY1582" fmla="*/ 512648 h 1007842"/>
              <a:gd name="connsiteX1583" fmla="*/ 958653 w 1008497"/>
              <a:gd name="connsiteY1583" fmla="*/ 510849 h 1007842"/>
              <a:gd name="connsiteX1584" fmla="*/ 951556 w 1008497"/>
              <a:gd name="connsiteY1584" fmla="*/ 515347 h 1007842"/>
              <a:gd name="connsiteX1585" fmla="*/ 947120 w 1008497"/>
              <a:gd name="connsiteY1585" fmla="*/ 507251 h 1007842"/>
              <a:gd name="connsiteX1586" fmla="*/ 950669 w 1008497"/>
              <a:gd name="connsiteY1586" fmla="*/ 500054 h 1007842"/>
              <a:gd name="connsiteX1587" fmla="*/ 962201 w 1008497"/>
              <a:gd name="connsiteY1587" fmla="*/ 499155 h 1007842"/>
              <a:gd name="connsiteX1588" fmla="*/ 932790 w 1008497"/>
              <a:gd name="connsiteY1588" fmla="*/ 498255 h 1007842"/>
              <a:gd name="connsiteX1589" fmla="*/ 941930 w 1008497"/>
              <a:gd name="connsiteY1589" fmla="*/ 501737 h 1007842"/>
              <a:gd name="connsiteX1590" fmla="*/ 941930 w 1008497"/>
              <a:gd name="connsiteY1590" fmla="*/ 502608 h 1007842"/>
              <a:gd name="connsiteX1591" fmla="*/ 930048 w 1008497"/>
              <a:gd name="connsiteY1591" fmla="*/ 505220 h 1007842"/>
              <a:gd name="connsiteX1592" fmla="*/ 929134 w 1008497"/>
              <a:gd name="connsiteY1592" fmla="*/ 512184 h 1007842"/>
              <a:gd name="connsiteX1593" fmla="*/ 933704 w 1008497"/>
              <a:gd name="connsiteY1593" fmla="*/ 516537 h 1007842"/>
              <a:gd name="connsiteX1594" fmla="*/ 935532 w 1008497"/>
              <a:gd name="connsiteY1594" fmla="*/ 515666 h 1007842"/>
              <a:gd name="connsiteX1595" fmla="*/ 932790 w 1008497"/>
              <a:gd name="connsiteY1595" fmla="*/ 508702 h 1007842"/>
              <a:gd name="connsiteX1596" fmla="*/ 939188 w 1008497"/>
              <a:gd name="connsiteY1596" fmla="*/ 506961 h 1007842"/>
              <a:gd name="connsiteX1597" fmla="*/ 943758 w 1008497"/>
              <a:gd name="connsiteY1597" fmla="*/ 515666 h 1007842"/>
              <a:gd name="connsiteX1598" fmla="*/ 938274 w 1008497"/>
              <a:gd name="connsiteY1598" fmla="*/ 521760 h 1007842"/>
              <a:gd name="connsiteX1599" fmla="*/ 913596 w 1008497"/>
              <a:gd name="connsiteY1599" fmla="*/ 511313 h 1007842"/>
              <a:gd name="connsiteX1600" fmla="*/ 914510 w 1008497"/>
              <a:gd name="connsiteY1600" fmla="*/ 508702 h 1007842"/>
              <a:gd name="connsiteX1601" fmla="*/ 932790 w 1008497"/>
              <a:gd name="connsiteY1601" fmla="*/ 498255 h 1007842"/>
              <a:gd name="connsiteX1602" fmla="*/ 115744 w 1008497"/>
              <a:gd name="connsiteY1602" fmla="*/ 483269 h 1007842"/>
              <a:gd name="connsiteX1603" fmla="*/ 127783 w 1008497"/>
              <a:gd name="connsiteY1603" fmla="*/ 492159 h 1007842"/>
              <a:gd name="connsiteX1604" fmla="*/ 119449 w 1008497"/>
              <a:gd name="connsiteY1604" fmla="*/ 504605 h 1007842"/>
              <a:gd name="connsiteX1605" fmla="*/ 106484 w 1008497"/>
              <a:gd name="connsiteY1605" fmla="*/ 494826 h 1007842"/>
              <a:gd name="connsiteX1606" fmla="*/ 105558 w 1008497"/>
              <a:gd name="connsiteY1606" fmla="*/ 493937 h 1007842"/>
              <a:gd name="connsiteX1607" fmla="*/ 115744 w 1008497"/>
              <a:gd name="connsiteY1607" fmla="*/ 483269 h 1007842"/>
              <a:gd name="connsiteX1608" fmla="*/ 73856 w 1008497"/>
              <a:gd name="connsiteY1608" fmla="*/ 481201 h 1007842"/>
              <a:gd name="connsiteX1609" fmla="*/ 97620 w 1008497"/>
              <a:gd name="connsiteY1609" fmla="*/ 492404 h 1007842"/>
              <a:gd name="connsiteX1610" fmla="*/ 97620 w 1008497"/>
              <a:gd name="connsiteY1610" fmla="*/ 494989 h 1007842"/>
              <a:gd name="connsiteX1611" fmla="*/ 74770 w 1008497"/>
              <a:gd name="connsiteY1611" fmla="*/ 505330 h 1007842"/>
              <a:gd name="connsiteX1612" fmla="*/ 68372 w 1008497"/>
              <a:gd name="connsiteY1612" fmla="*/ 499298 h 1007842"/>
              <a:gd name="connsiteX1613" fmla="*/ 75684 w 1008497"/>
              <a:gd name="connsiteY1613" fmla="*/ 500160 h 1007842"/>
              <a:gd name="connsiteX1614" fmla="*/ 83910 w 1008497"/>
              <a:gd name="connsiteY1614" fmla="*/ 494127 h 1007842"/>
              <a:gd name="connsiteX1615" fmla="*/ 79340 w 1008497"/>
              <a:gd name="connsiteY1615" fmla="*/ 485510 h 1007842"/>
              <a:gd name="connsiteX1616" fmla="*/ 77512 w 1008497"/>
              <a:gd name="connsiteY1616" fmla="*/ 485510 h 1007842"/>
              <a:gd name="connsiteX1617" fmla="*/ 79340 w 1008497"/>
              <a:gd name="connsiteY1617" fmla="*/ 493266 h 1007842"/>
              <a:gd name="connsiteX1618" fmla="*/ 71114 w 1008497"/>
              <a:gd name="connsiteY1618" fmla="*/ 494989 h 1007842"/>
              <a:gd name="connsiteX1619" fmla="*/ 67458 w 1008497"/>
              <a:gd name="connsiteY1619" fmla="*/ 488957 h 1007842"/>
              <a:gd name="connsiteX1620" fmla="*/ 73856 w 1008497"/>
              <a:gd name="connsiteY1620" fmla="*/ 481201 h 1007842"/>
              <a:gd name="connsiteX1621" fmla="*/ 911679 w 1008497"/>
              <a:gd name="connsiteY1621" fmla="*/ 479999 h 1007842"/>
              <a:gd name="connsiteX1622" fmla="*/ 927445 w 1008497"/>
              <a:gd name="connsiteY1622" fmla="*/ 480566 h 1007842"/>
              <a:gd name="connsiteX1623" fmla="*/ 940583 w 1008497"/>
              <a:gd name="connsiteY1623" fmla="*/ 493266 h 1007842"/>
              <a:gd name="connsiteX1624" fmla="*/ 939707 w 1008497"/>
              <a:gd name="connsiteY1624" fmla="*/ 495987 h 1007842"/>
              <a:gd name="connsiteX1625" fmla="*/ 921314 w 1008497"/>
              <a:gd name="connsiteY1625" fmla="*/ 497802 h 1007842"/>
              <a:gd name="connsiteX1626" fmla="*/ 917810 w 1008497"/>
              <a:gd name="connsiteY1626" fmla="*/ 493266 h 1007842"/>
              <a:gd name="connsiteX1627" fmla="*/ 909928 w 1008497"/>
              <a:gd name="connsiteY1627" fmla="*/ 491452 h 1007842"/>
              <a:gd name="connsiteX1628" fmla="*/ 906424 w 1008497"/>
              <a:gd name="connsiteY1628" fmla="*/ 496894 h 1007842"/>
              <a:gd name="connsiteX1629" fmla="*/ 914307 w 1008497"/>
              <a:gd name="connsiteY1629" fmla="*/ 495080 h 1007842"/>
              <a:gd name="connsiteX1630" fmla="*/ 915183 w 1008497"/>
              <a:gd name="connsiteY1630" fmla="*/ 503244 h 1007842"/>
              <a:gd name="connsiteX1631" fmla="*/ 908176 w 1008497"/>
              <a:gd name="connsiteY1631" fmla="*/ 507780 h 1007842"/>
              <a:gd name="connsiteX1632" fmla="*/ 896790 w 1008497"/>
              <a:gd name="connsiteY1632" fmla="*/ 494173 h 1007842"/>
              <a:gd name="connsiteX1633" fmla="*/ 889783 w 1008497"/>
              <a:gd name="connsiteY1633" fmla="*/ 480566 h 1007842"/>
              <a:gd name="connsiteX1634" fmla="*/ 895914 w 1008497"/>
              <a:gd name="connsiteY1634" fmla="*/ 481473 h 1007842"/>
              <a:gd name="connsiteX1635" fmla="*/ 911679 w 1008497"/>
              <a:gd name="connsiteY1635" fmla="*/ 479999 h 1007842"/>
              <a:gd name="connsiteX1636" fmla="*/ 50660 w 1008497"/>
              <a:gd name="connsiteY1636" fmla="*/ 476909 h 1007842"/>
              <a:gd name="connsiteX1637" fmla="*/ 59992 w 1008497"/>
              <a:gd name="connsiteY1637" fmla="*/ 479591 h 1007842"/>
              <a:gd name="connsiteX1638" fmla="*/ 63425 w 1008497"/>
              <a:gd name="connsiteY1638" fmla="*/ 486456 h 1007842"/>
              <a:gd name="connsiteX1639" fmla="*/ 53128 w 1008497"/>
              <a:gd name="connsiteY1639" fmla="*/ 486456 h 1007842"/>
              <a:gd name="connsiteX1640" fmla="*/ 49695 w 1008497"/>
              <a:gd name="connsiteY1640" fmla="*/ 494179 h 1007842"/>
              <a:gd name="connsiteX1641" fmla="*/ 58276 w 1008497"/>
              <a:gd name="connsiteY1641" fmla="*/ 489030 h 1007842"/>
              <a:gd name="connsiteX1642" fmla="*/ 60851 w 1008497"/>
              <a:gd name="connsiteY1642" fmla="*/ 498469 h 1007842"/>
              <a:gd name="connsiteX1643" fmla="*/ 53986 w 1008497"/>
              <a:gd name="connsiteY1643" fmla="*/ 504476 h 1007842"/>
              <a:gd name="connsiteX1644" fmla="*/ 37682 w 1008497"/>
              <a:gd name="connsiteY1644" fmla="*/ 495895 h 1007842"/>
              <a:gd name="connsiteX1645" fmla="*/ 32533 w 1008497"/>
              <a:gd name="connsiteY1645" fmla="*/ 490746 h 1007842"/>
              <a:gd name="connsiteX1646" fmla="*/ 41972 w 1008497"/>
              <a:gd name="connsiteY1646" fmla="*/ 481307 h 1007842"/>
              <a:gd name="connsiteX1647" fmla="*/ 50660 w 1008497"/>
              <a:gd name="connsiteY1647" fmla="*/ 476909 h 1007842"/>
              <a:gd name="connsiteX1648" fmla="*/ 981352 w 1008497"/>
              <a:gd name="connsiteY1648" fmla="*/ 464917 h 1007842"/>
              <a:gd name="connsiteX1649" fmla="*/ 983987 w 1008497"/>
              <a:gd name="connsiteY1649" fmla="*/ 472081 h 1007842"/>
              <a:gd name="connsiteX1650" fmla="*/ 980474 w 1008497"/>
              <a:gd name="connsiteY1650" fmla="*/ 486409 h 1007842"/>
              <a:gd name="connsiteX1651" fmla="*/ 979596 w 1008497"/>
              <a:gd name="connsiteY1651" fmla="*/ 495365 h 1007842"/>
              <a:gd name="connsiteX1652" fmla="*/ 972570 w 1008497"/>
              <a:gd name="connsiteY1652" fmla="*/ 498947 h 1007842"/>
              <a:gd name="connsiteX1653" fmla="*/ 966423 w 1008497"/>
              <a:gd name="connsiteY1653" fmla="*/ 496260 h 1007842"/>
              <a:gd name="connsiteX1654" fmla="*/ 964666 w 1008497"/>
              <a:gd name="connsiteY1654" fmla="*/ 488200 h 1007842"/>
              <a:gd name="connsiteX1655" fmla="*/ 969057 w 1008497"/>
              <a:gd name="connsiteY1655" fmla="*/ 484618 h 1007842"/>
              <a:gd name="connsiteX1656" fmla="*/ 975205 w 1008497"/>
              <a:gd name="connsiteY1656" fmla="*/ 486409 h 1007842"/>
              <a:gd name="connsiteX1657" fmla="*/ 970814 w 1008497"/>
              <a:gd name="connsiteY1657" fmla="*/ 481932 h 1007842"/>
              <a:gd name="connsiteX1658" fmla="*/ 962032 w 1008497"/>
              <a:gd name="connsiteY1658" fmla="*/ 484618 h 1007842"/>
              <a:gd name="connsiteX1659" fmla="*/ 959397 w 1008497"/>
              <a:gd name="connsiteY1659" fmla="*/ 494469 h 1007842"/>
              <a:gd name="connsiteX1660" fmla="*/ 947103 w 1008497"/>
              <a:gd name="connsiteY1660" fmla="*/ 498947 h 1007842"/>
              <a:gd name="connsiteX1661" fmla="*/ 945346 w 1008497"/>
              <a:gd name="connsiteY1661" fmla="*/ 497156 h 1007842"/>
              <a:gd name="connsiteX1662" fmla="*/ 962032 w 1008497"/>
              <a:gd name="connsiteY1662" fmla="*/ 473872 h 1007842"/>
              <a:gd name="connsiteX1663" fmla="*/ 981352 w 1008497"/>
              <a:gd name="connsiteY1663" fmla="*/ 464917 h 1007842"/>
              <a:gd name="connsiteX1664" fmla="*/ 915778 w 1008497"/>
              <a:gd name="connsiteY1664" fmla="*/ 460155 h 1007842"/>
              <a:gd name="connsiteX1665" fmla="*/ 924708 w 1008497"/>
              <a:gd name="connsiteY1665" fmla="*/ 467211 h 1007842"/>
              <a:gd name="connsiteX1666" fmla="*/ 922922 w 1008497"/>
              <a:gd name="connsiteY1666" fmla="*/ 474266 h 1007842"/>
              <a:gd name="connsiteX1667" fmla="*/ 913993 w 1008497"/>
              <a:gd name="connsiteY1667" fmla="*/ 475148 h 1007842"/>
              <a:gd name="connsiteX1668" fmla="*/ 914886 w 1008497"/>
              <a:gd name="connsiteY1668" fmla="*/ 461037 h 1007842"/>
              <a:gd name="connsiteX1669" fmla="*/ 915778 w 1008497"/>
              <a:gd name="connsiteY1669" fmla="*/ 460155 h 1007842"/>
              <a:gd name="connsiteX1670" fmla="*/ 94177 w 1008497"/>
              <a:gd name="connsiteY1670" fmla="*/ 460155 h 1007842"/>
              <a:gd name="connsiteX1671" fmla="*/ 121622 w 1008497"/>
              <a:gd name="connsiteY1671" fmla="*/ 461069 h 1007842"/>
              <a:gd name="connsiteX1672" fmla="*/ 120707 w 1008497"/>
              <a:gd name="connsiteY1672" fmla="*/ 472037 h 1007842"/>
              <a:gd name="connsiteX1673" fmla="*/ 112473 w 1008497"/>
              <a:gd name="connsiteY1673" fmla="*/ 478435 h 1007842"/>
              <a:gd name="connsiteX1674" fmla="*/ 105155 w 1008497"/>
              <a:gd name="connsiteY1674" fmla="*/ 490317 h 1007842"/>
              <a:gd name="connsiteX1675" fmla="*/ 97836 w 1008497"/>
              <a:gd name="connsiteY1675" fmla="*/ 487575 h 1007842"/>
              <a:gd name="connsiteX1676" fmla="*/ 95092 w 1008497"/>
              <a:gd name="connsiteY1676" fmla="*/ 478435 h 1007842"/>
              <a:gd name="connsiteX1677" fmla="*/ 101496 w 1008497"/>
              <a:gd name="connsiteY1677" fmla="*/ 472037 h 1007842"/>
              <a:gd name="connsiteX1678" fmla="*/ 90518 w 1008497"/>
              <a:gd name="connsiteY1678" fmla="*/ 477521 h 1007842"/>
              <a:gd name="connsiteX1679" fmla="*/ 74051 w 1008497"/>
              <a:gd name="connsiteY1679" fmla="*/ 474779 h 1007842"/>
              <a:gd name="connsiteX1680" fmla="*/ 73136 w 1008497"/>
              <a:gd name="connsiteY1680" fmla="*/ 472037 h 1007842"/>
              <a:gd name="connsiteX1681" fmla="*/ 94177 w 1008497"/>
              <a:gd name="connsiteY1681" fmla="*/ 460155 h 1007842"/>
              <a:gd name="connsiteX1682" fmla="*/ 964792 w 1008497"/>
              <a:gd name="connsiteY1682" fmla="*/ 458567 h 1007842"/>
              <a:gd name="connsiteX1683" fmla="*/ 966644 w 1008497"/>
              <a:gd name="connsiteY1683" fmla="*/ 465711 h 1007842"/>
              <a:gd name="connsiteX1684" fmla="*/ 959236 w 1008497"/>
              <a:gd name="connsiteY1684" fmla="*/ 469679 h 1007842"/>
              <a:gd name="connsiteX1685" fmla="*/ 957384 w 1008497"/>
              <a:gd name="connsiteY1685" fmla="*/ 460948 h 1007842"/>
              <a:gd name="connsiteX1686" fmla="*/ 964792 w 1008497"/>
              <a:gd name="connsiteY1686" fmla="*/ 458567 h 1007842"/>
              <a:gd name="connsiteX1687" fmla="*/ 30477 w 1008497"/>
              <a:gd name="connsiteY1687" fmla="*/ 447455 h 1007842"/>
              <a:gd name="connsiteX1688" fmla="*/ 36791 w 1008497"/>
              <a:gd name="connsiteY1688" fmla="*/ 452898 h 1007842"/>
              <a:gd name="connsiteX1689" fmla="*/ 59340 w 1008497"/>
              <a:gd name="connsiteY1689" fmla="*/ 461062 h 1007842"/>
              <a:gd name="connsiteX1690" fmla="*/ 66556 w 1008497"/>
              <a:gd name="connsiteY1690" fmla="*/ 476484 h 1007842"/>
              <a:gd name="connsiteX1691" fmla="*/ 56634 w 1008497"/>
              <a:gd name="connsiteY1691" fmla="*/ 471948 h 1007842"/>
              <a:gd name="connsiteX1692" fmla="*/ 44007 w 1008497"/>
              <a:gd name="connsiteY1692" fmla="*/ 462877 h 1007842"/>
              <a:gd name="connsiteX1693" fmla="*/ 43105 w 1008497"/>
              <a:gd name="connsiteY1693" fmla="*/ 466505 h 1007842"/>
              <a:gd name="connsiteX1694" fmla="*/ 49418 w 1008497"/>
              <a:gd name="connsiteY1694" fmla="*/ 471041 h 1007842"/>
              <a:gd name="connsiteX1695" fmla="*/ 37693 w 1008497"/>
              <a:gd name="connsiteY1695" fmla="*/ 478298 h 1007842"/>
              <a:gd name="connsiteX1696" fmla="*/ 33183 w 1008497"/>
              <a:gd name="connsiteY1696" fmla="*/ 473762 h 1007842"/>
              <a:gd name="connsiteX1697" fmla="*/ 33183 w 1008497"/>
              <a:gd name="connsiteY1697" fmla="*/ 466505 h 1007842"/>
              <a:gd name="connsiteX1698" fmla="*/ 27771 w 1008497"/>
              <a:gd name="connsiteY1698" fmla="*/ 453805 h 1007842"/>
              <a:gd name="connsiteX1699" fmla="*/ 30477 w 1008497"/>
              <a:gd name="connsiteY1699" fmla="*/ 447455 h 1007842"/>
              <a:gd name="connsiteX1700" fmla="*/ 936501 w 1008497"/>
              <a:gd name="connsiteY1700" fmla="*/ 445867 h 1007842"/>
              <a:gd name="connsiteX1701" fmla="*/ 946842 w 1008497"/>
              <a:gd name="connsiteY1701" fmla="*/ 452090 h 1007842"/>
              <a:gd name="connsiteX1702" fmla="*/ 952874 w 1008497"/>
              <a:gd name="connsiteY1702" fmla="*/ 472537 h 1007842"/>
              <a:gd name="connsiteX1703" fmla="*/ 945119 w 1008497"/>
              <a:gd name="connsiteY1703" fmla="*/ 476982 h 1007842"/>
              <a:gd name="connsiteX1704" fmla="*/ 941671 w 1008497"/>
              <a:gd name="connsiteY1704" fmla="*/ 470759 h 1007842"/>
              <a:gd name="connsiteX1705" fmla="*/ 943395 w 1008497"/>
              <a:gd name="connsiteY1705" fmla="*/ 465425 h 1007842"/>
              <a:gd name="connsiteX1706" fmla="*/ 938224 w 1008497"/>
              <a:gd name="connsiteY1706" fmla="*/ 470759 h 1007842"/>
              <a:gd name="connsiteX1707" fmla="*/ 945980 w 1008497"/>
              <a:gd name="connsiteY1707" fmla="*/ 482316 h 1007842"/>
              <a:gd name="connsiteX1708" fmla="*/ 943395 w 1008497"/>
              <a:gd name="connsiteY1708" fmla="*/ 490317 h 1007842"/>
              <a:gd name="connsiteX1709" fmla="*/ 939086 w 1008497"/>
              <a:gd name="connsiteY1709" fmla="*/ 484094 h 1007842"/>
              <a:gd name="connsiteX1710" fmla="*/ 927883 w 1008497"/>
              <a:gd name="connsiteY1710" fmla="*/ 476982 h 1007842"/>
              <a:gd name="connsiteX1711" fmla="*/ 936501 w 1008497"/>
              <a:gd name="connsiteY1711" fmla="*/ 445867 h 1007842"/>
              <a:gd name="connsiteX1712" fmla="*/ 98109 w 1008497"/>
              <a:gd name="connsiteY1712" fmla="*/ 442240 h 1007842"/>
              <a:gd name="connsiteX1713" fmla="*/ 101528 w 1008497"/>
              <a:gd name="connsiteY1713" fmla="*/ 454032 h 1007842"/>
              <a:gd name="connsiteX1714" fmla="*/ 92980 w 1008497"/>
              <a:gd name="connsiteY1714" fmla="*/ 454940 h 1007842"/>
              <a:gd name="connsiteX1715" fmla="*/ 91271 w 1008497"/>
              <a:gd name="connsiteY1715" fmla="*/ 445868 h 1007842"/>
              <a:gd name="connsiteX1716" fmla="*/ 98109 w 1008497"/>
              <a:gd name="connsiteY1716" fmla="*/ 442240 h 1007842"/>
              <a:gd name="connsiteX1717" fmla="*/ 47797 w 1008497"/>
              <a:gd name="connsiteY1717" fmla="*/ 442039 h 1007842"/>
              <a:gd name="connsiteX1718" fmla="*/ 55490 w 1008497"/>
              <a:gd name="connsiteY1718" fmla="*/ 443720 h 1007842"/>
              <a:gd name="connsiteX1719" fmla="*/ 53781 w 1008497"/>
              <a:gd name="connsiteY1719" fmla="*/ 452965 h 1007842"/>
              <a:gd name="connsiteX1720" fmla="*/ 48652 w 1008497"/>
              <a:gd name="connsiteY1720" fmla="*/ 451284 h 1007842"/>
              <a:gd name="connsiteX1721" fmla="*/ 47797 w 1008497"/>
              <a:gd name="connsiteY1721" fmla="*/ 442039 h 1007842"/>
              <a:gd name="connsiteX1722" fmla="*/ 973286 w 1008497"/>
              <a:gd name="connsiteY1722" fmla="*/ 439517 h 1007842"/>
              <a:gd name="connsiteX1723" fmla="*/ 979953 w 1008497"/>
              <a:gd name="connsiteY1723" fmla="*/ 445768 h 1007842"/>
              <a:gd name="connsiteX1724" fmla="*/ 979001 w 1008497"/>
              <a:gd name="connsiteY1724" fmla="*/ 461841 h 1007842"/>
              <a:gd name="connsiteX1725" fmla="*/ 969476 w 1008497"/>
              <a:gd name="connsiteY1725" fmla="*/ 466306 h 1007842"/>
              <a:gd name="connsiteX1726" fmla="*/ 973286 w 1008497"/>
              <a:gd name="connsiteY1726" fmla="*/ 458269 h 1007842"/>
              <a:gd name="connsiteX1727" fmla="*/ 973286 w 1008497"/>
              <a:gd name="connsiteY1727" fmla="*/ 449340 h 1007842"/>
              <a:gd name="connsiteX1728" fmla="*/ 967571 w 1008497"/>
              <a:gd name="connsiteY1728" fmla="*/ 444875 h 1007842"/>
              <a:gd name="connsiteX1729" fmla="*/ 973286 w 1008497"/>
              <a:gd name="connsiteY1729" fmla="*/ 439517 h 1007842"/>
              <a:gd name="connsiteX1730" fmla="*/ 79038 w 1008497"/>
              <a:gd name="connsiteY1730" fmla="*/ 425230 h 1007842"/>
              <a:gd name="connsiteX1731" fmla="*/ 79925 w 1008497"/>
              <a:gd name="connsiteY1731" fmla="*/ 434817 h 1007842"/>
              <a:gd name="connsiteX1732" fmla="*/ 88796 w 1008497"/>
              <a:gd name="connsiteY1732" fmla="*/ 455735 h 1007842"/>
              <a:gd name="connsiteX1733" fmla="*/ 71053 w 1008497"/>
              <a:gd name="connsiteY1733" fmla="*/ 469680 h 1007842"/>
              <a:gd name="connsiteX1734" fmla="*/ 68392 w 1008497"/>
              <a:gd name="connsiteY1734" fmla="*/ 465322 h 1007842"/>
              <a:gd name="connsiteX1735" fmla="*/ 73715 w 1008497"/>
              <a:gd name="connsiteY1735" fmla="*/ 461836 h 1007842"/>
              <a:gd name="connsiteX1736" fmla="*/ 77263 w 1008497"/>
              <a:gd name="connsiteY1736" fmla="*/ 449634 h 1007842"/>
              <a:gd name="connsiteX1737" fmla="*/ 74602 w 1008497"/>
              <a:gd name="connsiteY1737" fmla="*/ 446148 h 1007842"/>
              <a:gd name="connsiteX1738" fmla="*/ 71053 w 1008497"/>
              <a:gd name="connsiteY1738" fmla="*/ 447019 h 1007842"/>
              <a:gd name="connsiteX1739" fmla="*/ 72828 w 1008497"/>
              <a:gd name="connsiteY1739" fmla="*/ 456607 h 1007842"/>
              <a:gd name="connsiteX1740" fmla="*/ 63957 w 1008497"/>
              <a:gd name="connsiteY1740" fmla="*/ 458350 h 1007842"/>
              <a:gd name="connsiteX1741" fmla="*/ 60408 w 1008497"/>
              <a:gd name="connsiteY1741" fmla="*/ 451377 h 1007842"/>
              <a:gd name="connsiteX1742" fmla="*/ 65731 w 1008497"/>
              <a:gd name="connsiteY1742" fmla="*/ 440918 h 1007842"/>
              <a:gd name="connsiteX1743" fmla="*/ 67505 w 1008497"/>
              <a:gd name="connsiteY1743" fmla="*/ 431331 h 1007842"/>
              <a:gd name="connsiteX1744" fmla="*/ 79038 w 1008497"/>
              <a:gd name="connsiteY1744" fmla="*/ 425230 h 1007842"/>
              <a:gd name="connsiteX1745" fmla="*/ 40708 w 1008497"/>
              <a:gd name="connsiteY1745" fmla="*/ 419781 h 1007842"/>
              <a:gd name="connsiteX1746" fmla="*/ 45947 w 1008497"/>
              <a:gd name="connsiteY1746" fmla="*/ 422484 h 1007842"/>
              <a:gd name="connsiteX1747" fmla="*/ 43328 w 1008497"/>
              <a:gd name="connsiteY1747" fmla="*/ 426088 h 1007842"/>
              <a:gd name="connsiteX1748" fmla="*/ 38089 w 1008497"/>
              <a:gd name="connsiteY1748" fmla="*/ 430593 h 1007842"/>
              <a:gd name="connsiteX1749" fmla="*/ 40708 w 1008497"/>
              <a:gd name="connsiteY1749" fmla="*/ 443207 h 1007842"/>
              <a:gd name="connsiteX1750" fmla="*/ 43328 w 1008497"/>
              <a:gd name="connsiteY1750" fmla="*/ 450415 h 1007842"/>
              <a:gd name="connsiteX1751" fmla="*/ 36343 w 1008497"/>
              <a:gd name="connsiteY1751" fmla="*/ 448613 h 1007842"/>
              <a:gd name="connsiteX1752" fmla="*/ 30231 w 1008497"/>
              <a:gd name="connsiteY1752" fmla="*/ 426989 h 1007842"/>
              <a:gd name="connsiteX1753" fmla="*/ 40708 w 1008497"/>
              <a:gd name="connsiteY1753" fmla="*/ 419781 h 1007842"/>
              <a:gd name="connsiteX1754" fmla="*/ 938334 w 1008497"/>
              <a:gd name="connsiteY1754" fmla="*/ 410942 h 1007842"/>
              <a:gd name="connsiteX1755" fmla="*/ 946668 w 1008497"/>
              <a:gd name="connsiteY1755" fmla="*/ 421657 h 1007842"/>
              <a:gd name="connsiteX1756" fmla="*/ 948520 w 1008497"/>
              <a:gd name="connsiteY1756" fmla="*/ 424336 h 1007842"/>
              <a:gd name="connsiteX1757" fmla="*/ 942038 w 1008497"/>
              <a:gd name="connsiteY1757" fmla="*/ 422550 h 1007842"/>
              <a:gd name="connsiteX1758" fmla="*/ 938334 w 1008497"/>
              <a:gd name="connsiteY1758" fmla="*/ 410942 h 1007842"/>
              <a:gd name="connsiteX1759" fmla="*/ 924870 w 1008497"/>
              <a:gd name="connsiteY1759" fmla="*/ 406180 h 1007842"/>
              <a:gd name="connsiteX1760" fmla="*/ 933618 w 1008497"/>
              <a:gd name="connsiteY1760" fmla="*/ 411444 h 1007842"/>
              <a:gd name="connsiteX1761" fmla="*/ 941491 w 1008497"/>
              <a:gd name="connsiteY1761" fmla="*/ 426358 h 1007842"/>
              <a:gd name="connsiteX1762" fmla="*/ 950238 w 1008497"/>
              <a:gd name="connsiteY1762" fmla="*/ 428112 h 1007842"/>
              <a:gd name="connsiteX1763" fmla="*/ 951987 w 1008497"/>
              <a:gd name="connsiteY1763" fmla="*/ 421094 h 1007842"/>
              <a:gd name="connsiteX1764" fmla="*/ 961609 w 1008497"/>
              <a:gd name="connsiteY1764" fmla="*/ 418462 h 1007842"/>
              <a:gd name="connsiteX1765" fmla="*/ 965108 w 1008497"/>
              <a:gd name="connsiteY1765" fmla="*/ 428112 h 1007842"/>
              <a:gd name="connsiteX1766" fmla="*/ 955486 w 1008497"/>
              <a:gd name="connsiteY1766" fmla="*/ 437763 h 1007842"/>
              <a:gd name="connsiteX1767" fmla="*/ 934492 w 1008497"/>
              <a:gd name="connsiteY1767" fmla="*/ 432499 h 1007842"/>
              <a:gd name="connsiteX1768" fmla="*/ 923121 w 1008497"/>
              <a:gd name="connsiteY1768" fmla="*/ 408812 h 1007842"/>
              <a:gd name="connsiteX1769" fmla="*/ 924870 w 1008497"/>
              <a:gd name="connsiteY1769" fmla="*/ 406180 h 1007842"/>
              <a:gd name="connsiteX1770" fmla="*/ 76983 w 1008497"/>
              <a:gd name="connsiteY1770" fmla="*/ 390305 h 1007842"/>
              <a:gd name="connsiteX1771" fmla="*/ 65375 w 1008497"/>
              <a:gd name="connsiteY1771" fmla="*/ 401417 h 1007842"/>
              <a:gd name="connsiteX1772" fmla="*/ 72518 w 1008497"/>
              <a:gd name="connsiteY1772" fmla="*/ 392014 h 1007842"/>
              <a:gd name="connsiteX1773" fmla="*/ 76983 w 1008497"/>
              <a:gd name="connsiteY1773" fmla="*/ 390305 h 1007842"/>
              <a:gd name="connsiteX1774" fmla="*/ 91809 w 1008497"/>
              <a:gd name="connsiteY1774" fmla="*/ 383955 h 1007842"/>
              <a:gd name="connsiteX1775" fmla="*/ 88293 w 1008497"/>
              <a:gd name="connsiteY1775" fmla="*/ 398734 h 1007842"/>
              <a:gd name="connsiteX1776" fmla="*/ 75112 w 1008497"/>
              <a:gd name="connsiteY1776" fmla="*/ 413512 h 1007842"/>
              <a:gd name="connsiteX1777" fmla="*/ 55778 w 1008497"/>
              <a:gd name="connsiteY1777" fmla="*/ 416990 h 1007842"/>
              <a:gd name="connsiteX1778" fmla="*/ 45233 w 1008497"/>
              <a:gd name="connsiteY1778" fmla="*/ 404819 h 1007842"/>
              <a:gd name="connsiteX1779" fmla="*/ 50506 w 1008497"/>
              <a:gd name="connsiteY1779" fmla="*/ 395256 h 1007842"/>
              <a:gd name="connsiteX1780" fmla="*/ 58415 w 1008497"/>
              <a:gd name="connsiteY1780" fmla="*/ 396995 h 1007842"/>
              <a:gd name="connsiteX1781" fmla="*/ 61051 w 1008497"/>
              <a:gd name="connsiteY1781" fmla="*/ 406558 h 1007842"/>
              <a:gd name="connsiteX1782" fmla="*/ 78627 w 1008497"/>
              <a:gd name="connsiteY1782" fmla="*/ 396126 h 1007842"/>
              <a:gd name="connsiteX1783" fmla="*/ 81263 w 1008497"/>
              <a:gd name="connsiteY1783" fmla="*/ 389171 h 1007842"/>
              <a:gd name="connsiteX1784" fmla="*/ 91809 w 1008497"/>
              <a:gd name="connsiteY1784" fmla="*/ 383955 h 1007842"/>
              <a:gd name="connsiteX1785" fmla="*/ 873197 w 1008497"/>
              <a:gd name="connsiteY1785" fmla="*/ 382367 h 1007842"/>
              <a:gd name="connsiteX1786" fmla="*/ 879328 w 1008497"/>
              <a:gd name="connsiteY1786" fmla="*/ 388540 h 1007842"/>
              <a:gd name="connsiteX1787" fmla="*/ 888086 w 1008497"/>
              <a:gd name="connsiteY1787" fmla="*/ 404415 h 1007842"/>
              <a:gd name="connsiteX1788" fmla="*/ 907355 w 1008497"/>
              <a:gd name="connsiteY1788" fmla="*/ 415881 h 1007842"/>
              <a:gd name="connsiteX1789" fmla="*/ 909107 w 1008497"/>
              <a:gd name="connsiteY1789" fmla="*/ 424700 h 1007842"/>
              <a:gd name="connsiteX1790" fmla="*/ 920493 w 1008497"/>
              <a:gd name="connsiteY1790" fmla="*/ 429992 h 1007842"/>
              <a:gd name="connsiteX1791" fmla="*/ 922245 w 1008497"/>
              <a:gd name="connsiteY1791" fmla="*/ 440575 h 1007842"/>
              <a:gd name="connsiteX1792" fmla="*/ 917866 w 1008497"/>
              <a:gd name="connsiteY1792" fmla="*/ 444985 h 1007842"/>
              <a:gd name="connsiteX1793" fmla="*/ 912611 w 1008497"/>
              <a:gd name="connsiteY1793" fmla="*/ 443221 h 1007842"/>
              <a:gd name="connsiteX1794" fmla="*/ 912611 w 1008497"/>
              <a:gd name="connsiteY1794" fmla="*/ 437929 h 1007842"/>
              <a:gd name="connsiteX1795" fmla="*/ 913486 w 1008497"/>
              <a:gd name="connsiteY1795" fmla="*/ 434402 h 1007842"/>
              <a:gd name="connsiteX1796" fmla="*/ 905604 w 1008497"/>
              <a:gd name="connsiteY1796" fmla="*/ 434402 h 1007842"/>
              <a:gd name="connsiteX1797" fmla="*/ 900348 w 1008497"/>
              <a:gd name="connsiteY1797" fmla="*/ 444985 h 1007842"/>
              <a:gd name="connsiteX1798" fmla="*/ 909983 w 1008497"/>
              <a:gd name="connsiteY1798" fmla="*/ 463506 h 1007842"/>
              <a:gd name="connsiteX1799" fmla="*/ 907355 w 1008497"/>
              <a:gd name="connsiteY1799" fmla="*/ 467915 h 1007842"/>
              <a:gd name="connsiteX1800" fmla="*/ 897721 w 1008497"/>
              <a:gd name="connsiteY1800" fmla="*/ 460860 h 1007842"/>
              <a:gd name="connsiteX1801" fmla="*/ 896845 w 1008497"/>
              <a:gd name="connsiteY1801" fmla="*/ 456450 h 1007842"/>
              <a:gd name="connsiteX1802" fmla="*/ 890714 w 1008497"/>
              <a:gd name="connsiteY1802" fmla="*/ 454686 h 1007842"/>
              <a:gd name="connsiteX1803" fmla="*/ 889838 w 1008497"/>
              <a:gd name="connsiteY1803" fmla="*/ 457332 h 1007842"/>
              <a:gd name="connsiteX1804" fmla="*/ 892466 w 1008497"/>
              <a:gd name="connsiteY1804" fmla="*/ 465269 h 1007842"/>
              <a:gd name="connsiteX1805" fmla="*/ 884583 w 1008497"/>
              <a:gd name="connsiteY1805" fmla="*/ 465269 h 1007842"/>
              <a:gd name="connsiteX1806" fmla="*/ 881955 w 1008497"/>
              <a:gd name="connsiteY1806" fmla="*/ 453804 h 1007842"/>
              <a:gd name="connsiteX1807" fmla="*/ 893342 w 1008497"/>
              <a:gd name="connsiteY1807" fmla="*/ 444985 h 1007842"/>
              <a:gd name="connsiteX1808" fmla="*/ 894217 w 1008497"/>
              <a:gd name="connsiteY1808" fmla="*/ 435283 h 1007842"/>
              <a:gd name="connsiteX1809" fmla="*/ 901224 w 1008497"/>
              <a:gd name="connsiteY1809" fmla="*/ 419409 h 1007842"/>
              <a:gd name="connsiteX1810" fmla="*/ 894217 w 1008497"/>
              <a:gd name="connsiteY1810" fmla="*/ 412353 h 1007842"/>
              <a:gd name="connsiteX1811" fmla="*/ 885459 w 1008497"/>
              <a:gd name="connsiteY1811" fmla="*/ 416763 h 1007842"/>
              <a:gd name="connsiteX1812" fmla="*/ 886335 w 1008497"/>
              <a:gd name="connsiteY1812" fmla="*/ 419409 h 1007842"/>
              <a:gd name="connsiteX1813" fmla="*/ 889838 w 1008497"/>
              <a:gd name="connsiteY1813" fmla="*/ 422054 h 1007842"/>
              <a:gd name="connsiteX1814" fmla="*/ 885459 w 1008497"/>
              <a:gd name="connsiteY1814" fmla="*/ 427346 h 1007842"/>
              <a:gd name="connsiteX1815" fmla="*/ 879328 w 1008497"/>
              <a:gd name="connsiteY1815" fmla="*/ 423818 h 1007842"/>
              <a:gd name="connsiteX1816" fmla="*/ 881079 w 1008497"/>
              <a:gd name="connsiteY1816" fmla="*/ 405297 h 1007842"/>
              <a:gd name="connsiteX1817" fmla="*/ 872321 w 1008497"/>
              <a:gd name="connsiteY1817" fmla="*/ 385013 h 1007842"/>
              <a:gd name="connsiteX1818" fmla="*/ 873197 w 1008497"/>
              <a:gd name="connsiteY1818" fmla="*/ 382367 h 1007842"/>
              <a:gd name="connsiteX1819" fmla="*/ 143658 w 1008497"/>
              <a:gd name="connsiteY1819" fmla="*/ 372843 h 1007842"/>
              <a:gd name="connsiteX1820" fmla="*/ 132341 w 1008497"/>
              <a:gd name="connsiteY1820" fmla="*/ 388718 h 1007842"/>
              <a:gd name="connsiteX1821" fmla="*/ 134082 w 1008497"/>
              <a:gd name="connsiteY1821" fmla="*/ 405475 h 1007842"/>
              <a:gd name="connsiteX1822" fmla="*/ 125376 w 1008497"/>
              <a:gd name="connsiteY1822" fmla="*/ 411649 h 1007842"/>
              <a:gd name="connsiteX1823" fmla="*/ 121023 w 1008497"/>
              <a:gd name="connsiteY1823" fmla="*/ 406357 h 1007842"/>
              <a:gd name="connsiteX1824" fmla="*/ 124506 w 1008497"/>
              <a:gd name="connsiteY1824" fmla="*/ 401065 h 1007842"/>
              <a:gd name="connsiteX1825" fmla="*/ 127117 w 1008497"/>
              <a:gd name="connsiteY1825" fmla="*/ 400183 h 1007842"/>
              <a:gd name="connsiteX1826" fmla="*/ 122764 w 1008497"/>
              <a:gd name="connsiteY1826" fmla="*/ 394010 h 1007842"/>
              <a:gd name="connsiteX1827" fmla="*/ 115800 w 1008497"/>
              <a:gd name="connsiteY1827" fmla="*/ 394891 h 1007842"/>
              <a:gd name="connsiteX1828" fmla="*/ 110576 w 1008497"/>
              <a:gd name="connsiteY1828" fmla="*/ 404593 h 1007842"/>
              <a:gd name="connsiteX1829" fmla="*/ 121023 w 1008497"/>
              <a:gd name="connsiteY1829" fmla="*/ 425760 h 1007842"/>
              <a:gd name="connsiteX1830" fmla="*/ 121023 w 1008497"/>
              <a:gd name="connsiteY1830" fmla="*/ 433697 h 1007842"/>
              <a:gd name="connsiteX1831" fmla="*/ 129729 w 1008497"/>
              <a:gd name="connsiteY1831" fmla="*/ 436343 h 1007842"/>
              <a:gd name="connsiteX1832" fmla="*/ 131470 w 1008497"/>
              <a:gd name="connsiteY1832" fmla="*/ 449572 h 1007842"/>
              <a:gd name="connsiteX1833" fmla="*/ 126247 w 1008497"/>
              <a:gd name="connsiteY1833" fmla="*/ 452218 h 1007842"/>
              <a:gd name="connsiteX1834" fmla="*/ 121894 w 1008497"/>
              <a:gd name="connsiteY1834" fmla="*/ 448690 h 1007842"/>
              <a:gd name="connsiteX1835" fmla="*/ 123635 w 1008497"/>
              <a:gd name="connsiteY1835" fmla="*/ 442517 h 1007842"/>
              <a:gd name="connsiteX1836" fmla="*/ 106224 w 1008497"/>
              <a:gd name="connsiteY1836" fmla="*/ 451336 h 1007842"/>
              <a:gd name="connsiteX1837" fmla="*/ 104483 w 1008497"/>
              <a:gd name="connsiteY1837" fmla="*/ 445163 h 1007842"/>
              <a:gd name="connsiteX1838" fmla="*/ 111447 w 1008497"/>
              <a:gd name="connsiteY1838" fmla="*/ 436343 h 1007842"/>
              <a:gd name="connsiteX1839" fmla="*/ 110576 w 1008497"/>
              <a:gd name="connsiteY1839" fmla="*/ 420468 h 1007842"/>
              <a:gd name="connsiteX1840" fmla="*/ 101871 w 1008497"/>
              <a:gd name="connsiteY1840" fmla="*/ 416940 h 1007842"/>
              <a:gd name="connsiteX1841" fmla="*/ 97518 w 1008497"/>
              <a:gd name="connsiteY1841" fmla="*/ 419586 h 1007842"/>
              <a:gd name="connsiteX1842" fmla="*/ 101000 w 1008497"/>
              <a:gd name="connsiteY1842" fmla="*/ 428406 h 1007842"/>
              <a:gd name="connsiteX1843" fmla="*/ 94036 w 1008497"/>
              <a:gd name="connsiteY1843" fmla="*/ 431051 h 1007842"/>
              <a:gd name="connsiteX1844" fmla="*/ 89683 w 1008497"/>
              <a:gd name="connsiteY1844" fmla="*/ 421350 h 1007842"/>
              <a:gd name="connsiteX1845" fmla="*/ 98389 w 1008497"/>
              <a:gd name="connsiteY1845" fmla="*/ 409885 h 1007842"/>
              <a:gd name="connsiteX1846" fmla="*/ 103612 w 1008497"/>
              <a:gd name="connsiteY1846" fmla="*/ 407239 h 1007842"/>
              <a:gd name="connsiteX1847" fmla="*/ 111447 w 1008497"/>
              <a:gd name="connsiteY1847" fmla="*/ 388718 h 1007842"/>
              <a:gd name="connsiteX1848" fmla="*/ 125376 w 1008497"/>
              <a:gd name="connsiteY1848" fmla="*/ 385190 h 1007842"/>
              <a:gd name="connsiteX1849" fmla="*/ 134952 w 1008497"/>
              <a:gd name="connsiteY1849" fmla="*/ 374607 h 1007842"/>
              <a:gd name="connsiteX1850" fmla="*/ 143658 w 1008497"/>
              <a:gd name="connsiteY1850" fmla="*/ 372843 h 1007842"/>
              <a:gd name="connsiteX1851" fmla="*/ 956855 w 1008497"/>
              <a:gd name="connsiteY1851" fmla="*/ 368268 h 1007842"/>
              <a:gd name="connsiteX1852" fmla="*/ 979179 w 1008497"/>
              <a:gd name="connsiteY1852" fmla="*/ 378034 h 1007842"/>
              <a:gd name="connsiteX1853" fmla="*/ 998825 w 1008497"/>
              <a:gd name="connsiteY1853" fmla="*/ 411772 h 1007842"/>
              <a:gd name="connsiteX1854" fmla="*/ 1003289 w 1008497"/>
              <a:gd name="connsiteY1854" fmla="*/ 441959 h 1007842"/>
              <a:gd name="connsiteX1855" fmla="*/ 1006861 w 1008497"/>
              <a:gd name="connsiteY1855" fmla="*/ 498781 h 1007842"/>
              <a:gd name="connsiteX1856" fmla="*/ 1004182 w 1008497"/>
              <a:gd name="connsiteY1856" fmla="*/ 506771 h 1007842"/>
              <a:gd name="connsiteX1857" fmla="*/ 1007754 w 1008497"/>
              <a:gd name="connsiteY1857" fmla="*/ 509435 h 1007842"/>
              <a:gd name="connsiteX1858" fmla="*/ 1003289 w 1008497"/>
              <a:gd name="connsiteY1858" fmla="*/ 512986 h 1007842"/>
              <a:gd name="connsiteX1859" fmla="*/ 1004182 w 1008497"/>
              <a:gd name="connsiteY1859" fmla="*/ 515650 h 1007842"/>
              <a:gd name="connsiteX1860" fmla="*/ 1006861 w 1008497"/>
              <a:gd name="connsiteY1860" fmla="*/ 515650 h 1007842"/>
              <a:gd name="connsiteX1861" fmla="*/ 1006861 w 1008497"/>
              <a:gd name="connsiteY1861" fmla="*/ 525416 h 1007842"/>
              <a:gd name="connsiteX1862" fmla="*/ 1005968 w 1008497"/>
              <a:gd name="connsiteY1862" fmla="*/ 540509 h 1007842"/>
              <a:gd name="connsiteX1863" fmla="*/ 1002396 w 1008497"/>
              <a:gd name="connsiteY1863" fmla="*/ 572471 h 1007842"/>
              <a:gd name="connsiteX1864" fmla="*/ 1000610 w 1008497"/>
              <a:gd name="connsiteY1864" fmla="*/ 581350 h 1007842"/>
              <a:gd name="connsiteX1865" fmla="*/ 994360 w 1008497"/>
              <a:gd name="connsiteY1865" fmla="*/ 612424 h 1007842"/>
              <a:gd name="connsiteX1866" fmla="*/ 951497 w 1008497"/>
              <a:gd name="connsiteY1866" fmla="*/ 657704 h 1007842"/>
              <a:gd name="connsiteX1867" fmla="*/ 927387 w 1008497"/>
              <a:gd name="connsiteY1867" fmla="*/ 648826 h 1007842"/>
              <a:gd name="connsiteX1868" fmla="*/ 926494 w 1008497"/>
              <a:gd name="connsiteY1868" fmla="*/ 643499 h 1007842"/>
              <a:gd name="connsiteX1869" fmla="*/ 935423 w 1008497"/>
              <a:gd name="connsiteY1869" fmla="*/ 639947 h 1007842"/>
              <a:gd name="connsiteX1870" fmla="*/ 959534 w 1008497"/>
              <a:gd name="connsiteY1870" fmla="*/ 644387 h 1007842"/>
              <a:gd name="connsiteX1871" fmla="*/ 987216 w 1008497"/>
              <a:gd name="connsiteY1871" fmla="*/ 601770 h 1007842"/>
              <a:gd name="connsiteX1872" fmla="*/ 996146 w 1008497"/>
              <a:gd name="connsiteY1872" fmla="*/ 515650 h 1007842"/>
              <a:gd name="connsiteX1873" fmla="*/ 992574 w 1008497"/>
              <a:gd name="connsiteY1873" fmla="*/ 513874 h 1007842"/>
              <a:gd name="connsiteX1874" fmla="*/ 990788 w 1008497"/>
              <a:gd name="connsiteY1874" fmla="*/ 548500 h 1007842"/>
              <a:gd name="connsiteX1875" fmla="*/ 988109 w 1008497"/>
              <a:gd name="connsiteY1875" fmla="*/ 550275 h 1007842"/>
              <a:gd name="connsiteX1876" fmla="*/ 989895 w 1008497"/>
              <a:gd name="connsiteY1876" fmla="*/ 553827 h 1007842"/>
              <a:gd name="connsiteX1877" fmla="*/ 977393 w 1008497"/>
              <a:gd name="connsiteY1877" fmla="*/ 619527 h 1007842"/>
              <a:gd name="connsiteX1878" fmla="*/ 947925 w 1008497"/>
              <a:gd name="connsiteY1878" fmla="*/ 642611 h 1007842"/>
              <a:gd name="connsiteX1879" fmla="*/ 940782 w 1008497"/>
              <a:gd name="connsiteY1879" fmla="*/ 638172 h 1007842"/>
              <a:gd name="connsiteX1880" fmla="*/ 953283 w 1008497"/>
              <a:gd name="connsiteY1880" fmla="*/ 638172 h 1007842"/>
              <a:gd name="connsiteX1881" fmla="*/ 980072 w 1008497"/>
              <a:gd name="connsiteY1881" fmla="*/ 594668 h 1007842"/>
              <a:gd name="connsiteX1882" fmla="*/ 989002 w 1008497"/>
              <a:gd name="connsiteY1882" fmla="*/ 512986 h 1007842"/>
              <a:gd name="connsiteX1883" fmla="*/ 991681 w 1008497"/>
              <a:gd name="connsiteY1883" fmla="*/ 512986 h 1007842"/>
              <a:gd name="connsiteX1884" fmla="*/ 992574 w 1008497"/>
              <a:gd name="connsiteY1884" fmla="*/ 510323 h 1007842"/>
              <a:gd name="connsiteX1885" fmla="*/ 989002 w 1008497"/>
              <a:gd name="connsiteY1885" fmla="*/ 499668 h 1007842"/>
              <a:gd name="connsiteX1886" fmla="*/ 988109 w 1008497"/>
              <a:gd name="connsiteY1886" fmla="*/ 497005 h 1007842"/>
              <a:gd name="connsiteX1887" fmla="*/ 980965 w 1008497"/>
              <a:gd name="connsiteY1887" fmla="*/ 415323 h 1007842"/>
              <a:gd name="connsiteX1888" fmla="*/ 956855 w 1008497"/>
              <a:gd name="connsiteY1888" fmla="*/ 386912 h 1007842"/>
              <a:gd name="connsiteX1889" fmla="*/ 947032 w 1008497"/>
              <a:gd name="connsiteY1889" fmla="*/ 386912 h 1007842"/>
              <a:gd name="connsiteX1890" fmla="*/ 951497 w 1008497"/>
              <a:gd name="connsiteY1890" fmla="*/ 384249 h 1007842"/>
              <a:gd name="connsiteX1891" fmla="*/ 977393 w 1008497"/>
              <a:gd name="connsiteY1891" fmla="*/ 397566 h 1007842"/>
              <a:gd name="connsiteX1892" fmla="*/ 992574 w 1008497"/>
              <a:gd name="connsiteY1892" fmla="*/ 474809 h 1007842"/>
              <a:gd name="connsiteX1893" fmla="*/ 993467 w 1008497"/>
              <a:gd name="connsiteY1893" fmla="*/ 494341 h 1007842"/>
              <a:gd name="connsiteX1894" fmla="*/ 996146 w 1008497"/>
              <a:gd name="connsiteY1894" fmla="*/ 495229 h 1007842"/>
              <a:gd name="connsiteX1895" fmla="*/ 995253 w 1008497"/>
              <a:gd name="connsiteY1895" fmla="*/ 481912 h 1007842"/>
              <a:gd name="connsiteX1896" fmla="*/ 985430 w 1008497"/>
              <a:gd name="connsiteY1896" fmla="*/ 406445 h 1007842"/>
              <a:gd name="connsiteX1897" fmla="*/ 973821 w 1008497"/>
              <a:gd name="connsiteY1897" fmla="*/ 387800 h 1007842"/>
              <a:gd name="connsiteX1898" fmla="*/ 948818 w 1008497"/>
              <a:gd name="connsiteY1898" fmla="*/ 380697 h 1007842"/>
              <a:gd name="connsiteX1899" fmla="*/ 938103 w 1008497"/>
              <a:gd name="connsiteY1899" fmla="*/ 384249 h 1007842"/>
              <a:gd name="connsiteX1900" fmla="*/ 933638 w 1008497"/>
              <a:gd name="connsiteY1900" fmla="*/ 381585 h 1007842"/>
              <a:gd name="connsiteX1901" fmla="*/ 941675 w 1008497"/>
              <a:gd name="connsiteY1901" fmla="*/ 372707 h 1007842"/>
              <a:gd name="connsiteX1902" fmla="*/ 956855 w 1008497"/>
              <a:gd name="connsiteY1902" fmla="*/ 368268 h 1007842"/>
              <a:gd name="connsiteX1903" fmla="*/ 55773 w 1008497"/>
              <a:gd name="connsiteY1903" fmla="*/ 361730 h 1007842"/>
              <a:gd name="connsiteX1904" fmla="*/ 69046 w 1008497"/>
              <a:gd name="connsiteY1904" fmla="*/ 367054 h 1007842"/>
              <a:gd name="connsiteX1905" fmla="*/ 60198 w 1008497"/>
              <a:gd name="connsiteY1905" fmla="*/ 364392 h 1007842"/>
              <a:gd name="connsiteX1906" fmla="*/ 36307 w 1008497"/>
              <a:gd name="connsiteY1906" fmla="*/ 378588 h 1007842"/>
              <a:gd name="connsiteX1907" fmla="*/ 27459 w 1008497"/>
              <a:gd name="connsiteY1907" fmla="*/ 414080 h 1007842"/>
              <a:gd name="connsiteX1908" fmla="*/ 26574 w 1008497"/>
              <a:gd name="connsiteY1908" fmla="*/ 421179 h 1007842"/>
              <a:gd name="connsiteX1909" fmla="*/ 20380 w 1008497"/>
              <a:gd name="connsiteY1909" fmla="*/ 505471 h 1007842"/>
              <a:gd name="connsiteX1910" fmla="*/ 26574 w 1008497"/>
              <a:gd name="connsiteY1910" fmla="*/ 584440 h 1007842"/>
              <a:gd name="connsiteX1911" fmla="*/ 41616 w 1008497"/>
              <a:gd name="connsiteY1911" fmla="*/ 611946 h 1007842"/>
              <a:gd name="connsiteX1912" fmla="*/ 64622 w 1008497"/>
              <a:gd name="connsiteY1912" fmla="*/ 618157 h 1007842"/>
              <a:gd name="connsiteX1913" fmla="*/ 64622 w 1008497"/>
              <a:gd name="connsiteY1913" fmla="*/ 619931 h 1007842"/>
              <a:gd name="connsiteX1914" fmla="*/ 38962 w 1008497"/>
              <a:gd name="connsiteY1914" fmla="*/ 614608 h 1007842"/>
              <a:gd name="connsiteX1915" fmla="*/ 16841 w 1008497"/>
              <a:gd name="connsiteY1915" fmla="*/ 539188 h 1007842"/>
              <a:gd name="connsiteX1916" fmla="*/ 16841 w 1008497"/>
              <a:gd name="connsiteY1916" fmla="*/ 467318 h 1007842"/>
              <a:gd name="connsiteX1917" fmla="*/ 23919 w 1008497"/>
              <a:gd name="connsiteY1917" fmla="*/ 416742 h 1007842"/>
              <a:gd name="connsiteX1918" fmla="*/ 33652 w 1008497"/>
              <a:gd name="connsiteY1918" fmla="*/ 375927 h 1007842"/>
              <a:gd name="connsiteX1919" fmla="*/ 55773 w 1008497"/>
              <a:gd name="connsiteY1919" fmla="*/ 361730 h 1007842"/>
              <a:gd name="connsiteX1920" fmla="*/ 65478 w 1008497"/>
              <a:gd name="connsiteY1920" fmla="*/ 346745 h 1007842"/>
              <a:gd name="connsiteX1921" fmla="*/ 76967 w 1008497"/>
              <a:gd name="connsiteY1921" fmla="*/ 351198 h 1007842"/>
              <a:gd name="connsiteX1922" fmla="*/ 84921 w 1008497"/>
              <a:gd name="connsiteY1922" fmla="*/ 359213 h 1007842"/>
              <a:gd name="connsiteX1923" fmla="*/ 73432 w 1008497"/>
              <a:gd name="connsiteY1923" fmla="*/ 364556 h 1007842"/>
              <a:gd name="connsiteX1924" fmla="*/ 50454 w 1008497"/>
              <a:gd name="connsiteY1924" fmla="*/ 357432 h 1007842"/>
              <a:gd name="connsiteX1925" fmla="*/ 21290 w 1008497"/>
              <a:gd name="connsiteY1925" fmla="*/ 404631 h 1007842"/>
              <a:gd name="connsiteX1926" fmla="*/ 12452 w 1008497"/>
              <a:gd name="connsiteY1926" fmla="*/ 470532 h 1007842"/>
              <a:gd name="connsiteX1927" fmla="*/ 12452 w 1008497"/>
              <a:gd name="connsiteY1927" fmla="*/ 529308 h 1007842"/>
              <a:gd name="connsiteX1928" fmla="*/ 28360 w 1008497"/>
              <a:gd name="connsiteY1928" fmla="*/ 608567 h 1007842"/>
              <a:gd name="connsiteX1929" fmla="*/ 55757 w 1008497"/>
              <a:gd name="connsiteY1929" fmla="*/ 626378 h 1007842"/>
              <a:gd name="connsiteX1930" fmla="*/ 69897 w 1008497"/>
              <a:gd name="connsiteY1930" fmla="*/ 620144 h 1007842"/>
              <a:gd name="connsiteX1931" fmla="*/ 77851 w 1008497"/>
              <a:gd name="connsiteY1931" fmla="*/ 625487 h 1007842"/>
              <a:gd name="connsiteX1932" fmla="*/ 46919 w 1008497"/>
              <a:gd name="connsiteY1932" fmla="*/ 637065 h 1007842"/>
              <a:gd name="connsiteX1933" fmla="*/ 8917 w 1008497"/>
              <a:gd name="connsiteY1933" fmla="*/ 596990 h 1007842"/>
              <a:gd name="connsiteX1934" fmla="*/ 4499 w 1008497"/>
              <a:gd name="connsiteY1934" fmla="*/ 573836 h 1007842"/>
              <a:gd name="connsiteX1935" fmla="*/ 1847 w 1008497"/>
              <a:gd name="connsiteY1935" fmla="*/ 534651 h 1007842"/>
              <a:gd name="connsiteX1936" fmla="*/ 963 w 1008497"/>
              <a:gd name="connsiteY1936" fmla="*/ 528418 h 1007842"/>
              <a:gd name="connsiteX1937" fmla="*/ 1847 w 1008497"/>
              <a:gd name="connsiteY1937" fmla="*/ 453612 h 1007842"/>
              <a:gd name="connsiteX1938" fmla="*/ 4499 w 1008497"/>
              <a:gd name="connsiteY1938" fmla="*/ 442925 h 1007842"/>
              <a:gd name="connsiteX1939" fmla="*/ 12452 w 1008497"/>
              <a:gd name="connsiteY1939" fmla="*/ 391273 h 1007842"/>
              <a:gd name="connsiteX1940" fmla="*/ 42500 w 1008497"/>
              <a:gd name="connsiteY1940" fmla="*/ 349417 h 1007842"/>
              <a:gd name="connsiteX1941" fmla="*/ 65478 w 1008497"/>
              <a:gd name="connsiteY1941" fmla="*/ 346745 h 1007842"/>
              <a:gd name="connsiteX1942" fmla="*/ 956326 w 1008497"/>
              <a:gd name="connsiteY1942" fmla="*/ 346178 h 1007842"/>
              <a:gd name="connsiteX1943" fmla="*/ 962279 w 1008497"/>
              <a:gd name="connsiteY1943" fmla="*/ 347865 h 1007842"/>
              <a:gd name="connsiteX1944" fmla="*/ 971098 w 1008497"/>
              <a:gd name="connsiteY1944" fmla="*/ 354162 h 1007842"/>
              <a:gd name="connsiteX1945" fmla="*/ 975508 w 1008497"/>
              <a:gd name="connsiteY1945" fmla="*/ 370354 h 1007842"/>
              <a:gd name="connsiteX1946" fmla="*/ 971980 w 1008497"/>
              <a:gd name="connsiteY1946" fmla="*/ 370354 h 1007842"/>
              <a:gd name="connsiteX1947" fmla="*/ 959633 w 1008497"/>
              <a:gd name="connsiteY1947" fmla="*/ 352363 h 1007842"/>
              <a:gd name="connsiteX1948" fmla="*/ 951696 w 1008497"/>
              <a:gd name="connsiteY1948" fmla="*/ 347865 h 1007842"/>
              <a:gd name="connsiteX1949" fmla="*/ 956326 w 1008497"/>
              <a:gd name="connsiteY1949" fmla="*/ 346178 h 1007842"/>
              <a:gd name="connsiteX1950" fmla="*/ 929735 w 1008497"/>
              <a:gd name="connsiteY1950" fmla="*/ 333155 h 1007842"/>
              <a:gd name="connsiteX1951" fmla="*/ 938995 w 1008497"/>
              <a:gd name="connsiteY1951" fmla="*/ 334742 h 1007842"/>
              <a:gd name="connsiteX1952" fmla="*/ 932513 w 1008497"/>
              <a:gd name="connsiteY1952" fmla="*/ 339505 h 1007842"/>
              <a:gd name="connsiteX1953" fmla="*/ 928809 w 1008497"/>
              <a:gd name="connsiteY1953" fmla="*/ 336330 h 1007842"/>
              <a:gd name="connsiteX1954" fmla="*/ 929735 w 1008497"/>
              <a:gd name="connsiteY1954" fmla="*/ 333155 h 1007842"/>
              <a:gd name="connsiteX1955" fmla="*/ 922724 w 1008497"/>
              <a:gd name="connsiteY1955" fmla="*/ 329980 h 1007842"/>
              <a:gd name="connsiteX1956" fmla="*/ 930132 w 1008497"/>
              <a:gd name="connsiteY1956" fmla="*/ 343949 h 1007842"/>
              <a:gd name="connsiteX1957" fmla="*/ 929206 w 1008497"/>
              <a:gd name="connsiteY1957" fmla="*/ 347442 h 1007842"/>
              <a:gd name="connsiteX1958" fmla="*/ 920872 w 1008497"/>
              <a:gd name="connsiteY1958" fmla="*/ 340457 h 1007842"/>
              <a:gd name="connsiteX1959" fmla="*/ 922724 w 1008497"/>
              <a:gd name="connsiteY1959" fmla="*/ 329980 h 1007842"/>
              <a:gd name="connsiteX1960" fmla="*/ 61863 w 1008497"/>
              <a:gd name="connsiteY1960" fmla="*/ 326045 h 1007842"/>
              <a:gd name="connsiteX1961" fmla="*/ 62695 w 1008497"/>
              <a:gd name="connsiteY1961" fmla="*/ 326873 h 1007842"/>
              <a:gd name="connsiteX1962" fmla="*/ 50222 w 1008497"/>
              <a:gd name="connsiteY1962" fmla="*/ 338469 h 1007842"/>
              <a:gd name="connsiteX1963" fmla="*/ 45233 w 1008497"/>
              <a:gd name="connsiteY1963" fmla="*/ 342610 h 1007842"/>
              <a:gd name="connsiteX1964" fmla="*/ 53548 w 1008497"/>
              <a:gd name="connsiteY1964" fmla="*/ 328530 h 1007842"/>
              <a:gd name="connsiteX1965" fmla="*/ 61863 w 1008497"/>
              <a:gd name="connsiteY1965" fmla="*/ 326045 h 1007842"/>
              <a:gd name="connsiteX1966" fmla="*/ 913541 w 1008497"/>
              <a:gd name="connsiteY1966" fmla="*/ 322042 h 1007842"/>
              <a:gd name="connsiteX1967" fmla="*/ 917920 w 1008497"/>
              <a:gd name="connsiteY1967" fmla="*/ 326389 h 1007842"/>
              <a:gd name="connsiteX1968" fmla="*/ 917044 w 1008497"/>
              <a:gd name="connsiteY1968" fmla="*/ 340298 h 1007842"/>
              <a:gd name="connsiteX1969" fmla="*/ 928430 w 1008497"/>
              <a:gd name="connsiteY1969" fmla="*/ 357685 h 1007842"/>
              <a:gd name="connsiteX1970" fmla="*/ 915292 w 1008497"/>
              <a:gd name="connsiteY1970" fmla="*/ 353338 h 1007842"/>
              <a:gd name="connsiteX1971" fmla="*/ 907410 w 1008497"/>
              <a:gd name="connsiteY1971" fmla="*/ 333343 h 1007842"/>
              <a:gd name="connsiteX1972" fmla="*/ 913541 w 1008497"/>
              <a:gd name="connsiteY1972" fmla="*/ 322042 h 1007842"/>
              <a:gd name="connsiteX1973" fmla="*/ 959489 w 1008497"/>
              <a:gd name="connsiteY1973" fmla="*/ 321381 h 1007842"/>
              <a:gd name="connsiteX1974" fmla="*/ 961221 w 1008497"/>
              <a:gd name="connsiteY1974" fmla="*/ 326011 h 1007842"/>
              <a:gd name="connsiteX1975" fmla="*/ 952562 w 1008497"/>
              <a:gd name="connsiteY1975" fmla="*/ 328789 h 1007842"/>
              <a:gd name="connsiteX1976" fmla="*/ 951696 w 1008497"/>
              <a:gd name="connsiteY1976" fmla="*/ 327863 h 1007842"/>
              <a:gd name="connsiteX1977" fmla="*/ 959489 w 1008497"/>
              <a:gd name="connsiteY1977" fmla="*/ 321381 h 1007842"/>
              <a:gd name="connsiteX1978" fmla="*/ 962632 w 1008497"/>
              <a:gd name="connsiteY1978" fmla="*/ 312726 h 1007842"/>
              <a:gd name="connsiteX1979" fmla="*/ 966160 w 1008497"/>
              <a:gd name="connsiteY1979" fmla="*/ 312726 h 1007842"/>
              <a:gd name="connsiteX1980" fmla="*/ 970569 w 1008497"/>
              <a:gd name="connsiteY1980" fmla="*/ 319014 h 1007842"/>
              <a:gd name="connsiteX1981" fmla="*/ 971451 w 1008497"/>
              <a:gd name="connsiteY1981" fmla="*/ 331588 h 1007842"/>
              <a:gd name="connsiteX1982" fmla="*/ 969687 w 1008497"/>
              <a:gd name="connsiteY1982" fmla="*/ 333384 h 1007842"/>
              <a:gd name="connsiteX1983" fmla="*/ 976743 w 1008497"/>
              <a:gd name="connsiteY1983" fmla="*/ 339672 h 1007842"/>
              <a:gd name="connsiteX1984" fmla="*/ 988208 w 1008497"/>
              <a:gd name="connsiteY1984" fmla="*/ 363923 h 1007842"/>
              <a:gd name="connsiteX1985" fmla="*/ 985562 w 1008497"/>
              <a:gd name="connsiteY1985" fmla="*/ 379192 h 1007842"/>
              <a:gd name="connsiteX1986" fmla="*/ 978507 w 1008497"/>
              <a:gd name="connsiteY1986" fmla="*/ 372905 h 1007842"/>
              <a:gd name="connsiteX1987" fmla="*/ 969687 w 1008497"/>
              <a:gd name="connsiteY1987" fmla="*/ 347755 h 1007842"/>
              <a:gd name="connsiteX1988" fmla="*/ 950285 w 1008497"/>
              <a:gd name="connsiteY1988" fmla="*/ 343265 h 1007842"/>
              <a:gd name="connsiteX1989" fmla="*/ 944111 w 1008497"/>
              <a:gd name="connsiteY1989" fmla="*/ 347755 h 1007842"/>
              <a:gd name="connsiteX1990" fmla="*/ 952049 w 1008497"/>
              <a:gd name="connsiteY1990" fmla="*/ 361228 h 1007842"/>
              <a:gd name="connsiteX1991" fmla="*/ 944111 w 1008497"/>
              <a:gd name="connsiteY1991" fmla="*/ 366617 h 1007842"/>
              <a:gd name="connsiteX1992" fmla="*/ 936174 w 1008497"/>
              <a:gd name="connsiteY1992" fmla="*/ 363025 h 1007842"/>
              <a:gd name="connsiteX1993" fmla="*/ 933528 w 1008497"/>
              <a:gd name="connsiteY1993" fmla="*/ 347755 h 1007842"/>
              <a:gd name="connsiteX1994" fmla="*/ 944111 w 1008497"/>
              <a:gd name="connsiteY1994" fmla="*/ 336079 h 1007842"/>
              <a:gd name="connsiteX1995" fmla="*/ 963514 w 1008497"/>
              <a:gd name="connsiteY1995" fmla="*/ 331588 h 1007842"/>
              <a:gd name="connsiteX1996" fmla="*/ 964396 w 1008497"/>
              <a:gd name="connsiteY1996" fmla="*/ 322606 h 1007842"/>
              <a:gd name="connsiteX1997" fmla="*/ 962632 w 1008497"/>
              <a:gd name="connsiteY1997" fmla="*/ 312726 h 1007842"/>
              <a:gd name="connsiteX1998" fmla="*/ 92593 w 1008497"/>
              <a:gd name="connsiteY1998" fmla="*/ 312517 h 1007842"/>
              <a:gd name="connsiteX1999" fmla="*/ 93519 w 1008497"/>
              <a:gd name="connsiteY1999" fmla="*/ 315981 h 1007842"/>
              <a:gd name="connsiteX2000" fmla="*/ 88889 w 1008497"/>
              <a:gd name="connsiteY2000" fmla="*/ 322042 h 1007842"/>
              <a:gd name="connsiteX2001" fmla="*/ 83333 w 1008497"/>
              <a:gd name="connsiteY2001" fmla="*/ 315115 h 1007842"/>
              <a:gd name="connsiteX2002" fmla="*/ 92593 w 1008497"/>
              <a:gd name="connsiteY2002" fmla="*/ 312517 h 1007842"/>
              <a:gd name="connsiteX2003" fmla="*/ 56441 w 1008497"/>
              <a:gd name="connsiteY2003" fmla="*/ 311808 h 1007842"/>
              <a:gd name="connsiteX2004" fmla="*/ 84030 w 1008497"/>
              <a:gd name="connsiteY2004" fmla="*/ 323225 h 1007842"/>
              <a:gd name="connsiteX2005" fmla="*/ 82250 w 1008497"/>
              <a:gd name="connsiteY2005" fmla="*/ 336397 h 1007842"/>
              <a:gd name="connsiteX2006" fmla="*/ 72461 w 1008497"/>
              <a:gd name="connsiteY2006" fmla="*/ 340788 h 1007842"/>
              <a:gd name="connsiteX2007" fmla="*/ 66231 w 1008497"/>
              <a:gd name="connsiteY2007" fmla="*/ 336397 h 1007842"/>
              <a:gd name="connsiteX2008" fmla="*/ 70681 w 1008497"/>
              <a:gd name="connsiteY2008" fmla="*/ 323225 h 1007842"/>
              <a:gd name="connsiteX2009" fmla="*/ 48432 w 1008497"/>
              <a:gd name="connsiteY2009" fmla="*/ 327616 h 1007842"/>
              <a:gd name="connsiteX2010" fmla="*/ 39532 w 1008497"/>
              <a:gd name="connsiteY2010" fmla="*/ 346936 h 1007842"/>
              <a:gd name="connsiteX2011" fmla="*/ 28853 w 1008497"/>
              <a:gd name="connsiteY2011" fmla="*/ 352205 h 1007842"/>
              <a:gd name="connsiteX2012" fmla="*/ 33303 w 1008497"/>
              <a:gd name="connsiteY2012" fmla="*/ 328494 h 1007842"/>
              <a:gd name="connsiteX2013" fmla="*/ 56441 w 1008497"/>
              <a:gd name="connsiteY2013" fmla="*/ 311808 h 1007842"/>
              <a:gd name="connsiteX2014" fmla="*/ 97376 w 1008497"/>
              <a:gd name="connsiteY2014" fmla="*/ 310930 h 1007842"/>
              <a:gd name="connsiteX2015" fmla="*/ 99940 w 1008497"/>
              <a:gd name="connsiteY2015" fmla="*/ 317857 h 1007842"/>
              <a:gd name="connsiteX2016" fmla="*/ 93957 w 1008497"/>
              <a:gd name="connsiteY2016" fmla="*/ 328248 h 1007842"/>
              <a:gd name="connsiteX2017" fmla="*/ 89683 w 1008497"/>
              <a:gd name="connsiteY2017" fmla="*/ 329114 h 1007842"/>
              <a:gd name="connsiteX2018" fmla="*/ 97376 w 1008497"/>
              <a:gd name="connsiteY2018" fmla="*/ 320455 h 1007842"/>
              <a:gd name="connsiteX2019" fmla="*/ 97376 w 1008497"/>
              <a:gd name="connsiteY2019" fmla="*/ 310930 h 1007842"/>
              <a:gd name="connsiteX2020" fmla="*/ 59067 w 1008497"/>
              <a:gd name="connsiteY2020" fmla="*/ 302992 h 1007842"/>
              <a:gd name="connsiteX2021" fmla="*/ 62696 w 1008497"/>
              <a:gd name="connsiteY2021" fmla="*/ 305713 h 1007842"/>
              <a:gd name="connsiteX2022" fmla="*/ 62696 w 1008497"/>
              <a:gd name="connsiteY2022" fmla="*/ 306393 h 1007842"/>
              <a:gd name="connsiteX2023" fmla="*/ 56346 w 1008497"/>
              <a:gd name="connsiteY2023" fmla="*/ 305033 h 1007842"/>
              <a:gd name="connsiteX2024" fmla="*/ 59067 w 1008497"/>
              <a:gd name="connsiteY2024" fmla="*/ 302992 h 1007842"/>
              <a:gd name="connsiteX2025" fmla="*/ 103356 w 1008497"/>
              <a:gd name="connsiteY2025" fmla="*/ 300740 h 1007842"/>
              <a:gd name="connsiteX2026" fmla="*/ 109809 w 1008497"/>
              <a:gd name="connsiteY2026" fmla="*/ 327505 h 1007842"/>
              <a:gd name="connsiteX2027" fmla="*/ 104278 w 1008497"/>
              <a:gd name="connsiteY2027" fmla="*/ 335812 h 1007842"/>
              <a:gd name="connsiteX2028" fmla="*/ 85843 w 1008497"/>
              <a:gd name="connsiteY2028" fmla="*/ 339504 h 1007842"/>
              <a:gd name="connsiteX2029" fmla="*/ 85843 w 1008497"/>
              <a:gd name="connsiteY2029" fmla="*/ 336735 h 1007842"/>
              <a:gd name="connsiteX2030" fmla="*/ 103356 w 1008497"/>
              <a:gd name="connsiteY2030" fmla="*/ 323814 h 1007842"/>
              <a:gd name="connsiteX2031" fmla="*/ 101513 w 1008497"/>
              <a:gd name="connsiteY2031" fmla="*/ 301663 h 1007842"/>
              <a:gd name="connsiteX2032" fmla="*/ 103356 w 1008497"/>
              <a:gd name="connsiteY2032" fmla="*/ 300740 h 1007842"/>
              <a:gd name="connsiteX2033" fmla="*/ 53726 w 1008497"/>
              <a:gd name="connsiteY2033" fmla="*/ 293261 h 1007842"/>
              <a:gd name="connsiteX2034" fmla="*/ 56345 w 1008497"/>
              <a:gd name="connsiteY2034" fmla="*/ 298484 h 1007842"/>
              <a:gd name="connsiteX2035" fmla="*/ 51583 w 1008497"/>
              <a:gd name="connsiteY2035" fmla="*/ 308263 h 1007842"/>
              <a:gd name="connsiteX2036" fmla="*/ 43963 w 1008497"/>
              <a:gd name="connsiteY2036" fmla="*/ 310041 h 1007842"/>
              <a:gd name="connsiteX2037" fmla="*/ 49678 w 1008497"/>
              <a:gd name="connsiteY2037" fmla="*/ 294039 h 1007842"/>
              <a:gd name="connsiteX2038" fmla="*/ 53726 w 1008497"/>
              <a:gd name="connsiteY2038" fmla="*/ 293261 h 1007842"/>
              <a:gd name="connsiteX2039" fmla="*/ 901551 w 1008497"/>
              <a:gd name="connsiteY2039" fmla="*/ 291880 h 1007842"/>
              <a:gd name="connsiteX2040" fmla="*/ 902431 w 1008497"/>
              <a:gd name="connsiteY2040" fmla="*/ 314312 h 1007842"/>
              <a:gd name="connsiteX2041" fmla="*/ 898911 w 1008497"/>
              <a:gd name="connsiteY2041" fmla="*/ 317004 h 1007842"/>
              <a:gd name="connsiteX2042" fmla="*/ 883951 w 1008497"/>
              <a:gd name="connsiteY2042" fmla="*/ 343025 h 1007842"/>
              <a:gd name="connsiteX2043" fmla="*/ 896271 w 1008497"/>
              <a:gd name="connsiteY2043" fmla="*/ 367251 h 1007842"/>
              <a:gd name="connsiteX2044" fmla="*/ 920032 w 1008497"/>
              <a:gd name="connsiteY2044" fmla="*/ 374429 h 1007842"/>
              <a:gd name="connsiteX2045" fmla="*/ 957873 w 1008497"/>
              <a:gd name="connsiteY2045" fmla="*/ 391478 h 1007842"/>
              <a:gd name="connsiteX2046" fmla="*/ 959633 w 1008497"/>
              <a:gd name="connsiteY2046" fmla="*/ 393272 h 1007842"/>
              <a:gd name="connsiteX2047" fmla="*/ 939393 w 1008497"/>
              <a:gd name="connsiteY2047" fmla="*/ 393272 h 1007842"/>
              <a:gd name="connsiteX2048" fmla="*/ 917392 w 1008497"/>
              <a:gd name="connsiteY2048" fmla="*/ 377121 h 1007842"/>
              <a:gd name="connsiteX2049" fmla="*/ 888351 w 1008497"/>
              <a:gd name="connsiteY2049" fmla="*/ 363662 h 1007842"/>
              <a:gd name="connsiteX2050" fmla="*/ 882191 w 1008497"/>
              <a:gd name="connsiteY2050" fmla="*/ 333155 h 1007842"/>
              <a:gd name="connsiteX2051" fmla="*/ 898911 w 1008497"/>
              <a:gd name="connsiteY2051" fmla="*/ 313415 h 1007842"/>
              <a:gd name="connsiteX2052" fmla="*/ 898031 w 1008497"/>
              <a:gd name="connsiteY2052" fmla="*/ 302647 h 1007842"/>
              <a:gd name="connsiteX2053" fmla="*/ 901551 w 1008497"/>
              <a:gd name="connsiteY2053" fmla="*/ 291880 h 1007842"/>
              <a:gd name="connsiteX2054" fmla="*/ 939260 w 1008497"/>
              <a:gd name="connsiteY2054" fmla="*/ 285530 h 1007842"/>
              <a:gd name="connsiteX2055" fmla="*/ 946668 w 1008497"/>
              <a:gd name="connsiteY2055" fmla="*/ 295055 h 1007842"/>
              <a:gd name="connsiteX2056" fmla="*/ 945742 w 1008497"/>
              <a:gd name="connsiteY2056" fmla="*/ 310641 h 1007842"/>
              <a:gd name="connsiteX2057" fmla="*/ 939260 w 1008497"/>
              <a:gd name="connsiteY2057" fmla="*/ 313239 h 1007842"/>
              <a:gd name="connsiteX2058" fmla="*/ 943890 w 1008497"/>
              <a:gd name="connsiteY2058" fmla="*/ 306312 h 1007842"/>
              <a:gd name="connsiteX2059" fmla="*/ 938334 w 1008497"/>
              <a:gd name="connsiteY2059" fmla="*/ 288128 h 1007842"/>
              <a:gd name="connsiteX2060" fmla="*/ 939260 w 1008497"/>
              <a:gd name="connsiteY2060" fmla="*/ 285530 h 1007842"/>
              <a:gd name="connsiteX2061" fmla="*/ 909627 w 1008497"/>
              <a:gd name="connsiteY2061" fmla="*/ 279180 h 1007842"/>
              <a:gd name="connsiteX2062" fmla="*/ 913596 w 1008497"/>
              <a:gd name="connsiteY2062" fmla="*/ 279180 h 1007842"/>
              <a:gd name="connsiteX2063" fmla="*/ 904071 w 1008497"/>
              <a:gd name="connsiteY2063" fmla="*/ 288705 h 1007842"/>
              <a:gd name="connsiteX2064" fmla="*/ 909627 w 1008497"/>
              <a:gd name="connsiteY2064" fmla="*/ 279180 h 1007842"/>
              <a:gd name="connsiteX2065" fmla="*/ 944139 w 1008497"/>
              <a:gd name="connsiteY2065" fmla="*/ 268067 h 1007842"/>
              <a:gd name="connsiteX2066" fmla="*/ 953029 w 1008497"/>
              <a:gd name="connsiteY2066" fmla="*/ 277796 h 1007842"/>
              <a:gd name="connsiteX2067" fmla="*/ 961919 w 1008497"/>
              <a:gd name="connsiteY2067" fmla="*/ 302561 h 1007842"/>
              <a:gd name="connsiteX2068" fmla="*/ 941472 w 1008497"/>
              <a:gd name="connsiteY2068" fmla="*/ 329094 h 1007842"/>
              <a:gd name="connsiteX2069" fmla="*/ 926359 w 1008497"/>
              <a:gd name="connsiteY2069" fmla="*/ 327326 h 1007842"/>
              <a:gd name="connsiteX2070" fmla="*/ 918358 w 1008497"/>
              <a:gd name="connsiteY2070" fmla="*/ 314059 h 1007842"/>
              <a:gd name="connsiteX2071" fmla="*/ 923692 w 1008497"/>
              <a:gd name="connsiteY2071" fmla="*/ 305214 h 1007842"/>
              <a:gd name="connsiteX2072" fmla="*/ 933471 w 1008497"/>
              <a:gd name="connsiteY2072" fmla="*/ 305214 h 1007842"/>
              <a:gd name="connsiteX2073" fmla="*/ 935249 w 1008497"/>
              <a:gd name="connsiteY2073" fmla="*/ 316712 h 1007842"/>
              <a:gd name="connsiteX2074" fmla="*/ 938805 w 1008497"/>
              <a:gd name="connsiteY2074" fmla="*/ 318481 h 1007842"/>
              <a:gd name="connsiteX2075" fmla="*/ 949473 w 1008497"/>
              <a:gd name="connsiteY2075" fmla="*/ 310521 h 1007842"/>
              <a:gd name="connsiteX2076" fmla="*/ 941472 w 1008497"/>
              <a:gd name="connsiteY2076" fmla="*/ 280449 h 1007842"/>
              <a:gd name="connsiteX2077" fmla="*/ 944139 w 1008497"/>
              <a:gd name="connsiteY2077" fmla="*/ 268067 h 1007842"/>
              <a:gd name="connsiteX2078" fmla="*/ 914329 w 1008497"/>
              <a:gd name="connsiteY2078" fmla="*/ 263305 h 1007842"/>
              <a:gd name="connsiteX2079" fmla="*/ 918806 w 1008497"/>
              <a:gd name="connsiteY2079" fmla="*/ 265977 h 1007842"/>
              <a:gd name="connsiteX2080" fmla="*/ 917911 w 1008497"/>
              <a:gd name="connsiteY2080" fmla="*/ 272210 h 1007842"/>
              <a:gd name="connsiteX2081" fmla="*/ 900000 w 1008497"/>
              <a:gd name="connsiteY2081" fmla="*/ 282897 h 1007842"/>
              <a:gd name="connsiteX2082" fmla="*/ 894627 w 1008497"/>
              <a:gd name="connsiteY2082" fmla="*/ 300708 h 1007842"/>
              <a:gd name="connsiteX2083" fmla="*/ 895523 w 1008497"/>
              <a:gd name="connsiteY2083" fmla="*/ 310504 h 1007842"/>
              <a:gd name="connsiteX2084" fmla="*/ 877613 w 1008497"/>
              <a:gd name="connsiteY2084" fmla="*/ 340783 h 1007842"/>
              <a:gd name="connsiteX2085" fmla="*/ 898209 w 1008497"/>
              <a:gd name="connsiteY2085" fmla="*/ 376405 h 1007842"/>
              <a:gd name="connsiteX2086" fmla="*/ 916120 w 1008497"/>
              <a:gd name="connsiteY2086" fmla="*/ 382638 h 1007842"/>
              <a:gd name="connsiteX2087" fmla="*/ 958209 w 1008497"/>
              <a:gd name="connsiteY2087" fmla="*/ 397778 h 1007842"/>
              <a:gd name="connsiteX2088" fmla="*/ 968955 w 1008497"/>
              <a:gd name="connsiteY2088" fmla="*/ 397778 h 1007842"/>
              <a:gd name="connsiteX2089" fmla="*/ 970746 w 1008497"/>
              <a:gd name="connsiteY2089" fmla="*/ 401340 h 1007842"/>
              <a:gd name="connsiteX2090" fmla="*/ 946567 w 1008497"/>
              <a:gd name="connsiteY2090" fmla="*/ 408464 h 1007842"/>
              <a:gd name="connsiteX2091" fmla="*/ 929552 w 1008497"/>
              <a:gd name="connsiteY2091" fmla="*/ 404902 h 1007842"/>
              <a:gd name="connsiteX2092" fmla="*/ 914329 w 1008497"/>
              <a:gd name="connsiteY2092" fmla="*/ 393325 h 1007842"/>
              <a:gd name="connsiteX2093" fmla="*/ 907164 w 1008497"/>
              <a:gd name="connsiteY2093" fmla="*/ 391544 h 1007842"/>
              <a:gd name="connsiteX2094" fmla="*/ 868657 w 1008497"/>
              <a:gd name="connsiteY2094" fmla="*/ 355922 h 1007842"/>
              <a:gd name="connsiteX2095" fmla="*/ 865971 w 1008497"/>
              <a:gd name="connsiteY2095" fmla="*/ 335439 h 1007842"/>
              <a:gd name="connsiteX2096" fmla="*/ 884777 w 1008497"/>
              <a:gd name="connsiteY2096" fmla="*/ 306051 h 1007842"/>
              <a:gd name="connsiteX2097" fmla="*/ 885672 w 1008497"/>
              <a:gd name="connsiteY2097" fmla="*/ 293584 h 1007842"/>
              <a:gd name="connsiteX2098" fmla="*/ 891941 w 1008497"/>
              <a:gd name="connsiteY2098" fmla="*/ 277554 h 1007842"/>
              <a:gd name="connsiteX2099" fmla="*/ 914329 w 1008497"/>
              <a:gd name="connsiteY2099" fmla="*/ 263305 h 1007842"/>
              <a:gd name="connsiteX2100" fmla="*/ 78426 w 1008497"/>
              <a:gd name="connsiteY2100" fmla="*/ 263305 h 1007842"/>
              <a:gd name="connsiteX2101" fmla="*/ 79292 w 1008497"/>
              <a:gd name="connsiteY2101" fmla="*/ 265173 h 1007842"/>
              <a:gd name="connsiteX2102" fmla="*/ 76694 w 1008497"/>
              <a:gd name="connsiteY2102" fmla="*/ 287584 h 1007842"/>
              <a:gd name="connsiteX2103" fmla="*/ 79292 w 1008497"/>
              <a:gd name="connsiteY2103" fmla="*/ 293187 h 1007842"/>
              <a:gd name="connsiteX2104" fmla="*/ 75828 w 1008497"/>
              <a:gd name="connsiteY2104" fmla="*/ 292253 h 1007842"/>
              <a:gd name="connsiteX2105" fmla="*/ 73231 w 1008497"/>
              <a:gd name="connsiteY2105" fmla="*/ 269842 h 1007842"/>
              <a:gd name="connsiteX2106" fmla="*/ 78426 w 1008497"/>
              <a:gd name="connsiteY2106" fmla="*/ 263305 h 1007842"/>
              <a:gd name="connsiteX2107" fmla="*/ 885310 w 1008497"/>
              <a:gd name="connsiteY2107" fmla="*/ 258543 h 1007842"/>
              <a:gd name="connsiteX2108" fmla="*/ 886175 w 1008497"/>
              <a:gd name="connsiteY2108" fmla="*/ 270207 h 1007842"/>
              <a:gd name="connsiteX2109" fmla="*/ 887041 w 1008497"/>
              <a:gd name="connsiteY2109" fmla="*/ 279180 h 1007842"/>
              <a:gd name="connsiteX2110" fmla="*/ 882712 w 1008497"/>
              <a:gd name="connsiteY2110" fmla="*/ 263926 h 1007842"/>
              <a:gd name="connsiteX2111" fmla="*/ 885310 w 1008497"/>
              <a:gd name="connsiteY2111" fmla="*/ 258543 h 1007842"/>
              <a:gd name="connsiteX2112" fmla="*/ 824952 w 1008497"/>
              <a:gd name="connsiteY2112" fmla="*/ 255367 h 1007842"/>
              <a:gd name="connsiteX2113" fmla="*/ 830329 w 1008497"/>
              <a:gd name="connsiteY2113" fmla="*/ 256272 h 1007842"/>
              <a:gd name="connsiteX2114" fmla="*/ 827640 w 1008497"/>
              <a:gd name="connsiteY2114" fmla="*/ 262604 h 1007842"/>
              <a:gd name="connsiteX2115" fmla="*/ 838394 w 1008497"/>
              <a:gd name="connsiteY2115" fmla="*/ 283413 h 1007842"/>
              <a:gd name="connsiteX2116" fmla="*/ 848252 w 1008497"/>
              <a:gd name="connsiteY2116" fmla="*/ 283413 h 1007842"/>
              <a:gd name="connsiteX2117" fmla="*/ 851837 w 1008497"/>
              <a:gd name="connsiteY2117" fmla="*/ 274366 h 1007842"/>
              <a:gd name="connsiteX2118" fmla="*/ 842875 w 1008497"/>
              <a:gd name="connsiteY2118" fmla="*/ 271651 h 1007842"/>
              <a:gd name="connsiteX2119" fmla="*/ 847356 w 1008497"/>
              <a:gd name="connsiteY2119" fmla="*/ 263509 h 1007842"/>
              <a:gd name="connsiteX2120" fmla="*/ 859006 w 1008497"/>
              <a:gd name="connsiteY2120" fmla="*/ 269842 h 1007842"/>
              <a:gd name="connsiteX2121" fmla="*/ 856317 w 1008497"/>
              <a:gd name="connsiteY2121" fmla="*/ 286127 h 1007842"/>
              <a:gd name="connsiteX2122" fmla="*/ 863487 w 1008497"/>
              <a:gd name="connsiteY2122" fmla="*/ 301507 h 1007842"/>
              <a:gd name="connsiteX2123" fmla="*/ 858110 w 1008497"/>
              <a:gd name="connsiteY2123" fmla="*/ 320505 h 1007842"/>
              <a:gd name="connsiteX2124" fmla="*/ 853629 w 1008497"/>
              <a:gd name="connsiteY2124" fmla="*/ 338599 h 1007842"/>
              <a:gd name="connsiteX2125" fmla="*/ 850940 w 1008497"/>
              <a:gd name="connsiteY2125" fmla="*/ 338599 h 1007842"/>
              <a:gd name="connsiteX2126" fmla="*/ 842875 w 1008497"/>
              <a:gd name="connsiteY2126" fmla="*/ 315077 h 1007842"/>
              <a:gd name="connsiteX2127" fmla="*/ 834810 w 1008497"/>
              <a:gd name="connsiteY2127" fmla="*/ 306935 h 1007842"/>
              <a:gd name="connsiteX2128" fmla="*/ 833913 w 1008497"/>
              <a:gd name="connsiteY2128" fmla="*/ 301507 h 1007842"/>
              <a:gd name="connsiteX2129" fmla="*/ 841979 w 1008497"/>
              <a:gd name="connsiteY2129" fmla="*/ 300602 h 1007842"/>
              <a:gd name="connsiteX2130" fmla="*/ 846460 w 1008497"/>
              <a:gd name="connsiteY2130" fmla="*/ 311458 h 1007842"/>
              <a:gd name="connsiteX2131" fmla="*/ 854525 w 1008497"/>
              <a:gd name="connsiteY2131" fmla="*/ 305125 h 1007842"/>
              <a:gd name="connsiteX2132" fmla="*/ 855421 w 1008497"/>
              <a:gd name="connsiteY2132" fmla="*/ 297888 h 1007842"/>
              <a:gd name="connsiteX2133" fmla="*/ 833017 w 1008497"/>
              <a:gd name="connsiteY2133" fmla="*/ 287936 h 1007842"/>
              <a:gd name="connsiteX2134" fmla="*/ 826744 w 1008497"/>
              <a:gd name="connsiteY2134" fmla="*/ 283413 h 1007842"/>
              <a:gd name="connsiteX2135" fmla="*/ 814198 w 1008497"/>
              <a:gd name="connsiteY2135" fmla="*/ 286127 h 1007842"/>
              <a:gd name="connsiteX2136" fmla="*/ 809717 w 1008497"/>
              <a:gd name="connsiteY2136" fmla="*/ 276175 h 1007842"/>
              <a:gd name="connsiteX2137" fmla="*/ 813302 w 1008497"/>
              <a:gd name="connsiteY2137" fmla="*/ 273461 h 1007842"/>
              <a:gd name="connsiteX2138" fmla="*/ 816886 w 1008497"/>
              <a:gd name="connsiteY2138" fmla="*/ 277080 h 1007842"/>
              <a:gd name="connsiteX2139" fmla="*/ 818679 w 1008497"/>
              <a:gd name="connsiteY2139" fmla="*/ 279794 h 1007842"/>
              <a:gd name="connsiteX2140" fmla="*/ 822263 w 1008497"/>
              <a:gd name="connsiteY2140" fmla="*/ 277080 h 1007842"/>
              <a:gd name="connsiteX2141" fmla="*/ 820471 w 1008497"/>
              <a:gd name="connsiteY2141" fmla="*/ 262604 h 1007842"/>
              <a:gd name="connsiteX2142" fmla="*/ 824952 w 1008497"/>
              <a:gd name="connsiteY2142" fmla="*/ 255367 h 1007842"/>
              <a:gd name="connsiteX2143" fmla="*/ 75622 w 1008497"/>
              <a:gd name="connsiteY2143" fmla="*/ 249914 h 1007842"/>
              <a:gd name="connsiteX2144" fmla="*/ 77437 w 1008497"/>
              <a:gd name="connsiteY2144" fmla="*/ 257990 h 1007842"/>
              <a:gd name="connsiteX2145" fmla="*/ 70179 w 1008497"/>
              <a:gd name="connsiteY2145" fmla="*/ 266065 h 1007842"/>
              <a:gd name="connsiteX2146" fmla="*/ 71994 w 1008497"/>
              <a:gd name="connsiteY2146" fmla="*/ 294778 h 1007842"/>
              <a:gd name="connsiteX2147" fmla="*/ 80158 w 1008497"/>
              <a:gd name="connsiteY2147" fmla="*/ 299264 h 1007842"/>
              <a:gd name="connsiteX2148" fmla="*/ 89229 w 1008497"/>
              <a:gd name="connsiteY2148" fmla="*/ 288497 h 1007842"/>
              <a:gd name="connsiteX2149" fmla="*/ 97394 w 1008497"/>
              <a:gd name="connsiteY2149" fmla="*/ 290292 h 1007842"/>
              <a:gd name="connsiteX2150" fmla="*/ 98301 w 1008497"/>
              <a:gd name="connsiteY2150" fmla="*/ 300162 h 1007842"/>
              <a:gd name="connsiteX2151" fmla="*/ 82879 w 1008497"/>
              <a:gd name="connsiteY2151" fmla="*/ 310929 h 1007842"/>
              <a:gd name="connsiteX2152" fmla="*/ 57479 w 1008497"/>
              <a:gd name="connsiteY2152" fmla="*/ 290292 h 1007842"/>
              <a:gd name="connsiteX2153" fmla="*/ 57479 w 1008497"/>
              <a:gd name="connsiteY2153" fmla="*/ 270551 h 1007842"/>
              <a:gd name="connsiteX2154" fmla="*/ 70179 w 1008497"/>
              <a:gd name="connsiteY2154" fmla="*/ 252606 h 1007842"/>
              <a:gd name="connsiteX2155" fmla="*/ 75622 w 1008497"/>
              <a:gd name="connsiteY2155" fmla="*/ 249914 h 1007842"/>
              <a:gd name="connsiteX2156" fmla="*/ 104676 w 1008497"/>
              <a:gd name="connsiteY2156" fmla="*/ 244255 h 1007842"/>
              <a:gd name="connsiteX2157" fmla="*/ 131134 w 1008497"/>
              <a:gd name="connsiteY2157" fmla="*/ 263704 h 1007842"/>
              <a:gd name="connsiteX2158" fmla="*/ 136426 w 1008497"/>
              <a:gd name="connsiteY2158" fmla="*/ 291110 h 1007842"/>
              <a:gd name="connsiteX2159" fmla="*/ 151419 w 1008497"/>
              <a:gd name="connsiteY2159" fmla="*/ 320284 h 1007842"/>
              <a:gd name="connsiteX2160" fmla="*/ 150537 w 1008497"/>
              <a:gd name="connsiteY2160" fmla="*/ 322936 h 1007842"/>
              <a:gd name="connsiteX2161" fmla="*/ 135544 w 1008497"/>
              <a:gd name="connsiteY2161" fmla="*/ 361834 h 1007842"/>
              <a:gd name="connsiteX2162" fmla="*/ 104676 w 1008497"/>
              <a:gd name="connsiteY2162" fmla="*/ 372443 h 1007842"/>
              <a:gd name="connsiteX2163" fmla="*/ 90565 w 1008497"/>
              <a:gd name="connsiteY2163" fmla="*/ 378631 h 1007842"/>
              <a:gd name="connsiteX2164" fmla="*/ 47350 w 1008497"/>
              <a:gd name="connsiteY2164" fmla="*/ 382167 h 1007842"/>
              <a:gd name="connsiteX2165" fmla="*/ 42940 w 1008497"/>
              <a:gd name="connsiteY2165" fmla="*/ 375979 h 1007842"/>
              <a:gd name="connsiteX2166" fmla="*/ 47350 w 1008497"/>
              <a:gd name="connsiteY2166" fmla="*/ 370675 h 1007842"/>
              <a:gd name="connsiteX2167" fmla="*/ 55287 w 1008497"/>
              <a:gd name="connsiteY2167" fmla="*/ 375979 h 1007842"/>
              <a:gd name="connsiteX2168" fmla="*/ 84391 w 1008497"/>
              <a:gd name="connsiteY2168" fmla="*/ 372443 h 1007842"/>
              <a:gd name="connsiteX2169" fmla="*/ 96738 w 1008497"/>
              <a:gd name="connsiteY2169" fmla="*/ 364486 h 1007842"/>
              <a:gd name="connsiteX2170" fmla="*/ 137308 w 1008497"/>
              <a:gd name="connsiteY2170" fmla="*/ 345037 h 1007842"/>
              <a:gd name="connsiteX2171" fmla="*/ 138183 w 1008497"/>
              <a:gd name="connsiteY2171" fmla="*/ 337580 h 1007842"/>
              <a:gd name="connsiteX2172" fmla="*/ 125980 w 1008497"/>
              <a:gd name="connsiteY2172" fmla="*/ 354280 h 1007842"/>
              <a:gd name="connsiteX2173" fmla="*/ 106065 w 1008497"/>
              <a:gd name="connsiteY2173" fmla="*/ 361318 h 1007842"/>
              <a:gd name="connsiteX2174" fmla="*/ 94363 w 1008497"/>
              <a:gd name="connsiteY2174" fmla="*/ 360424 h 1007842"/>
              <a:gd name="connsiteX2175" fmla="*/ 58358 w 1008497"/>
              <a:gd name="connsiteY2175" fmla="*/ 372936 h 1007842"/>
              <a:gd name="connsiteX2176" fmla="*/ 54758 w 1008497"/>
              <a:gd name="connsiteY2176" fmla="*/ 370255 h 1007842"/>
              <a:gd name="connsiteX2177" fmla="*/ 64659 w 1008497"/>
              <a:gd name="connsiteY2177" fmla="*/ 371149 h 1007842"/>
              <a:gd name="connsiteX2178" fmla="*/ 88963 w 1008497"/>
              <a:gd name="connsiteY2178" fmla="*/ 361318 h 1007842"/>
              <a:gd name="connsiteX2179" fmla="*/ 113266 w 1008497"/>
              <a:gd name="connsiteY2179" fmla="*/ 354168 h 1007842"/>
              <a:gd name="connsiteX2180" fmla="*/ 133969 w 1008497"/>
              <a:gd name="connsiteY2180" fmla="*/ 334507 h 1007842"/>
              <a:gd name="connsiteX2181" fmla="*/ 119567 w 1008497"/>
              <a:gd name="connsiteY2181" fmla="*/ 296077 h 1007842"/>
              <a:gd name="connsiteX2182" fmla="*/ 123167 w 1008497"/>
              <a:gd name="connsiteY2182" fmla="*/ 286247 h 1007842"/>
              <a:gd name="connsiteX2183" fmla="*/ 110566 w 1008497"/>
              <a:gd name="connsiteY2183" fmla="*/ 262117 h 1007842"/>
              <a:gd name="connsiteX2184" fmla="*/ 106065 w 1008497"/>
              <a:gd name="connsiteY2184" fmla="*/ 259436 h 1007842"/>
              <a:gd name="connsiteX2185" fmla="*/ 106065 w 1008497"/>
              <a:gd name="connsiteY2185" fmla="*/ 258542 h 1007842"/>
              <a:gd name="connsiteX2186" fmla="*/ 124067 w 1008497"/>
              <a:gd name="connsiteY2186" fmla="*/ 274629 h 1007842"/>
              <a:gd name="connsiteX2187" fmla="*/ 124067 w 1008497"/>
              <a:gd name="connsiteY2187" fmla="*/ 295184 h 1007842"/>
              <a:gd name="connsiteX2188" fmla="*/ 137344 w 1008497"/>
              <a:gd name="connsiteY2188" fmla="*/ 314175 h 1007842"/>
              <a:gd name="connsiteX2189" fmla="*/ 138399 w 1008497"/>
              <a:gd name="connsiteY2189" fmla="*/ 335743 h 1007842"/>
              <a:gd name="connsiteX2190" fmla="*/ 140836 w 1008497"/>
              <a:gd name="connsiteY2190" fmla="*/ 314979 h 1007842"/>
              <a:gd name="connsiteX2191" fmla="*/ 128488 w 1008497"/>
              <a:gd name="connsiteY2191" fmla="*/ 294646 h 1007842"/>
              <a:gd name="connsiteX2192" fmla="*/ 128488 w 1008497"/>
              <a:gd name="connsiteY2192" fmla="*/ 276081 h 1007842"/>
              <a:gd name="connsiteX2193" fmla="*/ 113495 w 1008497"/>
              <a:gd name="connsiteY2193" fmla="*/ 257516 h 1007842"/>
              <a:gd name="connsiteX2194" fmla="*/ 102030 w 1008497"/>
              <a:gd name="connsiteY2194" fmla="*/ 251327 h 1007842"/>
              <a:gd name="connsiteX2195" fmla="*/ 104676 w 1008497"/>
              <a:gd name="connsiteY2195" fmla="*/ 244255 h 1007842"/>
              <a:gd name="connsiteX2196" fmla="*/ 891030 w 1008497"/>
              <a:gd name="connsiteY2196" fmla="*/ 241080 h 1007842"/>
              <a:gd name="connsiteX2197" fmla="*/ 897115 w 1008497"/>
              <a:gd name="connsiteY2197" fmla="*/ 245519 h 1007842"/>
              <a:gd name="connsiteX2198" fmla="*/ 898854 w 1008497"/>
              <a:gd name="connsiteY2198" fmla="*/ 248183 h 1007842"/>
              <a:gd name="connsiteX2199" fmla="*/ 902331 w 1008497"/>
              <a:gd name="connsiteY2199" fmla="*/ 252623 h 1007842"/>
              <a:gd name="connsiteX2200" fmla="*/ 897115 w 1008497"/>
              <a:gd name="connsiteY2200" fmla="*/ 259726 h 1007842"/>
              <a:gd name="connsiteX2201" fmla="*/ 890161 w 1008497"/>
              <a:gd name="connsiteY2201" fmla="*/ 259726 h 1007842"/>
              <a:gd name="connsiteX2202" fmla="*/ 885814 w 1008497"/>
              <a:gd name="connsiteY2202" fmla="*/ 253511 h 1007842"/>
              <a:gd name="connsiteX2203" fmla="*/ 878859 w 1008497"/>
              <a:gd name="connsiteY2203" fmla="*/ 269493 h 1007842"/>
              <a:gd name="connsiteX2204" fmla="*/ 884945 w 1008497"/>
              <a:gd name="connsiteY2204" fmla="*/ 286364 h 1007842"/>
              <a:gd name="connsiteX2205" fmla="*/ 882337 w 1008497"/>
              <a:gd name="connsiteY2205" fmla="*/ 293467 h 1007842"/>
              <a:gd name="connsiteX2206" fmla="*/ 874513 w 1008497"/>
              <a:gd name="connsiteY2206" fmla="*/ 286364 h 1007842"/>
              <a:gd name="connsiteX2207" fmla="*/ 871035 w 1008497"/>
              <a:gd name="connsiteY2207" fmla="*/ 254399 h 1007842"/>
              <a:gd name="connsiteX2208" fmla="*/ 891030 w 1008497"/>
              <a:gd name="connsiteY2208" fmla="*/ 241080 h 1007842"/>
              <a:gd name="connsiteX2209" fmla="*/ 830163 w 1008497"/>
              <a:gd name="connsiteY2209" fmla="*/ 241080 h 1007842"/>
              <a:gd name="connsiteX2210" fmla="*/ 838983 w 1008497"/>
              <a:gd name="connsiteY2210" fmla="*/ 251240 h 1007842"/>
              <a:gd name="connsiteX2211" fmla="*/ 837219 w 1008497"/>
              <a:gd name="connsiteY2211" fmla="*/ 253780 h 1007842"/>
              <a:gd name="connsiteX2212" fmla="*/ 823108 w 1008497"/>
              <a:gd name="connsiteY2212" fmla="*/ 247853 h 1007842"/>
              <a:gd name="connsiteX2213" fmla="*/ 830163 w 1008497"/>
              <a:gd name="connsiteY2213" fmla="*/ 241080 h 1007842"/>
              <a:gd name="connsiteX2214" fmla="*/ 137660 w 1008497"/>
              <a:gd name="connsiteY2214" fmla="*/ 241080 h 1007842"/>
              <a:gd name="connsiteX2215" fmla="*/ 142070 w 1008497"/>
              <a:gd name="connsiteY2215" fmla="*/ 253978 h 1007842"/>
              <a:gd name="connsiteX2216" fmla="*/ 137660 w 1008497"/>
              <a:gd name="connsiteY2216" fmla="*/ 261717 h 1007842"/>
              <a:gd name="connsiteX2217" fmla="*/ 138542 w 1008497"/>
              <a:gd name="connsiteY2217" fmla="*/ 251398 h 1007842"/>
              <a:gd name="connsiteX2218" fmla="*/ 135897 w 1008497"/>
              <a:gd name="connsiteY2218" fmla="*/ 242800 h 1007842"/>
              <a:gd name="connsiteX2219" fmla="*/ 137660 w 1008497"/>
              <a:gd name="connsiteY2219" fmla="*/ 241080 h 1007842"/>
              <a:gd name="connsiteX2220" fmla="*/ 200524 w 1008497"/>
              <a:gd name="connsiteY2220" fmla="*/ 239665 h 1007842"/>
              <a:gd name="connsiteX2221" fmla="*/ 203348 w 1008497"/>
              <a:gd name="connsiteY2221" fmla="*/ 240782 h 1007842"/>
              <a:gd name="connsiteX2222" fmla="*/ 198829 w 1008497"/>
              <a:gd name="connsiteY2222" fmla="*/ 257748 h 1007842"/>
              <a:gd name="connsiteX2223" fmla="*/ 202444 w 1008497"/>
              <a:gd name="connsiteY2223" fmla="*/ 261320 h 1007842"/>
              <a:gd name="connsiteX2224" fmla="*/ 206962 w 1008497"/>
              <a:gd name="connsiteY2224" fmla="*/ 259534 h 1007842"/>
              <a:gd name="connsiteX2225" fmla="*/ 206962 w 1008497"/>
              <a:gd name="connsiteY2225" fmla="*/ 255069 h 1007842"/>
              <a:gd name="connsiteX2226" fmla="*/ 211480 w 1008497"/>
              <a:gd name="connsiteY2226" fmla="*/ 255069 h 1007842"/>
              <a:gd name="connsiteX2227" fmla="*/ 213288 w 1008497"/>
              <a:gd name="connsiteY2227" fmla="*/ 263106 h 1007842"/>
              <a:gd name="connsiteX2228" fmla="*/ 206058 w 1008497"/>
              <a:gd name="connsiteY2228" fmla="*/ 269357 h 1007842"/>
              <a:gd name="connsiteX2229" fmla="*/ 192504 w 1008497"/>
              <a:gd name="connsiteY2229" fmla="*/ 265785 h 1007842"/>
              <a:gd name="connsiteX2230" fmla="*/ 179853 w 1008497"/>
              <a:gd name="connsiteY2230" fmla="*/ 268464 h 1007842"/>
              <a:gd name="connsiteX2231" fmla="*/ 166298 w 1008497"/>
              <a:gd name="connsiteY2231" fmla="*/ 283644 h 1007842"/>
              <a:gd name="connsiteX2232" fmla="*/ 171720 w 1008497"/>
              <a:gd name="connsiteY2232" fmla="*/ 291681 h 1007842"/>
              <a:gd name="connsiteX2233" fmla="*/ 178045 w 1008497"/>
              <a:gd name="connsiteY2233" fmla="*/ 290788 h 1007842"/>
              <a:gd name="connsiteX2234" fmla="*/ 178949 w 1008497"/>
              <a:gd name="connsiteY2234" fmla="*/ 281858 h 1007842"/>
              <a:gd name="connsiteX2235" fmla="*/ 187082 w 1008497"/>
              <a:gd name="connsiteY2235" fmla="*/ 280965 h 1007842"/>
              <a:gd name="connsiteX2236" fmla="*/ 190696 w 1008497"/>
              <a:gd name="connsiteY2236" fmla="*/ 286323 h 1007842"/>
              <a:gd name="connsiteX2237" fmla="*/ 183467 w 1008497"/>
              <a:gd name="connsiteY2237" fmla="*/ 297932 h 1007842"/>
              <a:gd name="connsiteX2238" fmla="*/ 174431 w 1008497"/>
              <a:gd name="connsiteY2238" fmla="*/ 300611 h 1007842"/>
              <a:gd name="connsiteX2239" fmla="*/ 165394 w 1008497"/>
              <a:gd name="connsiteY2239" fmla="*/ 322042 h 1007842"/>
              <a:gd name="connsiteX2240" fmla="*/ 166298 w 1008497"/>
              <a:gd name="connsiteY2240" fmla="*/ 298825 h 1007842"/>
              <a:gd name="connsiteX2241" fmla="*/ 163587 w 1008497"/>
              <a:gd name="connsiteY2241" fmla="*/ 295253 h 1007842"/>
              <a:gd name="connsiteX2242" fmla="*/ 159973 w 1008497"/>
              <a:gd name="connsiteY2242" fmla="*/ 279179 h 1007842"/>
              <a:gd name="connsiteX2243" fmla="*/ 168105 w 1008497"/>
              <a:gd name="connsiteY2243" fmla="*/ 265785 h 1007842"/>
              <a:gd name="connsiteX2244" fmla="*/ 164491 w 1008497"/>
              <a:gd name="connsiteY2244" fmla="*/ 255069 h 1007842"/>
              <a:gd name="connsiteX2245" fmla="*/ 171720 w 1008497"/>
              <a:gd name="connsiteY2245" fmla="*/ 246140 h 1007842"/>
              <a:gd name="connsiteX2246" fmla="*/ 178949 w 1008497"/>
              <a:gd name="connsiteY2246" fmla="*/ 249711 h 1007842"/>
              <a:gd name="connsiteX2247" fmla="*/ 175335 w 1008497"/>
              <a:gd name="connsiteY2247" fmla="*/ 254176 h 1007842"/>
              <a:gd name="connsiteX2248" fmla="*/ 172624 w 1008497"/>
              <a:gd name="connsiteY2248" fmla="*/ 255962 h 1007842"/>
              <a:gd name="connsiteX2249" fmla="*/ 178949 w 1008497"/>
              <a:gd name="connsiteY2249" fmla="*/ 261320 h 1007842"/>
              <a:gd name="connsiteX2250" fmla="*/ 190696 w 1008497"/>
              <a:gd name="connsiteY2250" fmla="*/ 255962 h 1007842"/>
              <a:gd name="connsiteX2251" fmla="*/ 197022 w 1008497"/>
              <a:gd name="connsiteY2251" fmla="*/ 242568 h 1007842"/>
              <a:gd name="connsiteX2252" fmla="*/ 200524 w 1008497"/>
              <a:gd name="connsiteY2252" fmla="*/ 239665 h 1007842"/>
              <a:gd name="connsiteX2253" fmla="*/ 196419 w 1008497"/>
              <a:gd name="connsiteY2253" fmla="*/ 229471 h 1007842"/>
              <a:gd name="connsiteX2254" fmla="*/ 199221 w 1008497"/>
              <a:gd name="connsiteY2254" fmla="*/ 233935 h 1007842"/>
              <a:gd name="connsiteX2255" fmla="*/ 187081 w 1008497"/>
              <a:gd name="connsiteY2255" fmla="*/ 241079 h 1007842"/>
              <a:gd name="connsiteX2256" fmla="*/ 186147 w 1008497"/>
              <a:gd name="connsiteY2256" fmla="*/ 233935 h 1007842"/>
              <a:gd name="connsiteX2257" fmla="*/ 196419 w 1008497"/>
              <a:gd name="connsiteY2257" fmla="*/ 229471 h 1007842"/>
              <a:gd name="connsiteX2258" fmla="*/ 774812 w 1008497"/>
              <a:gd name="connsiteY2258" fmla="*/ 225205 h 1007842"/>
              <a:gd name="connsiteX2259" fmla="*/ 794044 w 1008497"/>
              <a:gd name="connsiteY2259" fmla="*/ 226071 h 1007842"/>
              <a:gd name="connsiteX2260" fmla="*/ 791297 w 1008497"/>
              <a:gd name="connsiteY2260" fmla="*/ 233864 h 1007842"/>
              <a:gd name="connsiteX2261" fmla="*/ 792213 w 1008497"/>
              <a:gd name="connsiteY2261" fmla="*/ 244255 h 1007842"/>
              <a:gd name="connsiteX2262" fmla="*/ 778475 w 1008497"/>
              <a:gd name="connsiteY2262" fmla="*/ 239925 h 1007842"/>
              <a:gd name="connsiteX2263" fmla="*/ 773896 w 1008497"/>
              <a:gd name="connsiteY2263" fmla="*/ 226071 h 1007842"/>
              <a:gd name="connsiteX2264" fmla="*/ 774812 w 1008497"/>
              <a:gd name="connsiteY2264" fmla="*/ 225205 h 1007842"/>
              <a:gd name="connsiteX2265" fmla="*/ 130515 w 1008497"/>
              <a:gd name="connsiteY2265" fmla="*/ 223617 h 1007842"/>
              <a:gd name="connsiteX2266" fmla="*/ 146205 w 1008497"/>
              <a:gd name="connsiteY2266" fmla="*/ 228056 h 1007842"/>
              <a:gd name="connsiteX2267" fmla="*/ 153589 w 1008497"/>
              <a:gd name="connsiteY2267" fmla="*/ 258246 h 1007842"/>
              <a:gd name="connsiteX2268" fmla="*/ 141591 w 1008497"/>
              <a:gd name="connsiteY2268" fmla="*/ 276004 h 1007842"/>
              <a:gd name="connsiteX2269" fmla="*/ 138822 w 1008497"/>
              <a:gd name="connsiteY2269" fmla="*/ 267125 h 1007842"/>
              <a:gd name="connsiteX2270" fmla="*/ 145282 w 1008497"/>
              <a:gd name="connsiteY2270" fmla="*/ 249366 h 1007842"/>
              <a:gd name="connsiteX2271" fmla="*/ 136053 w 1008497"/>
              <a:gd name="connsiteY2271" fmla="*/ 234272 h 1007842"/>
              <a:gd name="connsiteX2272" fmla="*/ 132361 w 1008497"/>
              <a:gd name="connsiteY2272" fmla="*/ 235160 h 1007842"/>
              <a:gd name="connsiteX2273" fmla="*/ 127746 w 1008497"/>
              <a:gd name="connsiteY2273" fmla="*/ 242263 h 1007842"/>
              <a:gd name="connsiteX2274" fmla="*/ 119440 w 1008497"/>
              <a:gd name="connsiteY2274" fmla="*/ 240487 h 1007842"/>
              <a:gd name="connsiteX2275" fmla="*/ 118517 w 1008497"/>
              <a:gd name="connsiteY2275" fmla="*/ 230720 h 1007842"/>
              <a:gd name="connsiteX2276" fmla="*/ 130515 w 1008497"/>
              <a:gd name="connsiteY2276" fmla="*/ 223617 h 1007842"/>
              <a:gd name="connsiteX2277" fmla="*/ 863040 w 1008497"/>
              <a:gd name="connsiteY2277" fmla="*/ 215680 h 1007842"/>
              <a:gd name="connsiteX2278" fmla="*/ 870733 w 1008497"/>
              <a:gd name="connsiteY2278" fmla="*/ 224252 h 1007842"/>
              <a:gd name="connsiteX2279" fmla="*/ 863895 w 1008497"/>
              <a:gd name="connsiteY2279" fmla="*/ 229967 h 1007842"/>
              <a:gd name="connsiteX2280" fmla="*/ 859621 w 1008497"/>
              <a:gd name="connsiteY2280" fmla="*/ 218537 h 1007842"/>
              <a:gd name="connsiteX2281" fmla="*/ 863040 w 1008497"/>
              <a:gd name="connsiteY2281" fmla="*/ 215680 h 1007842"/>
              <a:gd name="connsiteX2282" fmla="*/ 828203 w 1008497"/>
              <a:gd name="connsiteY2282" fmla="*/ 215680 h 1007842"/>
              <a:gd name="connsiteX2283" fmla="*/ 829975 w 1008497"/>
              <a:gd name="connsiteY2283" fmla="*/ 215680 h 1007842"/>
              <a:gd name="connsiteX2284" fmla="*/ 828203 w 1008497"/>
              <a:gd name="connsiteY2284" fmla="*/ 236527 h 1007842"/>
              <a:gd name="connsiteX2285" fmla="*/ 805165 w 1008497"/>
              <a:gd name="connsiteY2285" fmla="*/ 260848 h 1007842"/>
              <a:gd name="connsiteX2286" fmla="*/ 800735 w 1008497"/>
              <a:gd name="connsiteY2286" fmla="*/ 260848 h 1007842"/>
              <a:gd name="connsiteX2287" fmla="*/ 798963 w 1008497"/>
              <a:gd name="connsiteY2287" fmla="*/ 242607 h 1007842"/>
              <a:gd name="connsiteX2288" fmla="*/ 797191 w 1008497"/>
              <a:gd name="connsiteY2288" fmla="*/ 229578 h 1007842"/>
              <a:gd name="connsiteX2289" fmla="*/ 802507 w 1008497"/>
              <a:gd name="connsiteY2289" fmla="*/ 225235 h 1007842"/>
              <a:gd name="connsiteX2290" fmla="*/ 811368 w 1008497"/>
              <a:gd name="connsiteY2290" fmla="*/ 228709 h 1007842"/>
              <a:gd name="connsiteX2291" fmla="*/ 811368 w 1008497"/>
              <a:gd name="connsiteY2291" fmla="*/ 236527 h 1007842"/>
              <a:gd name="connsiteX2292" fmla="*/ 806938 w 1008497"/>
              <a:gd name="connsiteY2292" fmla="*/ 236527 h 1007842"/>
              <a:gd name="connsiteX2293" fmla="*/ 804279 w 1008497"/>
              <a:gd name="connsiteY2293" fmla="*/ 234790 h 1007842"/>
              <a:gd name="connsiteX2294" fmla="*/ 804279 w 1008497"/>
              <a:gd name="connsiteY2294" fmla="*/ 238264 h 1007842"/>
              <a:gd name="connsiteX2295" fmla="*/ 813140 w 1008497"/>
              <a:gd name="connsiteY2295" fmla="*/ 240001 h 1007842"/>
              <a:gd name="connsiteX2296" fmla="*/ 816684 w 1008497"/>
              <a:gd name="connsiteY2296" fmla="*/ 227841 h 1007842"/>
              <a:gd name="connsiteX2297" fmla="*/ 814912 w 1008497"/>
              <a:gd name="connsiteY2297" fmla="*/ 224366 h 1007842"/>
              <a:gd name="connsiteX2298" fmla="*/ 828203 w 1008497"/>
              <a:gd name="connsiteY2298" fmla="*/ 215680 h 1007842"/>
              <a:gd name="connsiteX2299" fmla="*/ 834407 w 1008497"/>
              <a:gd name="connsiteY2299" fmla="*/ 214093 h 1007842"/>
              <a:gd name="connsiteX2300" fmla="*/ 842391 w 1008497"/>
              <a:gd name="connsiteY2300" fmla="*/ 217682 h 1007842"/>
              <a:gd name="connsiteX2301" fmla="*/ 838843 w 1008497"/>
              <a:gd name="connsiteY2301" fmla="*/ 220374 h 1007842"/>
              <a:gd name="connsiteX2302" fmla="*/ 840617 w 1008497"/>
              <a:gd name="connsiteY2302" fmla="*/ 233833 h 1007842"/>
              <a:gd name="connsiteX2303" fmla="*/ 849488 w 1008497"/>
              <a:gd name="connsiteY2303" fmla="*/ 237422 h 1007842"/>
              <a:gd name="connsiteX2304" fmla="*/ 851262 w 1008497"/>
              <a:gd name="connsiteY2304" fmla="*/ 236525 h 1007842"/>
              <a:gd name="connsiteX2305" fmla="*/ 849488 w 1008497"/>
              <a:gd name="connsiteY2305" fmla="*/ 231141 h 1007842"/>
              <a:gd name="connsiteX2306" fmla="*/ 843278 w 1008497"/>
              <a:gd name="connsiteY2306" fmla="*/ 231141 h 1007842"/>
              <a:gd name="connsiteX2307" fmla="*/ 843278 w 1008497"/>
              <a:gd name="connsiteY2307" fmla="*/ 223963 h 1007842"/>
              <a:gd name="connsiteX2308" fmla="*/ 852149 w 1008497"/>
              <a:gd name="connsiteY2308" fmla="*/ 220374 h 1007842"/>
              <a:gd name="connsiteX2309" fmla="*/ 859246 w 1008497"/>
              <a:gd name="connsiteY2309" fmla="*/ 226655 h 1007842"/>
              <a:gd name="connsiteX2310" fmla="*/ 858359 w 1008497"/>
              <a:gd name="connsiteY2310" fmla="*/ 238320 h 1007842"/>
              <a:gd name="connsiteX2311" fmla="*/ 862795 w 1008497"/>
              <a:gd name="connsiteY2311" fmla="*/ 246395 h 1007842"/>
              <a:gd name="connsiteX2312" fmla="*/ 859246 w 1008497"/>
              <a:gd name="connsiteY2312" fmla="*/ 254471 h 1007842"/>
              <a:gd name="connsiteX2313" fmla="*/ 853924 w 1008497"/>
              <a:gd name="connsiteY2313" fmla="*/ 250881 h 1007842"/>
              <a:gd name="connsiteX2314" fmla="*/ 832633 w 1008497"/>
              <a:gd name="connsiteY2314" fmla="*/ 236525 h 1007842"/>
              <a:gd name="connsiteX2315" fmla="*/ 834407 w 1008497"/>
              <a:gd name="connsiteY2315" fmla="*/ 214093 h 1007842"/>
              <a:gd name="connsiteX2316" fmla="*/ 878353 w 1008497"/>
              <a:gd name="connsiteY2316" fmla="*/ 211356 h 1007842"/>
              <a:gd name="connsiteX2317" fmla="*/ 889147 w 1008497"/>
              <a:gd name="connsiteY2317" fmla="*/ 217377 h 1007842"/>
              <a:gd name="connsiteX2318" fmla="*/ 891846 w 1008497"/>
              <a:gd name="connsiteY2318" fmla="*/ 229639 h 1007842"/>
              <a:gd name="connsiteX2319" fmla="*/ 888248 w 1008497"/>
              <a:gd name="connsiteY2319" fmla="*/ 232267 h 1007842"/>
              <a:gd name="connsiteX2320" fmla="*/ 881951 w 1008497"/>
              <a:gd name="connsiteY2320" fmla="*/ 227888 h 1007842"/>
              <a:gd name="connsiteX2321" fmla="*/ 881951 w 1008497"/>
              <a:gd name="connsiteY2321" fmla="*/ 225260 h 1007842"/>
              <a:gd name="connsiteX2322" fmla="*/ 884650 w 1008497"/>
              <a:gd name="connsiteY2322" fmla="*/ 221757 h 1007842"/>
              <a:gd name="connsiteX2323" fmla="*/ 867558 w 1008497"/>
              <a:gd name="connsiteY2323" fmla="*/ 213874 h 1007842"/>
              <a:gd name="connsiteX2324" fmla="*/ 878353 w 1008497"/>
              <a:gd name="connsiteY2324" fmla="*/ 211356 h 1007842"/>
              <a:gd name="connsiteX2325" fmla="*/ 227796 w 1008497"/>
              <a:gd name="connsiteY2325" fmla="*/ 211050 h 1007842"/>
              <a:gd name="connsiteX2326" fmla="*/ 232095 w 1008497"/>
              <a:gd name="connsiteY2326" fmla="*/ 212769 h 1007842"/>
              <a:gd name="connsiteX2327" fmla="*/ 237255 w 1008497"/>
              <a:gd name="connsiteY2327" fmla="*/ 212769 h 1007842"/>
              <a:gd name="connsiteX2328" fmla="*/ 246713 w 1008497"/>
              <a:gd name="connsiteY2328" fmla="*/ 215349 h 1007842"/>
              <a:gd name="connsiteX2329" fmla="*/ 243274 w 1008497"/>
              <a:gd name="connsiteY2329" fmla="*/ 225667 h 1007842"/>
              <a:gd name="connsiteX2330" fmla="*/ 229516 w 1008497"/>
              <a:gd name="connsiteY2330" fmla="*/ 229107 h 1007842"/>
              <a:gd name="connsiteX2331" fmla="*/ 227796 w 1008497"/>
              <a:gd name="connsiteY2331" fmla="*/ 211050 h 1007842"/>
              <a:gd name="connsiteX2332" fmla="*/ 178341 w 1008497"/>
              <a:gd name="connsiteY2332" fmla="*/ 206694 h 1007842"/>
              <a:gd name="connsiteX2333" fmla="*/ 184761 w 1008497"/>
              <a:gd name="connsiteY2333" fmla="*/ 209940 h 1007842"/>
              <a:gd name="connsiteX2334" fmla="*/ 181157 w 1008497"/>
              <a:gd name="connsiteY2334" fmla="*/ 218000 h 1007842"/>
              <a:gd name="connsiteX2335" fmla="*/ 173949 w 1008497"/>
              <a:gd name="connsiteY2335" fmla="*/ 217104 h 1007842"/>
              <a:gd name="connsiteX2336" fmla="*/ 179355 w 1008497"/>
              <a:gd name="connsiteY2336" fmla="*/ 221582 h 1007842"/>
              <a:gd name="connsiteX2337" fmla="*/ 188365 w 1008497"/>
              <a:gd name="connsiteY2337" fmla="*/ 217104 h 1007842"/>
              <a:gd name="connsiteX2338" fmla="*/ 189266 w 1008497"/>
              <a:gd name="connsiteY2338" fmla="*/ 210835 h 1007842"/>
              <a:gd name="connsiteX2339" fmla="*/ 192870 w 1008497"/>
              <a:gd name="connsiteY2339" fmla="*/ 224268 h 1007842"/>
              <a:gd name="connsiteX2340" fmla="*/ 170345 w 1008497"/>
              <a:gd name="connsiteY2340" fmla="*/ 235014 h 1007842"/>
              <a:gd name="connsiteX2341" fmla="*/ 164038 w 1008497"/>
              <a:gd name="connsiteY2341" fmla="*/ 239492 h 1007842"/>
              <a:gd name="connsiteX2342" fmla="*/ 160434 w 1008497"/>
              <a:gd name="connsiteY2342" fmla="*/ 227850 h 1007842"/>
              <a:gd name="connsiteX2343" fmla="*/ 166741 w 1008497"/>
              <a:gd name="connsiteY2343" fmla="*/ 218895 h 1007842"/>
              <a:gd name="connsiteX2344" fmla="*/ 171246 w 1008497"/>
              <a:gd name="connsiteY2344" fmla="*/ 208149 h 1007842"/>
              <a:gd name="connsiteX2345" fmla="*/ 178341 w 1008497"/>
              <a:gd name="connsiteY2345" fmla="*/ 206694 h 1007842"/>
              <a:gd name="connsiteX2346" fmla="*/ 188638 w 1008497"/>
              <a:gd name="connsiteY2346" fmla="*/ 202980 h 1007842"/>
              <a:gd name="connsiteX2347" fmla="*/ 188638 w 1008497"/>
              <a:gd name="connsiteY2347" fmla="*/ 209330 h 1007842"/>
              <a:gd name="connsiteX2348" fmla="*/ 187579 w 1008497"/>
              <a:gd name="connsiteY2348" fmla="*/ 203887 h 1007842"/>
              <a:gd name="connsiteX2349" fmla="*/ 188638 w 1008497"/>
              <a:gd name="connsiteY2349" fmla="*/ 202980 h 1007842"/>
              <a:gd name="connsiteX2350" fmla="*/ 194581 w 1008497"/>
              <a:gd name="connsiteY2350" fmla="*/ 201392 h 1007842"/>
              <a:gd name="connsiteX2351" fmla="*/ 197145 w 1008497"/>
              <a:gd name="connsiteY2351" fmla="*/ 204113 h 1007842"/>
              <a:gd name="connsiteX2352" fmla="*/ 209967 w 1008497"/>
              <a:gd name="connsiteY2352" fmla="*/ 216813 h 1007842"/>
              <a:gd name="connsiteX2353" fmla="*/ 214241 w 1008497"/>
              <a:gd name="connsiteY2353" fmla="*/ 224070 h 1007842"/>
              <a:gd name="connsiteX2354" fmla="*/ 221934 w 1008497"/>
              <a:gd name="connsiteY2354" fmla="*/ 221349 h 1007842"/>
              <a:gd name="connsiteX2355" fmla="*/ 215096 w 1008497"/>
              <a:gd name="connsiteY2355" fmla="*/ 218628 h 1007842"/>
              <a:gd name="connsiteX2356" fmla="*/ 216805 w 1008497"/>
              <a:gd name="connsiteY2356" fmla="*/ 212278 h 1007842"/>
              <a:gd name="connsiteX2357" fmla="*/ 224498 w 1008497"/>
              <a:gd name="connsiteY2357" fmla="*/ 216813 h 1007842"/>
              <a:gd name="connsiteX2358" fmla="*/ 223644 w 1008497"/>
              <a:gd name="connsiteY2358" fmla="*/ 230420 h 1007842"/>
              <a:gd name="connsiteX2359" fmla="*/ 222789 w 1008497"/>
              <a:gd name="connsiteY2359" fmla="*/ 243120 h 1007842"/>
              <a:gd name="connsiteX2360" fmla="*/ 217660 w 1008497"/>
              <a:gd name="connsiteY2360" fmla="*/ 244028 h 1007842"/>
              <a:gd name="connsiteX2361" fmla="*/ 205693 w 1008497"/>
              <a:gd name="connsiteY2361" fmla="*/ 232235 h 1007842"/>
              <a:gd name="connsiteX2362" fmla="*/ 198000 w 1008497"/>
              <a:gd name="connsiteY2362" fmla="*/ 224978 h 1007842"/>
              <a:gd name="connsiteX2363" fmla="*/ 193726 w 1008497"/>
              <a:gd name="connsiteY2363" fmla="*/ 211370 h 1007842"/>
              <a:gd name="connsiteX2364" fmla="*/ 194581 w 1008497"/>
              <a:gd name="connsiteY2364" fmla="*/ 201392 h 1007842"/>
              <a:gd name="connsiteX2365" fmla="*/ 161219 w 1008497"/>
              <a:gd name="connsiteY2365" fmla="*/ 199805 h 1007842"/>
              <a:gd name="connsiteX2366" fmla="*/ 167470 w 1008497"/>
              <a:gd name="connsiteY2366" fmla="*/ 203615 h 1007842"/>
              <a:gd name="connsiteX2367" fmla="*/ 163005 w 1008497"/>
              <a:gd name="connsiteY2367" fmla="*/ 213139 h 1007842"/>
              <a:gd name="connsiteX2368" fmla="*/ 153183 w 1008497"/>
              <a:gd name="connsiteY2368" fmla="*/ 210282 h 1007842"/>
              <a:gd name="connsiteX2369" fmla="*/ 153183 w 1008497"/>
              <a:gd name="connsiteY2369" fmla="*/ 208377 h 1007842"/>
              <a:gd name="connsiteX2370" fmla="*/ 161219 w 1008497"/>
              <a:gd name="connsiteY2370" fmla="*/ 199805 h 1007842"/>
              <a:gd name="connsiteX2371" fmla="*/ 145069 w 1008497"/>
              <a:gd name="connsiteY2371" fmla="*/ 195219 h 1007842"/>
              <a:gd name="connsiteX2372" fmla="*/ 156358 w 1008497"/>
              <a:gd name="connsiteY2372" fmla="*/ 196983 h 1007842"/>
              <a:gd name="connsiteX2373" fmla="*/ 155417 w 1008497"/>
              <a:gd name="connsiteY2373" fmla="*/ 198746 h 1007842"/>
              <a:gd name="connsiteX2374" fmla="*/ 142247 w 1008497"/>
              <a:gd name="connsiteY2374" fmla="*/ 209330 h 1007842"/>
              <a:gd name="connsiteX2375" fmla="*/ 142247 w 1008497"/>
              <a:gd name="connsiteY2375" fmla="*/ 214621 h 1007842"/>
              <a:gd name="connsiteX2376" fmla="*/ 134721 w 1008497"/>
              <a:gd name="connsiteY2376" fmla="*/ 217267 h 1007842"/>
              <a:gd name="connsiteX2377" fmla="*/ 130958 w 1008497"/>
              <a:gd name="connsiteY2377" fmla="*/ 210211 h 1007842"/>
              <a:gd name="connsiteX2378" fmla="*/ 145069 w 1008497"/>
              <a:gd name="connsiteY2378" fmla="*/ 195219 h 1007842"/>
              <a:gd name="connsiteX2379" fmla="*/ 817224 w 1008497"/>
              <a:gd name="connsiteY2379" fmla="*/ 195187 h 1007842"/>
              <a:gd name="connsiteX2380" fmla="*/ 820773 w 1008497"/>
              <a:gd name="connsiteY2380" fmla="*/ 203846 h 1007842"/>
              <a:gd name="connsiteX2381" fmla="*/ 814563 w 1008497"/>
              <a:gd name="connsiteY2381" fmla="*/ 209041 h 1007842"/>
              <a:gd name="connsiteX2382" fmla="*/ 810128 w 1008497"/>
              <a:gd name="connsiteY2382" fmla="*/ 207309 h 1007842"/>
              <a:gd name="connsiteX2383" fmla="*/ 813676 w 1008497"/>
              <a:gd name="connsiteY2383" fmla="*/ 202114 h 1007842"/>
              <a:gd name="connsiteX2384" fmla="*/ 808353 w 1008497"/>
              <a:gd name="connsiteY2384" fmla="*/ 202114 h 1007842"/>
              <a:gd name="connsiteX2385" fmla="*/ 807466 w 1008497"/>
              <a:gd name="connsiteY2385" fmla="*/ 209907 h 1007842"/>
              <a:gd name="connsiteX2386" fmla="*/ 814563 w 1008497"/>
              <a:gd name="connsiteY2386" fmla="*/ 213371 h 1007842"/>
              <a:gd name="connsiteX2387" fmla="*/ 825209 w 1008497"/>
              <a:gd name="connsiteY2387" fmla="*/ 205578 h 1007842"/>
              <a:gd name="connsiteX2388" fmla="*/ 826983 w 1008497"/>
              <a:gd name="connsiteY2388" fmla="*/ 208175 h 1007842"/>
              <a:gd name="connsiteX2389" fmla="*/ 813676 w 1008497"/>
              <a:gd name="connsiteY2389" fmla="*/ 220298 h 1007842"/>
              <a:gd name="connsiteX2390" fmla="*/ 797708 w 1008497"/>
              <a:gd name="connsiteY2390" fmla="*/ 219432 h 1007842"/>
              <a:gd name="connsiteX2391" fmla="*/ 803031 w 1008497"/>
              <a:gd name="connsiteY2391" fmla="*/ 197784 h 1007842"/>
              <a:gd name="connsiteX2392" fmla="*/ 817224 w 1008497"/>
              <a:gd name="connsiteY2392" fmla="*/ 195187 h 1007842"/>
              <a:gd name="connsiteX2393" fmla="*/ 852590 w 1008497"/>
              <a:gd name="connsiteY2393" fmla="*/ 190280 h 1007842"/>
              <a:gd name="connsiteX2394" fmla="*/ 862212 w 1008497"/>
              <a:gd name="connsiteY2394" fmla="*/ 196490 h 1007842"/>
              <a:gd name="connsiteX2395" fmla="*/ 874459 w 1008497"/>
              <a:gd name="connsiteY2395" fmla="*/ 201812 h 1007842"/>
              <a:gd name="connsiteX2396" fmla="*/ 876208 w 1008497"/>
              <a:gd name="connsiteY2396" fmla="*/ 206248 h 1007842"/>
              <a:gd name="connsiteX2397" fmla="*/ 835970 w 1008497"/>
              <a:gd name="connsiteY2397" fmla="*/ 210684 h 1007842"/>
              <a:gd name="connsiteX2398" fmla="*/ 834221 w 1008497"/>
              <a:gd name="connsiteY2398" fmla="*/ 207135 h 1007842"/>
              <a:gd name="connsiteX2399" fmla="*/ 842968 w 1008497"/>
              <a:gd name="connsiteY2399" fmla="*/ 203587 h 1007842"/>
              <a:gd name="connsiteX2400" fmla="*/ 853465 w 1008497"/>
              <a:gd name="connsiteY2400" fmla="*/ 207135 h 1007842"/>
              <a:gd name="connsiteX2401" fmla="*/ 856964 w 1008497"/>
              <a:gd name="connsiteY2401" fmla="*/ 200038 h 1007842"/>
              <a:gd name="connsiteX2402" fmla="*/ 849091 w 1008497"/>
              <a:gd name="connsiteY2402" fmla="*/ 203587 h 1007842"/>
              <a:gd name="connsiteX2403" fmla="*/ 846467 w 1008497"/>
              <a:gd name="connsiteY2403" fmla="*/ 197377 h 1007842"/>
              <a:gd name="connsiteX2404" fmla="*/ 852590 w 1008497"/>
              <a:gd name="connsiteY2404" fmla="*/ 190280 h 1007842"/>
              <a:gd name="connsiteX2405" fmla="*/ 794784 w 1008497"/>
              <a:gd name="connsiteY2405" fmla="*/ 187989 h 1007842"/>
              <a:gd name="connsiteX2406" fmla="*/ 808821 w 1008497"/>
              <a:gd name="connsiteY2406" fmla="*/ 189342 h 1007842"/>
              <a:gd name="connsiteX2407" fmla="*/ 798126 w 1008497"/>
              <a:gd name="connsiteY2407" fmla="*/ 197460 h 1007842"/>
              <a:gd name="connsiteX2408" fmla="*/ 790996 w 1008497"/>
              <a:gd name="connsiteY2408" fmla="*/ 202871 h 1007842"/>
              <a:gd name="connsiteX2409" fmla="*/ 782975 w 1008497"/>
              <a:gd name="connsiteY2409" fmla="*/ 203773 h 1007842"/>
              <a:gd name="connsiteX2410" fmla="*/ 780302 w 1008497"/>
              <a:gd name="connsiteY2410" fmla="*/ 213695 h 1007842"/>
              <a:gd name="connsiteX2411" fmla="*/ 785649 w 1008497"/>
              <a:gd name="connsiteY2411" fmla="*/ 216401 h 1007842"/>
              <a:gd name="connsiteX2412" fmla="*/ 783866 w 1008497"/>
              <a:gd name="connsiteY2412" fmla="*/ 208283 h 1007842"/>
              <a:gd name="connsiteX2413" fmla="*/ 791888 w 1008497"/>
              <a:gd name="connsiteY2413" fmla="*/ 207381 h 1007842"/>
              <a:gd name="connsiteX2414" fmla="*/ 792779 w 1008497"/>
              <a:gd name="connsiteY2414" fmla="*/ 218205 h 1007842"/>
              <a:gd name="connsiteX2415" fmla="*/ 784758 w 1008497"/>
              <a:gd name="connsiteY2415" fmla="*/ 223617 h 1007842"/>
              <a:gd name="connsiteX2416" fmla="*/ 773172 w 1008497"/>
              <a:gd name="connsiteY2416" fmla="*/ 220009 h 1007842"/>
              <a:gd name="connsiteX2417" fmla="*/ 758912 w 1008497"/>
              <a:gd name="connsiteY2417" fmla="*/ 216401 h 1007842"/>
              <a:gd name="connsiteX2418" fmla="*/ 766933 w 1008497"/>
              <a:gd name="connsiteY2418" fmla="*/ 210087 h 1007842"/>
              <a:gd name="connsiteX2419" fmla="*/ 782084 w 1008497"/>
              <a:gd name="connsiteY2419" fmla="*/ 194754 h 1007842"/>
              <a:gd name="connsiteX2420" fmla="*/ 794784 w 1008497"/>
              <a:gd name="connsiteY2420" fmla="*/ 187989 h 1007842"/>
              <a:gd name="connsiteX2421" fmla="*/ 772775 w 1008497"/>
              <a:gd name="connsiteY2421" fmla="*/ 180755 h 1007842"/>
              <a:gd name="connsiteX2422" fmla="*/ 773615 w 1008497"/>
              <a:gd name="connsiteY2422" fmla="*/ 180755 h 1007842"/>
              <a:gd name="connsiteX2423" fmla="*/ 778658 w 1008497"/>
              <a:gd name="connsiteY2423" fmla="*/ 191027 h 1007842"/>
              <a:gd name="connsiteX2424" fmla="*/ 772775 w 1008497"/>
              <a:gd name="connsiteY2424" fmla="*/ 196630 h 1007842"/>
              <a:gd name="connsiteX2425" fmla="*/ 764371 w 1008497"/>
              <a:gd name="connsiteY2425" fmla="*/ 186358 h 1007842"/>
              <a:gd name="connsiteX2426" fmla="*/ 772775 w 1008497"/>
              <a:gd name="connsiteY2426" fmla="*/ 180755 h 1007842"/>
              <a:gd name="connsiteX2427" fmla="*/ 211039 w 1008497"/>
              <a:gd name="connsiteY2427" fmla="*/ 179167 h 1007842"/>
              <a:gd name="connsiteX2428" fmla="*/ 223386 w 1008497"/>
              <a:gd name="connsiteY2428" fmla="*/ 184651 h 1007842"/>
              <a:gd name="connsiteX2429" fmla="*/ 223386 w 1008497"/>
              <a:gd name="connsiteY2429" fmla="*/ 206587 h 1007842"/>
              <a:gd name="connsiteX2430" fmla="*/ 205747 w 1008497"/>
              <a:gd name="connsiteY2430" fmla="*/ 206587 h 1007842"/>
              <a:gd name="connsiteX2431" fmla="*/ 196928 w 1008497"/>
              <a:gd name="connsiteY2431" fmla="*/ 195619 h 1007842"/>
              <a:gd name="connsiteX2432" fmla="*/ 201338 w 1008497"/>
              <a:gd name="connsiteY2432" fmla="*/ 187393 h 1007842"/>
              <a:gd name="connsiteX2433" fmla="*/ 210157 w 1008497"/>
              <a:gd name="connsiteY2433" fmla="*/ 187393 h 1007842"/>
              <a:gd name="connsiteX2434" fmla="*/ 211921 w 1008497"/>
              <a:gd name="connsiteY2434" fmla="*/ 193791 h 1007842"/>
              <a:gd name="connsiteX2435" fmla="*/ 211039 w 1008497"/>
              <a:gd name="connsiteY2435" fmla="*/ 199275 h 1007842"/>
              <a:gd name="connsiteX2436" fmla="*/ 216331 w 1008497"/>
              <a:gd name="connsiteY2436" fmla="*/ 189221 h 1007842"/>
              <a:gd name="connsiteX2437" fmla="*/ 209275 w 1008497"/>
              <a:gd name="connsiteY2437" fmla="*/ 181909 h 1007842"/>
              <a:gd name="connsiteX2438" fmla="*/ 211039 w 1008497"/>
              <a:gd name="connsiteY2438" fmla="*/ 179167 h 1007842"/>
              <a:gd name="connsiteX2439" fmla="*/ 229537 w 1008497"/>
              <a:gd name="connsiteY2439" fmla="*/ 176322 h 1007842"/>
              <a:gd name="connsiteX2440" fmla="*/ 238026 w 1008497"/>
              <a:gd name="connsiteY2440" fmla="*/ 177111 h 1007842"/>
              <a:gd name="connsiteX2441" fmla="*/ 245081 w 1008497"/>
              <a:gd name="connsiteY2441" fmla="*/ 180719 h 1007842"/>
              <a:gd name="connsiteX2442" fmla="*/ 255664 w 1008497"/>
              <a:gd name="connsiteY2442" fmla="*/ 199660 h 1007842"/>
              <a:gd name="connsiteX2443" fmla="*/ 262720 w 1008497"/>
              <a:gd name="connsiteY2443" fmla="*/ 208680 h 1007842"/>
              <a:gd name="connsiteX2444" fmla="*/ 257428 w 1008497"/>
              <a:gd name="connsiteY2444" fmla="*/ 213190 h 1007842"/>
              <a:gd name="connsiteX2445" fmla="*/ 244199 w 1008497"/>
              <a:gd name="connsiteY2445" fmla="*/ 207778 h 1007842"/>
              <a:gd name="connsiteX2446" fmla="*/ 234498 w 1008497"/>
              <a:gd name="connsiteY2446" fmla="*/ 209582 h 1007842"/>
              <a:gd name="connsiteX2447" fmla="*/ 231852 w 1008497"/>
              <a:gd name="connsiteY2447" fmla="*/ 199660 h 1007842"/>
              <a:gd name="connsiteX2448" fmla="*/ 238908 w 1008497"/>
              <a:gd name="connsiteY2448" fmla="*/ 197856 h 1007842"/>
              <a:gd name="connsiteX2449" fmla="*/ 242435 w 1008497"/>
              <a:gd name="connsiteY2449" fmla="*/ 201464 h 1007842"/>
              <a:gd name="connsiteX2450" fmla="*/ 241554 w 1008497"/>
              <a:gd name="connsiteY2450" fmla="*/ 195150 h 1007842"/>
              <a:gd name="connsiteX2451" fmla="*/ 233616 w 1008497"/>
              <a:gd name="connsiteY2451" fmla="*/ 193346 h 1007842"/>
              <a:gd name="connsiteX2452" fmla="*/ 231852 w 1008497"/>
              <a:gd name="connsiteY2452" fmla="*/ 193346 h 1007842"/>
              <a:gd name="connsiteX2453" fmla="*/ 223033 w 1008497"/>
              <a:gd name="connsiteY2453" fmla="*/ 178915 h 1007842"/>
              <a:gd name="connsiteX2454" fmla="*/ 229537 w 1008497"/>
              <a:gd name="connsiteY2454" fmla="*/ 176322 h 1007842"/>
              <a:gd name="connsiteX2455" fmla="*/ 843457 w 1008497"/>
              <a:gd name="connsiteY2455" fmla="*/ 174592 h 1007842"/>
              <a:gd name="connsiteX2456" fmla="*/ 846921 w 1008497"/>
              <a:gd name="connsiteY2456" fmla="*/ 174592 h 1007842"/>
              <a:gd name="connsiteX2457" fmla="*/ 840860 w 1008497"/>
              <a:gd name="connsiteY2457" fmla="*/ 196770 h 1007842"/>
              <a:gd name="connsiteX2458" fmla="*/ 833066 w 1008497"/>
              <a:gd name="connsiteY2458" fmla="*/ 202980 h 1007842"/>
              <a:gd name="connsiteX2459" fmla="*/ 824407 w 1008497"/>
              <a:gd name="connsiteY2459" fmla="*/ 198544 h 1007842"/>
              <a:gd name="connsiteX2460" fmla="*/ 823541 w 1008497"/>
              <a:gd name="connsiteY2460" fmla="*/ 190560 h 1007842"/>
              <a:gd name="connsiteX2461" fmla="*/ 829603 w 1008497"/>
              <a:gd name="connsiteY2461" fmla="*/ 187899 h 1007842"/>
              <a:gd name="connsiteX2462" fmla="*/ 832200 w 1008497"/>
              <a:gd name="connsiteY2462" fmla="*/ 190560 h 1007842"/>
              <a:gd name="connsiteX2463" fmla="*/ 833066 w 1008497"/>
              <a:gd name="connsiteY2463" fmla="*/ 193222 h 1007842"/>
              <a:gd name="connsiteX2464" fmla="*/ 835664 w 1008497"/>
              <a:gd name="connsiteY2464" fmla="*/ 190560 h 1007842"/>
              <a:gd name="connsiteX2465" fmla="*/ 832200 w 1008497"/>
              <a:gd name="connsiteY2465" fmla="*/ 183463 h 1007842"/>
              <a:gd name="connsiteX2466" fmla="*/ 823541 w 1008497"/>
              <a:gd name="connsiteY2466" fmla="*/ 185238 h 1007842"/>
              <a:gd name="connsiteX2467" fmla="*/ 819212 w 1008497"/>
              <a:gd name="connsiteY2467" fmla="*/ 187899 h 1007842"/>
              <a:gd name="connsiteX2468" fmla="*/ 819212 w 1008497"/>
              <a:gd name="connsiteY2468" fmla="*/ 179915 h 1007842"/>
              <a:gd name="connsiteX2469" fmla="*/ 843457 w 1008497"/>
              <a:gd name="connsiteY2469" fmla="*/ 174592 h 1007842"/>
              <a:gd name="connsiteX2470" fmla="*/ 170778 w 1008497"/>
              <a:gd name="connsiteY2470" fmla="*/ 173699 h 1007842"/>
              <a:gd name="connsiteX2471" fmla="*/ 175078 w 1008497"/>
              <a:gd name="connsiteY2471" fmla="*/ 176345 h 1007842"/>
              <a:gd name="connsiteX2472" fmla="*/ 176797 w 1008497"/>
              <a:gd name="connsiteY2472" fmla="*/ 187810 h 1007842"/>
              <a:gd name="connsiteX2473" fmla="*/ 174218 w 1008497"/>
              <a:gd name="connsiteY2473" fmla="*/ 188692 h 1007842"/>
              <a:gd name="connsiteX2474" fmla="*/ 168199 w 1008497"/>
              <a:gd name="connsiteY2474" fmla="*/ 186046 h 1007842"/>
              <a:gd name="connsiteX2475" fmla="*/ 173358 w 1008497"/>
              <a:gd name="connsiteY2475" fmla="*/ 193102 h 1007842"/>
              <a:gd name="connsiteX2476" fmla="*/ 181097 w 1008497"/>
              <a:gd name="connsiteY2476" fmla="*/ 191338 h 1007842"/>
              <a:gd name="connsiteX2477" fmla="*/ 187976 w 1008497"/>
              <a:gd name="connsiteY2477" fmla="*/ 195747 h 1007842"/>
              <a:gd name="connsiteX2478" fmla="*/ 186256 w 1008497"/>
              <a:gd name="connsiteY2478" fmla="*/ 199275 h 1007842"/>
              <a:gd name="connsiteX2479" fmla="*/ 170778 w 1008497"/>
              <a:gd name="connsiteY2479" fmla="*/ 201039 h 1007842"/>
              <a:gd name="connsiteX2480" fmla="*/ 149281 w 1008497"/>
              <a:gd name="connsiteY2480" fmla="*/ 190456 h 1007842"/>
              <a:gd name="connsiteX2481" fmla="*/ 148421 w 1008497"/>
              <a:gd name="connsiteY2481" fmla="*/ 190456 h 1007842"/>
              <a:gd name="connsiteX2482" fmla="*/ 164759 w 1008497"/>
              <a:gd name="connsiteY2482" fmla="*/ 178990 h 1007842"/>
              <a:gd name="connsiteX2483" fmla="*/ 170778 w 1008497"/>
              <a:gd name="connsiteY2483" fmla="*/ 173699 h 1007842"/>
              <a:gd name="connsiteX2484" fmla="*/ 253529 w 1008497"/>
              <a:gd name="connsiteY2484" fmla="*/ 168055 h 1007842"/>
              <a:gd name="connsiteX2485" fmla="*/ 262720 w 1008497"/>
              <a:gd name="connsiteY2485" fmla="*/ 168948 h 1007842"/>
              <a:gd name="connsiteX2486" fmla="*/ 259044 w 1008497"/>
              <a:gd name="connsiteY2486" fmla="*/ 178770 h 1007842"/>
              <a:gd name="connsiteX2487" fmla="*/ 252610 w 1008497"/>
              <a:gd name="connsiteY2487" fmla="*/ 182342 h 1007842"/>
              <a:gd name="connsiteX2488" fmla="*/ 245258 w 1008497"/>
              <a:gd name="connsiteY2488" fmla="*/ 176091 h 1007842"/>
              <a:gd name="connsiteX2489" fmla="*/ 253529 w 1008497"/>
              <a:gd name="connsiteY2489" fmla="*/ 168055 h 1007842"/>
              <a:gd name="connsiteX2490" fmla="*/ 181244 w 1008497"/>
              <a:gd name="connsiteY2490" fmla="*/ 162619 h 1007842"/>
              <a:gd name="connsiteX2491" fmla="*/ 207858 w 1008497"/>
              <a:gd name="connsiteY2491" fmla="*/ 169931 h 1007842"/>
              <a:gd name="connsiteX2492" fmla="*/ 206971 w 1008497"/>
              <a:gd name="connsiteY2492" fmla="*/ 178157 h 1007842"/>
              <a:gd name="connsiteX2493" fmla="*/ 198100 w 1008497"/>
              <a:gd name="connsiteY2493" fmla="*/ 182727 h 1007842"/>
              <a:gd name="connsiteX2494" fmla="*/ 194551 w 1008497"/>
              <a:gd name="connsiteY2494" fmla="*/ 179985 h 1007842"/>
              <a:gd name="connsiteX2495" fmla="*/ 195438 w 1008497"/>
              <a:gd name="connsiteY2495" fmla="*/ 172673 h 1007842"/>
              <a:gd name="connsiteX2496" fmla="*/ 190115 w 1008497"/>
              <a:gd name="connsiteY2496" fmla="*/ 176329 h 1007842"/>
              <a:gd name="connsiteX2497" fmla="*/ 195438 w 1008497"/>
              <a:gd name="connsiteY2497" fmla="*/ 186383 h 1007842"/>
              <a:gd name="connsiteX2498" fmla="*/ 198100 w 1008497"/>
              <a:gd name="connsiteY2498" fmla="*/ 187297 h 1007842"/>
              <a:gd name="connsiteX2499" fmla="*/ 189228 w 1008497"/>
              <a:gd name="connsiteY2499" fmla="*/ 191867 h 1007842"/>
              <a:gd name="connsiteX2500" fmla="*/ 181244 w 1008497"/>
              <a:gd name="connsiteY2500" fmla="*/ 184555 h 1007842"/>
              <a:gd name="connsiteX2501" fmla="*/ 181244 w 1008497"/>
              <a:gd name="connsiteY2501" fmla="*/ 162619 h 1007842"/>
              <a:gd name="connsiteX2502" fmla="*/ 714547 w 1008497"/>
              <a:gd name="connsiteY2502" fmla="*/ 156943 h 1007842"/>
              <a:gd name="connsiteX2503" fmla="*/ 726113 w 1008497"/>
              <a:gd name="connsiteY2503" fmla="*/ 156943 h 1007842"/>
              <a:gd name="connsiteX2504" fmla="*/ 736789 w 1008497"/>
              <a:gd name="connsiteY2504" fmla="*/ 163055 h 1007842"/>
              <a:gd name="connsiteX2505" fmla="*/ 755473 w 1008497"/>
              <a:gd name="connsiteY2505" fmla="*/ 162182 h 1007842"/>
              <a:gd name="connsiteX2506" fmla="*/ 759032 w 1008497"/>
              <a:gd name="connsiteY2506" fmla="*/ 172659 h 1007842"/>
              <a:gd name="connsiteX2507" fmla="*/ 751024 w 1008497"/>
              <a:gd name="connsiteY2507" fmla="*/ 176151 h 1007842"/>
              <a:gd name="connsiteX2508" fmla="*/ 746576 w 1008497"/>
              <a:gd name="connsiteY2508" fmla="*/ 168293 h 1007842"/>
              <a:gd name="connsiteX2509" fmla="*/ 739458 w 1008497"/>
              <a:gd name="connsiteY2509" fmla="*/ 173532 h 1007842"/>
              <a:gd name="connsiteX2510" fmla="*/ 743017 w 1008497"/>
              <a:gd name="connsiteY2510" fmla="*/ 184009 h 1007842"/>
              <a:gd name="connsiteX2511" fmla="*/ 760811 w 1008497"/>
              <a:gd name="connsiteY2511" fmla="*/ 188375 h 1007842"/>
              <a:gd name="connsiteX2512" fmla="*/ 764370 w 1008497"/>
              <a:gd name="connsiteY2512" fmla="*/ 195360 h 1007842"/>
              <a:gd name="connsiteX2513" fmla="*/ 747466 w 1008497"/>
              <a:gd name="connsiteY2513" fmla="*/ 195360 h 1007842"/>
              <a:gd name="connsiteX2514" fmla="*/ 745686 w 1008497"/>
              <a:gd name="connsiteY2514" fmla="*/ 199726 h 1007842"/>
              <a:gd name="connsiteX2515" fmla="*/ 751914 w 1008497"/>
              <a:gd name="connsiteY2515" fmla="*/ 204091 h 1007842"/>
              <a:gd name="connsiteX2516" fmla="*/ 747466 w 1008497"/>
              <a:gd name="connsiteY2516" fmla="*/ 208457 h 1007842"/>
              <a:gd name="connsiteX2517" fmla="*/ 741238 w 1008497"/>
              <a:gd name="connsiteY2517" fmla="*/ 206711 h 1007842"/>
              <a:gd name="connsiteX2518" fmla="*/ 736789 w 1008497"/>
              <a:gd name="connsiteY2518" fmla="*/ 197106 h 1007842"/>
              <a:gd name="connsiteX2519" fmla="*/ 738569 w 1008497"/>
              <a:gd name="connsiteY2519" fmla="*/ 190121 h 1007842"/>
              <a:gd name="connsiteX2520" fmla="*/ 731451 w 1008497"/>
              <a:gd name="connsiteY2520" fmla="*/ 170040 h 1007842"/>
              <a:gd name="connsiteX2521" fmla="*/ 717216 w 1008497"/>
              <a:gd name="connsiteY2521" fmla="*/ 164801 h 1007842"/>
              <a:gd name="connsiteX2522" fmla="*/ 713657 w 1008497"/>
              <a:gd name="connsiteY2522" fmla="*/ 169167 h 1007842"/>
              <a:gd name="connsiteX2523" fmla="*/ 714547 w 1008497"/>
              <a:gd name="connsiteY2523" fmla="*/ 177898 h 1007842"/>
              <a:gd name="connsiteX2524" fmla="*/ 723444 w 1008497"/>
              <a:gd name="connsiteY2524" fmla="*/ 177025 h 1007842"/>
              <a:gd name="connsiteX2525" fmla="*/ 724334 w 1008497"/>
              <a:gd name="connsiteY2525" fmla="*/ 183136 h 1007842"/>
              <a:gd name="connsiteX2526" fmla="*/ 712768 w 1008497"/>
              <a:gd name="connsiteY2526" fmla="*/ 184883 h 1007842"/>
              <a:gd name="connsiteX2527" fmla="*/ 696753 w 1008497"/>
              <a:gd name="connsiteY2527" fmla="*/ 165674 h 1007842"/>
              <a:gd name="connsiteX2528" fmla="*/ 683408 w 1008497"/>
              <a:gd name="connsiteY2528" fmla="*/ 163055 h 1007842"/>
              <a:gd name="connsiteX2529" fmla="*/ 698533 w 1008497"/>
              <a:gd name="connsiteY2529" fmla="*/ 159562 h 1007842"/>
              <a:gd name="connsiteX2530" fmla="*/ 714547 w 1008497"/>
              <a:gd name="connsiteY2530" fmla="*/ 156943 h 1007842"/>
              <a:gd name="connsiteX2531" fmla="*/ 778038 w 1008497"/>
              <a:gd name="connsiteY2531" fmla="*/ 153768 h 1007842"/>
              <a:gd name="connsiteX2532" fmla="*/ 786053 w 1008497"/>
              <a:gd name="connsiteY2532" fmla="*/ 157350 h 1007842"/>
              <a:gd name="connsiteX2533" fmla="*/ 794958 w 1008497"/>
              <a:gd name="connsiteY2533" fmla="*/ 160036 h 1007842"/>
              <a:gd name="connsiteX2534" fmla="*/ 802083 w 1008497"/>
              <a:gd name="connsiteY2534" fmla="*/ 166305 h 1007842"/>
              <a:gd name="connsiteX2535" fmla="*/ 799411 w 1008497"/>
              <a:gd name="connsiteY2535" fmla="*/ 176156 h 1007842"/>
              <a:gd name="connsiteX2536" fmla="*/ 792287 w 1008497"/>
              <a:gd name="connsiteY2536" fmla="*/ 177051 h 1007842"/>
              <a:gd name="connsiteX2537" fmla="*/ 790506 w 1008497"/>
              <a:gd name="connsiteY2537" fmla="*/ 170783 h 1007842"/>
              <a:gd name="connsiteX2538" fmla="*/ 794068 w 1008497"/>
              <a:gd name="connsiteY2538" fmla="*/ 168096 h 1007842"/>
              <a:gd name="connsiteX2539" fmla="*/ 790506 w 1008497"/>
              <a:gd name="connsiteY2539" fmla="*/ 168096 h 1007842"/>
              <a:gd name="connsiteX2540" fmla="*/ 786944 w 1008497"/>
              <a:gd name="connsiteY2540" fmla="*/ 173469 h 1007842"/>
              <a:gd name="connsiteX2541" fmla="*/ 794068 w 1008497"/>
              <a:gd name="connsiteY2541" fmla="*/ 181529 h 1007842"/>
              <a:gd name="connsiteX2542" fmla="*/ 805645 w 1008497"/>
              <a:gd name="connsiteY2542" fmla="*/ 182424 h 1007842"/>
              <a:gd name="connsiteX2543" fmla="*/ 783381 w 1008497"/>
              <a:gd name="connsiteY2543" fmla="*/ 188693 h 1007842"/>
              <a:gd name="connsiteX2544" fmla="*/ 776257 w 1008497"/>
              <a:gd name="connsiteY2544" fmla="*/ 170783 h 1007842"/>
              <a:gd name="connsiteX2545" fmla="*/ 769133 w 1008497"/>
              <a:gd name="connsiteY2545" fmla="*/ 158245 h 1007842"/>
              <a:gd name="connsiteX2546" fmla="*/ 778038 w 1008497"/>
              <a:gd name="connsiteY2546" fmla="*/ 153768 h 1007842"/>
              <a:gd name="connsiteX2547" fmla="*/ 799128 w 1008497"/>
              <a:gd name="connsiteY2547" fmla="*/ 146964 h 1007842"/>
              <a:gd name="connsiteX2548" fmla="*/ 805562 w 1008497"/>
              <a:gd name="connsiteY2548" fmla="*/ 150593 h 1007842"/>
              <a:gd name="connsiteX2549" fmla="*/ 810157 w 1008497"/>
              <a:gd name="connsiteY2549" fmla="*/ 155129 h 1007842"/>
              <a:gd name="connsiteX2550" fmla="*/ 805562 w 1008497"/>
              <a:gd name="connsiteY2550" fmla="*/ 163293 h 1007842"/>
              <a:gd name="connsiteX2551" fmla="*/ 797290 w 1008497"/>
              <a:gd name="connsiteY2551" fmla="*/ 156943 h 1007842"/>
              <a:gd name="connsiteX2552" fmla="*/ 799128 w 1008497"/>
              <a:gd name="connsiteY2552" fmla="*/ 146964 h 1007842"/>
              <a:gd name="connsiteX2553" fmla="*/ 818513 w 1008497"/>
              <a:gd name="connsiteY2553" fmla="*/ 143530 h 1007842"/>
              <a:gd name="connsiteX2554" fmla="*/ 826785 w 1008497"/>
              <a:gd name="connsiteY2554" fmla="*/ 147029 h 1007842"/>
              <a:gd name="connsiteX2555" fmla="*/ 829542 w 1008497"/>
              <a:gd name="connsiteY2555" fmla="*/ 158400 h 1007842"/>
              <a:gd name="connsiteX2556" fmla="*/ 837814 w 1008497"/>
              <a:gd name="connsiteY2556" fmla="*/ 164523 h 1007842"/>
              <a:gd name="connsiteX2557" fmla="*/ 823108 w 1008497"/>
              <a:gd name="connsiteY2557" fmla="*/ 172396 h 1007842"/>
              <a:gd name="connsiteX2558" fmla="*/ 820351 w 1008497"/>
              <a:gd name="connsiteY2558" fmla="*/ 168897 h 1007842"/>
              <a:gd name="connsiteX2559" fmla="*/ 824027 w 1008497"/>
              <a:gd name="connsiteY2559" fmla="*/ 166273 h 1007842"/>
              <a:gd name="connsiteX2560" fmla="*/ 827704 w 1008497"/>
              <a:gd name="connsiteY2560" fmla="*/ 166273 h 1007842"/>
              <a:gd name="connsiteX2561" fmla="*/ 824947 w 1008497"/>
              <a:gd name="connsiteY2561" fmla="*/ 162774 h 1007842"/>
              <a:gd name="connsiteX2562" fmla="*/ 816675 w 1008497"/>
              <a:gd name="connsiteY2562" fmla="*/ 167147 h 1007842"/>
              <a:gd name="connsiteX2563" fmla="*/ 816675 w 1008497"/>
              <a:gd name="connsiteY2563" fmla="*/ 177644 h 1007842"/>
              <a:gd name="connsiteX2564" fmla="*/ 812999 w 1008497"/>
              <a:gd name="connsiteY2564" fmla="*/ 185517 h 1007842"/>
              <a:gd name="connsiteX2565" fmla="*/ 806565 w 1008497"/>
              <a:gd name="connsiteY2565" fmla="*/ 169772 h 1007842"/>
              <a:gd name="connsiteX2566" fmla="*/ 818513 w 1008497"/>
              <a:gd name="connsiteY2566" fmla="*/ 143530 h 1007842"/>
              <a:gd name="connsiteX2567" fmla="*/ 305618 w 1008497"/>
              <a:gd name="connsiteY2567" fmla="*/ 142655 h 1007842"/>
              <a:gd name="connsiteX2568" fmla="*/ 319853 w 1008497"/>
              <a:gd name="connsiteY2568" fmla="*/ 149734 h 1007842"/>
              <a:gd name="connsiteX2569" fmla="*/ 342095 w 1008497"/>
              <a:gd name="connsiteY2569" fmla="*/ 155043 h 1007842"/>
              <a:gd name="connsiteX2570" fmla="*/ 326080 w 1008497"/>
              <a:gd name="connsiteY2570" fmla="*/ 156812 h 1007842"/>
              <a:gd name="connsiteX2571" fmla="*/ 320742 w 1008497"/>
              <a:gd name="connsiteY2571" fmla="*/ 160352 h 1007842"/>
              <a:gd name="connsiteX2572" fmla="*/ 313625 w 1008497"/>
              <a:gd name="connsiteY2572" fmla="*/ 171854 h 1007842"/>
              <a:gd name="connsiteX2573" fmla="*/ 304728 w 1008497"/>
              <a:gd name="connsiteY2573" fmla="*/ 170970 h 1007842"/>
              <a:gd name="connsiteX2574" fmla="*/ 304728 w 1008497"/>
              <a:gd name="connsiteY2574" fmla="*/ 164776 h 1007842"/>
              <a:gd name="connsiteX2575" fmla="*/ 312735 w 1008497"/>
              <a:gd name="connsiteY2575" fmla="*/ 159467 h 1007842"/>
              <a:gd name="connsiteX2576" fmla="*/ 308287 w 1008497"/>
              <a:gd name="connsiteY2576" fmla="*/ 151503 h 1007842"/>
              <a:gd name="connsiteX2577" fmla="*/ 297610 w 1008497"/>
              <a:gd name="connsiteY2577" fmla="*/ 155927 h 1007842"/>
              <a:gd name="connsiteX2578" fmla="*/ 287824 w 1008497"/>
              <a:gd name="connsiteY2578" fmla="*/ 177163 h 1007842"/>
              <a:gd name="connsiteX2579" fmla="*/ 289603 w 1008497"/>
              <a:gd name="connsiteY2579" fmla="*/ 188666 h 1007842"/>
              <a:gd name="connsiteX2580" fmla="*/ 283375 w 1008497"/>
              <a:gd name="connsiteY2580" fmla="*/ 194860 h 1007842"/>
              <a:gd name="connsiteX2581" fmla="*/ 276258 w 1008497"/>
              <a:gd name="connsiteY2581" fmla="*/ 194860 h 1007842"/>
              <a:gd name="connsiteX2582" fmla="*/ 274478 w 1008497"/>
              <a:gd name="connsiteY2582" fmla="*/ 187782 h 1007842"/>
              <a:gd name="connsiteX2583" fmla="*/ 279816 w 1008497"/>
              <a:gd name="connsiteY2583" fmla="*/ 183357 h 1007842"/>
              <a:gd name="connsiteX2584" fmla="*/ 265581 w 1008497"/>
              <a:gd name="connsiteY2584" fmla="*/ 182472 h 1007842"/>
              <a:gd name="connsiteX2585" fmla="*/ 261133 w 1008497"/>
              <a:gd name="connsiteY2585" fmla="*/ 180703 h 1007842"/>
              <a:gd name="connsiteX2586" fmla="*/ 264692 w 1008497"/>
              <a:gd name="connsiteY2586" fmla="*/ 174509 h 1007842"/>
              <a:gd name="connsiteX2587" fmla="*/ 271809 w 1008497"/>
              <a:gd name="connsiteY2587" fmla="*/ 176279 h 1007842"/>
              <a:gd name="connsiteX2588" fmla="*/ 284265 w 1008497"/>
              <a:gd name="connsiteY2588" fmla="*/ 170085 h 1007842"/>
              <a:gd name="connsiteX2589" fmla="*/ 286044 w 1008497"/>
              <a:gd name="connsiteY2589" fmla="*/ 159467 h 1007842"/>
              <a:gd name="connsiteX2590" fmla="*/ 282486 w 1008497"/>
              <a:gd name="connsiteY2590" fmla="*/ 155927 h 1007842"/>
              <a:gd name="connsiteX2591" fmla="*/ 274478 w 1008497"/>
              <a:gd name="connsiteY2591" fmla="*/ 159467 h 1007842"/>
              <a:gd name="connsiteX2592" fmla="*/ 271809 w 1008497"/>
              <a:gd name="connsiteY2592" fmla="*/ 151503 h 1007842"/>
              <a:gd name="connsiteX2593" fmla="*/ 278927 w 1008497"/>
              <a:gd name="connsiteY2593" fmla="*/ 146194 h 1007842"/>
              <a:gd name="connsiteX2594" fmla="*/ 289603 w 1008497"/>
              <a:gd name="connsiteY2594" fmla="*/ 150618 h 1007842"/>
              <a:gd name="connsiteX2595" fmla="*/ 305618 w 1008497"/>
              <a:gd name="connsiteY2595" fmla="*/ 142655 h 1007842"/>
              <a:gd name="connsiteX2596" fmla="*/ 250197 w 1008497"/>
              <a:gd name="connsiteY2596" fmla="*/ 142655 h 1007842"/>
              <a:gd name="connsiteX2597" fmla="*/ 264308 w 1008497"/>
              <a:gd name="connsiteY2597" fmla="*/ 149752 h 1007842"/>
              <a:gd name="connsiteX2598" fmla="*/ 259898 w 1008497"/>
              <a:gd name="connsiteY2598" fmla="*/ 151526 h 1007842"/>
              <a:gd name="connsiteX2599" fmla="*/ 255489 w 1008497"/>
              <a:gd name="connsiteY2599" fmla="*/ 155962 h 1007842"/>
              <a:gd name="connsiteX2600" fmla="*/ 241378 w 1008497"/>
              <a:gd name="connsiteY2600" fmla="*/ 171930 h 1007842"/>
              <a:gd name="connsiteX2601" fmla="*/ 227267 w 1008497"/>
              <a:gd name="connsiteY2601" fmla="*/ 171930 h 1007842"/>
              <a:gd name="connsiteX2602" fmla="*/ 224621 w 1008497"/>
              <a:gd name="connsiteY2602" fmla="*/ 171043 h 1007842"/>
              <a:gd name="connsiteX2603" fmla="*/ 228149 w 1008497"/>
              <a:gd name="connsiteY2603" fmla="*/ 164833 h 1007842"/>
              <a:gd name="connsiteX2604" fmla="*/ 236968 w 1008497"/>
              <a:gd name="connsiteY2604" fmla="*/ 163946 h 1007842"/>
              <a:gd name="connsiteX2605" fmla="*/ 240496 w 1008497"/>
              <a:gd name="connsiteY2605" fmla="*/ 157736 h 1007842"/>
              <a:gd name="connsiteX2606" fmla="*/ 238732 w 1008497"/>
              <a:gd name="connsiteY2606" fmla="*/ 154187 h 1007842"/>
              <a:gd name="connsiteX2607" fmla="*/ 236086 w 1008497"/>
              <a:gd name="connsiteY2607" fmla="*/ 159510 h 1007842"/>
              <a:gd name="connsiteX2608" fmla="*/ 231676 w 1008497"/>
              <a:gd name="connsiteY2608" fmla="*/ 161284 h 1007842"/>
              <a:gd name="connsiteX2609" fmla="*/ 227267 w 1008497"/>
              <a:gd name="connsiteY2609" fmla="*/ 153300 h 1007842"/>
              <a:gd name="connsiteX2610" fmla="*/ 242260 w 1008497"/>
              <a:gd name="connsiteY2610" fmla="*/ 147090 h 1007842"/>
              <a:gd name="connsiteX2611" fmla="*/ 250197 w 1008497"/>
              <a:gd name="connsiteY2611" fmla="*/ 142655 h 1007842"/>
              <a:gd name="connsiteX2612" fmla="*/ 230573 w 1008497"/>
              <a:gd name="connsiteY2612" fmla="*/ 133130 h 1007842"/>
              <a:gd name="connsiteX2613" fmla="*/ 232359 w 1008497"/>
              <a:gd name="connsiteY2613" fmla="*/ 133130 h 1007842"/>
              <a:gd name="connsiteX2614" fmla="*/ 234145 w 1008497"/>
              <a:gd name="connsiteY2614" fmla="*/ 143713 h 1007842"/>
              <a:gd name="connsiteX2615" fmla="*/ 224323 w 1008497"/>
              <a:gd name="connsiteY2615" fmla="*/ 149005 h 1007842"/>
              <a:gd name="connsiteX2616" fmla="*/ 219858 w 1008497"/>
              <a:gd name="connsiteY2616" fmla="*/ 142831 h 1007842"/>
              <a:gd name="connsiteX2617" fmla="*/ 230573 w 1008497"/>
              <a:gd name="connsiteY2617" fmla="*/ 133130 h 1007842"/>
              <a:gd name="connsiteX2618" fmla="*/ 747161 w 1008497"/>
              <a:gd name="connsiteY2618" fmla="*/ 131398 h 1007842"/>
              <a:gd name="connsiteX2619" fmla="*/ 749650 w 1008497"/>
              <a:gd name="connsiteY2619" fmla="*/ 133419 h 1007842"/>
              <a:gd name="connsiteX2620" fmla="*/ 763505 w 1008497"/>
              <a:gd name="connsiteY2620" fmla="*/ 134429 h 1007842"/>
              <a:gd name="connsiteX2621" fmla="*/ 764371 w 1008497"/>
              <a:gd name="connsiteY2621" fmla="*/ 134429 h 1007842"/>
              <a:gd name="connsiteX2622" fmla="*/ 752248 w 1008497"/>
              <a:gd name="connsiteY2622" fmla="*/ 138470 h 1007842"/>
              <a:gd name="connsiteX2623" fmla="*/ 745321 w 1008497"/>
              <a:gd name="connsiteY2623" fmla="*/ 132409 h 1007842"/>
              <a:gd name="connsiteX2624" fmla="*/ 747161 w 1008497"/>
              <a:gd name="connsiteY2624" fmla="*/ 131398 h 1007842"/>
              <a:gd name="connsiteX2625" fmla="*/ 209778 w 1008497"/>
              <a:gd name="connsiteY2625" fmla="*/ 126780 h 1007842"/>
              <a:gd name="connsiteX2626" fmla="*/ 223470 w 1008497"/>
              <a:gd name="connsiteY2626" fmla="*/ 162193 h 1007842"/>
              <a:gd name="connsiteX2627" fmla="*/ 214342 w 1008497"/>
              <a:gd name="connsiteY2627" fmla="*/ 172817 h 1007842"/>
              <a:gd name="connsiteX2628" fmla="*/ 209778 w 1008497"/>
              <a:gd name="connsiteY2628" fmla="*/ 163964 h 1007842"/>
              <a:gd name="connsiteX2629" fmla="*/ 209778 w 1008497"/>
              <a:gd name="connsiteY2629" fmla="*/ 151569 h 1007842"/>
              <a:gd name="connsiteX2630" fmla="*/ 200650 w 1008497"/>
              <a:gd name="connsiteY2630" fmla="*/ 149798 h 1007842"/>
              <a:gd name="connsiteX2631" fmla="*/ 198824 w 1008497"/>
              <a:gd name="connsiteY2631" fmla="*/ 150684 h 1007842"/>
              <a:gd name="connsiteX2632" fmla="*/ 207039 w 1008497"/>
              <a:gd name="connsiteY2632" fmla="*/ 155996 h 1007842"/>
              <a:gd name="connsiteX2633" fmla="*/ 206126 w 1008497"/>
              <a:gd name="connsiteY2633" fmla="*/ 161308 h 1007842"/>
              <a:gd name="connsiteX2634" fmla="*/ 195173 w 1008497"/>
              <a:gd name="connsiteY2634" fmla="*/ 159537 h 1007842"/>
              <a:gd name="connsiteX2635" fmla="*/ 189696 w 1008497"/>
              <a:gd name="connsiteY2635" fmla="*/ 155996 h 1007842"/>
              <a:gd name="connsiteX2636" fmla="*/ 198824 w 1008497"/>
              <a:gd name="connsiteY2636" fmla="*/ 143601 h 1007842"/>
              <a:gd name="connsiteX2637" fmla="*/ 201562 w 1008497"/>
              <a:gd name="connsiteY2637" fmla="*/ 133862 h 1007842"/>
              <a:gd name="connsiteX2638" fmla="*/ 209778 w 1008497"/>
              <a:gd name="connsiteY2638" fmla="*/ 126780 h 1007842"/>
              <a:gd name="connsiteX2639" fmla="*/ 801465 w 1008497"/>
              <a:gd name="connsiteY2639" fmla="*/ 126063 h 1007842"/>
              <a:gd name="connsiteX2640" fmla="*/ 814059 w 1008497"/>
              <a:gd name="connsiteY2640" fmla="*/ 140863 h 1007842"/>
              <a:gd name="connsiteX2641" fmla="*/ 814059 w 1008497"/>
              <a:gd name="connsiteY2641" fmla="*/ 152180 h 1007842"/>
              <a:gd name="connsiteX2642" fmla="*/ 804164 w 1008497"/>
              <a:gd name="connsiteY2642" fmla="*/ 136510 h 1007842"/>
              <a:gd name="connsiteX2643" fmla="*/ 799666 w 1008497"/>
              <a:gd name="connsiteY2643" fmla="*/ 134769 h 1007842"/>
              <a:gd name="connsiteX2644" fmla="*/ 793369 w 1008497"/>
              <a:gd name="connsiteY2644" fmla="*/ 136510 h 1007842"/>
              <a:gd name="connsiteX2645" fmla="*/ 790670 w 1008497"/>
              <a:gd name="connsiteY2645" fmla="*/ 129546 h 1007842"/>
              <a:gd name="connsiteX2646" fmla="*/ 801465 w 1008497"/>
              <a:gd name="connsiteY2646" fmla="*/ 126063 h 1007842"/>
              <a:gd name="connsiteX2647" fmla="*/ 279001 w 1008497"/>
              <a:gd name="connsiteY2647" fmla="*/ 120203 h 1007842"/>
              <a:gd name="connsiteX2648" fmla="*/ 284945 w 1008497"/>
              <a:gd name="connsiteY2648" fmla="*/ 121110 h 1007842"/>
              <a:gd name="connsiteX2649" fmla="*/ 267000 w 1008497"/>
              <a:gd name="connsiteY2649" fmla="*/ 125645 h 1007842"/>
              <a:gd name="connsiteX2650" fmla="*/ 264308 w 1008497"/>
              <a:gd name="connsiteY2650" fmla="*/ 122924 h 1007842"/>
              <a:gd name="connsiteX2651" fmla="*/ 272383 w 1008497"/>
              <a:gd name="connsiteY2651" fmla="*/ 122017 h 1007842"/>
              <a:gd name="connsiteX2652" fmla="*/ 279001 w 1008497"/>
              <a:gd name="connsiteY2652" fmla="*/ 120203 h 1007842"/>
              <a:gd name="connsiteX2653" fmla="*/ 768427 w 1008497"/>
              <a:gd name="connsiteY2653" fmla="*/ 116714 h 1007842"/>
              <a:gd name="connsiteX2654" fmla="*/ 779892 w 1008497"/>
              <a:gd name="connsiteY2654" fmla="*/ 121984 h 1007842"/>
              <a:gd name="connsiteX2655" fmla="*/ 773719 w 1008497"/>
              <a:gd name="connsiteY2655" fmla="*/ 145695 h 1007842"/>
              <a:gd name="connsiteX2656" fmla="*/ 754316 w 1008497"/>
              <a:gd name="connsiteY2656" fmla="*/ 151842 h 1007842"/>
              <a:gd name="connsiteX2657" fmla="*/ 735795 w 1008497"/>
              <a:gd name="connsiteY2657" fmla="*/ 149208 h 1007842"/>
              <a:gd name="connsiteX2658" fmla="*/ 731386 w 1008497"/>
              <a:gd name="connsiteY2658" fmla="*/ 154477 h 1007842"/>
              <a:gd name="connsiteX2659" fmla="*/ 729622 w 1008497"/>
              <a:gd name="connsiteY2659" fmla="*/ 154477 h 1007842"/>
              <a:gd name="connsiteX2660" fmla="*/ 732268 w 1008497"/>
              <a:gd name="connsiteY2660" fmla="*/ 150086 h 1007842"/>
              <a:gd name="connsiteX2661" fmla="*/ 729622 w 1008497"/>
              <a:gd name="connsiteY2661" fmla="*/ 146573 h 1007842"/>
              <a:gd name="connsiteX2662" fmla="*/ 730504 w 1008497"/>
              <a:gd name="connsiteY2662" fmla="*/ 140426 h 1007842"/>
              <a:gd name="connsiteX2663" fmla="*/ 729622 w 1008497"/>
              <a:gd name="connsiteY2663" fmla="*/ 136035 h 1007842"/>
              <a:gd name="connsiteX2664" fmla="*/ 741087 w 1008497"/>
              <a:gd name="connsiteY2664" fmla="*/ 135156 h 1007842"/>
              <a:gd name="connsiteX2665" fmla="*/ 759608 w 1008497"/>
              <a:gd name="connsiteY2665" fmla="*/ 140426 h 1007842"/>
              <a:gd name="connsiteX2666" fmla="*/ 768427 w 1008497"/>
              <a:gd name="connsiteY2666" fmla="*/ 134278 h 1007842"/>
              <a:gd name="connsiteX2667" fmla="*/ 762253 w 1008497"/>
              <a:gd name="connsiteY2667" fmla="*/ 124618 h 1007842"/>
              <a:gd name="connsiteX2668" fmla="*/ 768427 w 1008497"/>
              <a:gd name="connsiteY2668" fmla="*/ 116714 h 1007842"/>
              <a:gd name="connsiteX2669" fmla="*/ 226738 w 1008497"/>
              <a:gd name="connsiteY2669" fmla="*/ 114080 h 1007842"/>
              <a:gd name="connsiteX2670" fmla="*/ 234146 w 1008497"/>
              <a:gd name="connsiteY2670" fmla="*/ 120253 h 1007842"/>
              <a:gd name="connsiteX2671" fmla="*/ 231368 w 1008497"/>
              <a:gd name="connsiteY2671" fmla="*/ 124663 h 1007842"/>
              <a:gd name="connsiteX2672" fmla="*/ 222107 w 1008497"/>
              <a:gd name="connsiteY2672" fmla="*/ 128191 h 1007842"/>
              <a:gd name="connsiteX2673" fmla="*/ 218403 w 1008497"/>
              <a:gd name="connsiteY2673" fmla="*/ 137892 h 1007842"/>
              <a:gd name="connsiteX2674" fmla="*/ 213773 w 1008497"/>
              <a:gd name="connsiteY2674" fmla="*/ 131718 h 1007842"/>
              <a:gd name="connsiteX2675" fmla="*/ 217477 w 1008497"/>
              <a:gd name="connsiteY2675" fmla="*/ 119371 h 1007842"/>
              <a:gd name="connsiteX2676" fmla="*/ 226738 w 1008497"/>
              <a:gd name="connsiteY2676" fmla="*/ 114080 h 1007842"/>
              <a:gd name="connsiteX2677" fmla="*/ 257154 w 1008497"/>
              <a:gd name="connsiteY2677" fmla="*/ 106010 h 1007842"/>
              <a:gd name="connsiteX2678" fmla="*/ 261847 w 1008497"/>
              <a:gd name="connsiteY2678" fmla="*/ 110823 h 1007842"/>
              <a:gd name="connsiteX2679" fmla="*/ 261847 w 1008497"/>
              <a:gd name="connsiteY2679" fmla="*/ 119779 h 1007842"/>
              <a:gd name="connsiteX2680" fmla="*/ 259228 w 1008497"/>
              <a:gd name="connsiteY2680" fmla="*/ 125152 h 1007842"/>
              <a:gd name="connsiteX2681" fmla="*/ 277563 w 1008497"/>
              <a:gd name="connsiteY2681" fmla="*/ 129629 h 1007842"/>
              <a:gd name="connsiteX2682" fmla="*/ 289787 w 1008497"/>
              <a:gd name="connsiteY2682" fmla="*/ 123361 h 1007842"/>
              <a:gd name="connsiteX2683" fmla="*/ 297645 w 1008497"/>
              <a:gd name="connsiteY2683" fmla="*/ 126943 h 1007842"/>
              <a:gd name="connsiteX2684" fmla="*/ 297645 w 1008497"/>
              <a:gd name="connsiteY2684" fmla="*/ 127838 h 1007842"/>
              <a:gd name="connsiteX2685" fmla="*/ 268832 w 1008497"/>
              <a:gd name="connsiteY2685" fmla="*/ 139480 h 1007842"/>
              <a:gd name="connsiteX2686" fmla="*/ 257482 w 1008497"/>
              <a:gd name="connsiteY2686" fmla="*/ 135002 h 1007842"/>
              <a:gd name="connsiteX2687" fmla="*/ 247004 w 1008497"/>
              <a:gd name="connsiteY2687" fmla="*/ 120674 h 1007842"/>
              <a:gd name="connsiteX2688" fmla="*/ 250497 w 1008497"/>
              <a:gd name="connsiteY2688" fmla="*/ 107241 h 1007842"/>
              <a:gd name="connsiteX2689" fmla="*/ 257154 w 1008497"/>
              <a:gd name="connsiteY2689" fmla="*/ 106010 h 1007842"/>
              <a:gd name="connsiteX2690" fmla="*/ 298324 w 1008497"/>
              <a:gd name="connsiteY2690" fmla="*/ 105414 h 1007842"/>
              <a:gd name="connsiteX2691" fmla="*/ 300857 w 1008497"/>
              <a:gd name="connsiteY2691" fmla="*/ 105720 h 1007842"/>
              <a:gd name="connsiteX2692" fmla="*/ 299079 w 1008497"/>
              <a:gd name="connsiteY2692" fmla="*/ 105820 h 1007842"/>
              <a:gd name="connsiteX2693" fmla="*/ 511892 w 1008497"/>
              <a:gd name="connsiteY2693" fmla="*/ 98205 h 1007842"/>
              <a:gd name="connsiteX2694" fmla="*/ 513611 w 1008497"/>
              <a:gd name="connsiteY2694" fmla="*/ 107201 h 1007842"/>
              <a:gd name="connsiteX2695" fmla="*/ 523070 w 1008497"/>
              <a:gd name="connsiteY2695" fmla="*/ 117995 h 1007842"/>
              <a:gd name="connsiteX2696" fmla="*/ 515331 w 1008497"/>
              <a:gd name="connsiteY2696" fmla="*/ 123393 h 1007842"/>
              <a:gd name="connsiteX2697" fmla="*/ 509312 w 1008497"/>
              <a:gd name="connsiteY2697" fmla="*/ 123393 h 1007842"/>
              <a:gd name="connsiteX2698" fmla="*/ 504153 w 1008497"/>
              <a:gd name="connsiteY2698" fmla="*/ 119794 h 1007842"/>
              <a:gd name="connsiteX2699" fmla="*/ 503293 w 1008497"/>
              <a:gd name="connsiteY2699" fmla="*/ 116196 h 1007842"/>
              <a:gd name="connsiteX2700" fmla="*/ 511892 w 1008497"/>
              <a:gd name="connsiteY2700" fmla="*/ 98205 h 1007842"/>
              <a:gd name="connsiteX2701" fmla="*/ 759807 w 1008497"/>
              <a:gd name="connsiteY2701" fmla="*/ 93442 h 1007842"/>
              <a:gd name="connsiteX2702" fmla="*/ 804271 w 1008497"/>
              <a:gd name="connsiteY2702" fmla="*/ 115631 h 1007842"/>
              <a:gd name="connsiteX2703" fmla="*/ 879861 w 1008497"/>
              <a:gd name="connsiteY2703" fmla="*/ 189298 h 1007842"/>
              <a:gd name="connsiteX2704" fmla="*/ 923436 w 1008497"/>
              <a:gd name="connsiteY2704" fmla="*/ 251427 h 1007842"/>
              <a:gd name="connsiteX2705" fmla="*/ 921658 w 1008497"/>
              <a:gd name="connsiteY2705" fmla="*/ 281603 h 1007842"/>
              <a:gd name="connsiteX2706" fmla="*/ 909208 w 1008497"/>
              <a:gd name="connsiteY2706" fmla="*/ 288704 h 1007842"/>
              <a:gd name="connsiteX2707" fmla="*/ 918990 w 1008497"/>
              <a:gd name="connsiteY2707" fmla="*/ 279828 h 1007842"/>
              <a:gd name="connsiteX2708" fmla="*/ 922547 w 1008497"/>
              <a:gd name="connsiteY2708" fmla="*/ 259415 h 1007842"/>
              <a:gd name="connsiteX2709" fmla="*/ 906540 w 1008497"/>
              <a:gd name="connsiteY2709" fmla="*/ 231900 h 1007842"/>
              <a:gd name="connsiteX2710" fmla="*/ 897647 w 1008497"/>
              <a:gd name="connsiteY2710" fmla="*/ 218587 h 1007842"/>
              <a:gd name="connsiteX2711" fmla="*/ 870968 w 1008497"/>
              <a:gd name="connsiteY2711" fmla="*/ 183972 h 1007842"/>
              <a:gd name="connsiteX2712" fmla="*/ 863854 w 1008497"/>
              <a:gd name="connsiteY2712" fmla="*/ 176872 h 1007842"/>
              <a:gd name="connsiteX2713" fmla="*/ 809607 w 1008497"/>
              <a:gd name="connsiteY2713" fmla="*/ 125394 h 1007842"/>
              <a:gd name="connsiteX2714" fmla="*/ 791821 w 1008497"/>
              <a:gd name="connsiteY2714" fmla="*/ 112081 h 1007842"/>
              <a:gd name="connsiteX2715" fmla="*/ 752692 w 1008497"/>
              <a:gd name="connsiteY2715" fmla="*/ 99655 h 1007842"/>
              <a:gd name="connsiteX2716" fmla="*/ 737574 w 1008497"/>
              <a:gd name="connsiteY2716" fmla="*/ 108530 h 1007842"/>
              <a:gd name="connsiteX2717" fmla="*/ 736685 w 1008497"/>
              <a:gd name="connsiteY2717" fmla="*/ 105868 h 1007842"/>
              <a:gd name="connsiteX2718" fmla="*/ 759807 w 1008497"/>
              <a:gd name="connsiteY2718" fmla="*/ 93442 h 1007842"/>
              <a:gd name="connsiteX2719" fmla="*/ 281771 w 1008497"/>
              <a:gd name="connsiteY2719" fmla="*/ 90985 h 1007842"/>
              <a:gd name="connsiteX2720" fmla="*/ 287945 w 1008497"/>
              <a:gd name="connsiteY2720" fmla="*/ 99842 h 1007842"/>
              <a:gd name="connsiteX2721" fmla="*/ 298324 w 1008497"/>
              <a:gd name="connsiteY2721" fmla="*/ 105414 h 1007842"/>
              <a:gd name="connsiteX2722" fmla="*/ 288826 w 1008497"/>
              <a:gd name="connsiteY2722" fmla="*/ 104270 h 1007842"/>
              <a:gd name="connsiteX2723" fmla="*/ 281771 w 1008497"/>
              <a:gd name="connsiteY2723" fmla="*/ 91871 h 1007842"/>
              <a:gd name="connsiteX2724" fmla="*/ 281771 w 1008497"/>
              <a:gd name="connsiteY2724" fmla="*/ 90985 h 1007842"/>
              <a:gd name="connsiteX2725" fmla="*/ 583043 w 1008497"/>
              <a:gd name="connsiteY2725" fmla="*/ 90267 h 1007842"/>
              <a:gd name="connsiteX2726" fmla="*/ 593626 w 1008497"/>
              <a:gd name="connsiteY2726" fmla="*/ 96398 h 1007842"/>
              <a:gd name="connsiteX2727" fmla="*/ 596272 w 1008497"/>
              <a:gd name="connsiteY2727" fmla="*/ 99901 h 1007842"/>
              <a:gd name="connsiteX2728" fmla="*/ 615675 w 1008497"/>
              <a:gd name="connsiteY2728" fmla="*/ 101653 h 1007842"/>
              <a:gd name="connsiteX2729" fmla="*/ 620085 w 1008497"/>
              <a:gd name="connsiteY2729" fmla="*/ 120046 h 1007842"/>
              <a:gd name="connsiteX2730" fmla="*/ 630668 w 1008497"/>
              <a:gd name="connsiteY2730" fmla="*/ 134060 h 1007842"/>
              <a:gd name="connsiteX2731" fmla="*/ 634196 w 1008497"/>
              <a:gd name="connsiteY2731" fmla="*/ 141067 h 1007842"/>
              <a:gd name="connsiteX2732" fmla="*/ 615675 w 1008497"/>
              <a:gd name="connsiteY2732" fmla="*/ 130557 h 1007842"/>
              <a:gd name="connsiteX2733" fmla="*/ 594508 w 1008497"/>
              <a:gd name="connsiteY2733" fmla="*/ 130557 h 1007842"/>
              <a:gd name="connsiteX2734" fmla="*/ 593626 w 1008497"/>
              <a:gd name="connsiteY2734" fmla="*/ 123550 h 1007842"/>
              <a:gd name="connsiteX2735" fmla="*/ 599800 w 1008497"/>
              <a:gd name="connsiteY2735" fmla="*/ 120046 h 1007842"/>
              <a:gd name="connsiteX2736" fmla="*/ 608619 w 1008497"/>
              <a:gd name="connsiteY2736" fmla="*/ 122674 h 1007842"/>
              <a:gd name="connsiteX2737" fmla="*/ 608619 w 1008497"/>
              <a:gd name="connsiteY2737" fmla="*/ 111288 h 1007842"/>
              <a:gd name="connsiteX2738" fmla="*/ 598918 w 1008497"/>
              <a:gd name="connsiteY2738" fmla="*/ 108660 h 1007842"/>
              <a:gd name="connsiteX2739" fmla="*/ 583043 w 1008497"/>
              <a:gd name="connsiteY2739" fmla="*/ 120046 h 1007842"/>
              <a:gd name="connsiteX2740" fmla="*/ 575988 w 1008497"/>
              <a:gd name="connsiteY2740" fmla="*/ 120922 h 1007842"/>
              <a:gd name="connsiteX2741" fmla="*/ 566286 w 1008497"/>
              <a:gd name="connsiteY2741" fmla="*/ 129681 h 1007842"/>
              <a:gd name="connsiteX2742" fmla="*/ 558349 w 1008497"/>
              <a:gd name="connsiteY2742" fmla="*/ 127053 h 1007842"/>
              <a:gd name="connsiteX2743" fmla="*/ 559231 w 1008497"/>
              <a:gd name="connsiteY2743" fmla="*/ 120046 h 1007842"/>
              <a:gd name="connsiteX2744" fmla="*/ 566286 w 1008497"/>
              <a:gd name="connsiteY2744" fmla="*/ 118294 h 1007842"/>
              <a:gd name="connsiteX2745" fmla="*/ 558349 w 1008497"/>
              <a:gd name="connsiteY2745" fmla="*/ 110412 h 1007842"/>
              <a:gd name="connsiteX2746" fmla="*/ 554821 w 1008497"/>
              <a:gd name="connsiteY2746" fmla="*/ 102529 h 1007842"/>
              <a:gd name="connsiteX2747" fmla="*/ 560113 w 1008497"/>
              <a:gd name="connsiteY2747" fmla="*/ 102529 h 1007842"/>
              <a:gd name="connsiteX2748" fmla="*/ 581279 w 1008497"/>
              <a:gd name="connsiteY2748" fmla="*/ 110412 h 1007842"/>
              <a:gd name="connsiteX2749" fmla="*/ 587453 w 1008497"/>
              <a:gd name="connsiteY2749" fmla="*/ 103405 h 1007842"/>
              <a:gd name="connsiteX2750" fmla="*/ 584807 w 1008497"/>
              <a:gd name="connsiteY2750" fmla="*/ 98150 h 1007842"/>
              <a:gd name="connsiteX2751" fmla="*/ 575988 w 1008497"/>
              <a:gd name="connsiteY2751" fmla="*/ 99901 h 1007842"/>
              <a:gd name="connsiteX2752" fmla="*/ 575106 w 1008497"/>
              <a:gd name="connsiteY2752" fmla="*/ 94646 h 1007842"/>
              <a:gd name="connsiteX2753" fmla="*/ 583043 w 1008497"/>
              <a:gd name="connsiteY2753" fmla="*/ 90267 h 1007842"/>
              <a:gd name="connsiteX2754" fmla="*/ 557995 w 1008497"/>
              <a:gd name="connsiteY2754" fmla="*/ 89535 h 1007842"/>
              <a:gd name="connsiteX2755" fmla="*/ 561170 w 1008497"/>
              <a:gd name="connsiteY2755" fmla="*/ 97228 h 1007842"/>
              <a:gd name="connsiteX2756" fmla="*/ 550852 w 1008497"/>
              <a:gd name="connsiteY2756" fmla="*/ 98082 h 1007842"/>
              <a:gd name="connsiteX2757" fmla="*/ 551645 w 1008497"/>
              <a:gd name="connsiteY2757" fmla="*/ 90389 h 1007842"/>
              <a:gd name="connsiteX2758" fmla="*/ 557995 w 1008497"/>
              <a:gd name="connsiteY2758" fmla="*/ 89535 h 1007842"/>
              <a:gd name="connsiteX2759" fmla="*/ 467826 w 1008497"/>
              <a:gd name="connsiteY2759" fmla="*/ 85505 h 1007842"/>
              <a:gd name="connsiteX2760" fmla="*/ 474599 w 1008497"/>
              <a:gd name="connsiteY2760" fmla="*/ 87459 h 1007842"/>
              <a:gd name="connsiteX2761" fmla="*/ 475446 w 1008497"/>
              <a:gd name="connsiteY2761" fmla="*/ 96251 h 1007842"/>
              <a:gd name="connsiteX2762" fmla="*/ 462746 w 1008497"/>
              <a:gd name="connsiteY2762" fmla="*/ 92343 h 1007842"/>
              <a:gd name="connsiteX2763" fmla="*/ 467826 w 1008497"/>
              <a:gd name="connsiteY2763" fmla="*/ 85505 h 1007842"/>
              <a:gd name="connsiteX2764" fmla="*/ 438389 w 1008497"/>
              <a:gd name="connsiteY2764" fmla="*/ 85277 h 1007842"/>
              <a:gd name="connsiteX2765" fmla="*/ 448509 w 1008497"/>
              <a:gd name="connsiteY2765" fmla="*/ 89590 h 1007842"/>
              <a:gd name="connsiteX2766" fmla="*/ 446749 w 1008497"/>
              <a:gd name="connsiteY2766" fmla="*/ 96669 h 1007842"/>
              <a:gd name="connsiteX2767" fmla="*/ 440589 w 1008497"/>
              <a:gd name="connsiteY2767" fmla="*/ 96669 h 1007842"/>
              <a:gd name="connsiteX2768" fmla="*/ 437949 w 1008497"/>
              <a:gd name="connsiteY2768" fmla="*/ 94899 h 1007842"/>
              <a:gd name="connsiteX2769" fmla="*/ 436189 w 1008497"/>
              <a:gd name="connsiteY2769" fmla="*/ 99323 h 1007842"/>
              <a:gd name="connsiteX2770" fmla="*/ 441469 w 1008497"/>
              <a:gd name="connsiteY2770" fmla="*/ 107287 h 1007842"/>
              <a:gd name="connsiteX2771" fmla="*/ 457310 w 1008497"/>
              <a:gd name="connsiteY2771" fmla="*/ 107287 h 1007842"/>
              <a:gd name="connsiteX2772" fmla="*/ 468750 w 1008497"/>
              <a:gd name="connsiteY2772" fmla="*/ 98439 h 1007842"/>
              <a:gd name="connsiteX2773" fmla="*/ 470510 w 1008497"/>
              <a:gd name="connsiteY2773" fmla="*/ 105517 h 1007842"/>
              <a:gd name="connsiteX2774" fmla="*/ 457310 w 1008497"/>
              <a:gd name="connsiteY2774" fmla="*/ 117020 h 1007842"/>
              <a:gd name="connsiteX2775" fmla="*/ 458190 w 1008497"/>
              <a:gd name="connsiteY2775" fmla="*/ 120559 h 1007842"/>
              <a:gd name="connsiteX2776" fmla="*/ 464350 w 1008497"/>
              <a:gd name="connsiteY2776" fmla="*/ 118790 h 1007842"/>
              <a:gd name="connsiteX2777" fmla="*/ 466990 w 1008497"/>
              <a:gd name="connsiteY2777" fmla="*/ 125869 h 1007842"/>
              <a:gd name="connsiteX2778" fmla="*/ 454670 w 1008497"/>
              <a:gd name="connsiteY2778" fmla="*/ 127638 h 1007842"/>
              <a:gd name="connsiteX2779" fmla="*/ 444989 w 1008497"/>
              <a:gd name="connsiteY2779" fmla="*/ 118790 h 1007842"/>
              <a:gd name="connsiteX2780" fmla="*/ 423869 w 1008497"/>
              <a:gd name="connsiteY2780" fmla="*/ 107287 h 1007842"/>
              <a:gd name="connsiteX2781" fmla="*/ 414189 w 1008497"/>
              <a:gd name="connsiteY2781" fmla="*/ 114366 h 1007842"/>
              <a:gd name="connsiteX2782" fmla="*/ 416829 w 1008497"/>
              <a:gd name="connsiteY2782" fmla="*/ 122329 h 1007842"/>
              <a:gd name="connsiteX2783" fmla="*/ 420349 w 1008497"/>
              <a:gd name="connsiteY2783" fmla="*/ 123214 h 1007842"/>
              <a:gd name="connsiteX2784" fmla="*/ 427389 w 1008497"/>
              <a:gd name="connsiteY2784" fmla="*/ 116135 h 1007842"/>
              <a:gd name="connsiteX2785" fmla="*/ 431789 w 1008497"/>
              <a:gd name="connsiteY2785" fmla="*/ 127638 h 1007842"/>
              <a:gd name="connsiteX2786" fmla="*/ 415069 w 1008497"/>
              <a:gd name="connsiteY2786" fmla="*/ 132062 h 1007842"/>
              <a:gd name="connsiteX2787" fmla="*/ 403628 w 1008497"/>
              <a:gd name="connsiteY2787" fmla="*/ 127638 h 1007842"/>
              <a:gd name="connsiteX2788" fmla="*/ 391308 w 1008497"/>
              <a:gd name="connsiteY2788" fmla="*/ 134717 h 1007842"/>
              <a:gd name="connsiteX2789" fmla="*/ 394828 w 1008497"/>
              <a:gd name="connsiteY2789" fmla="*/ 128523 h 1007842"/>
              <a:gd name="connsiteX2790" fmla="*/ 403628 w 1008497"/>
              <a:gd name="connsiteY2790" fmla="*/ 117905 h 1007842"/>
              <a:gd name="connsiteX2791" fmla="*/ 411548 w 1008497"/>
              <a:gd name="connsiteY2791" fmla="*/ 100208 h 1007842"/>
              <a:gd name="connsiteX2792" fmla="*/ 425629 w 1008497"/>
              <a:gd name="connsiteY2792" fmla="*/ 98439 h 1007842"/>
              <a:gd name="connsiteX2793" fmla="*/ 428269 w 1008497"/>
              <a:gd name="connsiteY2793" fmla="*/ 92245 h 1007842"/>
              <a:gd name="connsiteX2794" fmla="*/ 438389 w 1008497"/>
              <a:gd name="connsiteY2794" fmla="*/ 85277 h 1007842"/>
              <a:gd name="connsiteX2795" fmla="*/ 678069 w 1008497"/>
              <a:gd name="connsiteY2795" fmla="*/ 83917 h 1007842"/>
              <a:gd name="connsiteX2796" fmla="*/ 683264 w 1008497"/>
              <a:gd name="connsiteY2796" fmla="*/ 89900 h 1007842"/>
              <a:gd name="connsiteX2797" fmla="*/ 694521 w 1008497"/>
              <a:gd name="connsiteY2797" fmla="*/ 91610 h 1007842"/>
              <a:gd name="connsiteX2798" fmla="*/ 688460 w 1008497"/>
              <a:gd name="connsiteY2798" fmla="*/ 95029 h 1007842"/>
              <a:gd name="connsiteX2799" fmla="*/ 678935 w 1008497"/>
              <a:gd name="connsiteY2799" fmla="*/ 89900 h 1007842"/>
              <a:gd name="connsiteX2800" fmla="*/ 678069 w 1008497"/>
              <a:gd name="connsiteY2800" fmla="*/ 83917 h 1007842"/>
              <a:gd name="connsiteX2801" fmla="*/ 260236 w 1008497"/>
              <a:gd name="connsiteY2801" fmla="*/ 82131 h 1007842"/>
              <a:gd name="connsiteX2802" fmla="*/ 278412 w 1008497"/>
              <a:gd name="connsiteY2802" fmla="*/ 82215 h 1007842"/>
              <a:gd name="connsiteX2803" fmla="*/ 292686 w 1008497"/>
              <a:gd name="connsiteY2803" fmla="*/ 93794 h 1007842"/>
              <a:gd name="connsiteX2804" fmla="*/ 292686 w 1008497"/>
              <a:gd name="connsiteY2804" fmla="*/ 98248 h 1007842"/>
              <a:gd name="connsiteX2805" fmla="*/ 277520 w 1008497"/>
              <a:gd name="connsiteY2805" fmla="*/ 83996 h 1007842"/>
              <a:gd name="connsiteX2806" fmla="*/ 257894 w 1008497"/>
              <a:gd name="connsiteY2806" fmla="*/ 85778 h 1007842"/>
              <a:gd name="connsiteX2807" fmla="*/ 200801 w 1008497"/>
              <a:gd name="connsiteY2807" fmla="*/ 124079 h 1007842"/>
              <a:gd name="connsiteX2808" fmla="*/ 132110 w 1008497"/>
              <a:gd name="connsiteY2808" fmla="*/ 191774 h 1007842"/>
              <a:gd name="connsiteX2809" fmla="*/ 101779 w 1008497"/>
              <a:gd name="connsiteY2809" fmla="*/ 232747 h 1007842"/>
              <a:gd name="connsiteX2810" fmla="*/ 105347 w 1008497"/>
              <a:gd name="connsiteY2810" fmla="*/ 266595 h 1007842"/>
              <a:gd name="connsiteX2811" fmla="*/ 114268 w 1008497"/>
              <a:gd name="connsiteY2811" fmla="*/ 271048 h 1007842"/>
              <a:gd name="connsiteX2812" fmla="*/ 111592 w 1008497"/>
              <a:gd name="connsiteY2812" fmla="*/ 272830 h 1007842"/>
              <a:gd name="connsiteX2813" fmla="*/ 97318 w 1008497"/>
              <a:gd name="connsiteY2813" fmla="*/ 261250 h 1007842"/>
              <a:gd name="connsiteX2814" fmla="*/ 99995 w 1008497"/>
              <a:gd name="connsiteY2814" fmla="*/ 229184 h 1007842"/>
              <a:gd name="connsiteX2815" fmla="*/ 113376 w 1008497"/>
              <a:gd name="connsiteY2815" fmla="*/ 209588 h 1007842"/>
              <a:gd name="connsiteX2816" fmla="*/ 138354 w 1008497"/>
              <a:gd name="connsiteY2816" fmla="*/ 177522 h 1007842"/>
              <a:gd name="connsiteX2817" fmla="*/ 215074 w 1008497"/>
              <a:gd name="connsiteY2817" fmla="*/ 108937 h 1007842"/>
              <a:gd name="connsiteX2818" fmla="*/ 260236 w 1008497"/>
              <a:gd name="connsiteY2818" fmla="*/ 82131 h 1007842"/>
              <a:gd name="connsiteX2819" fmla="*/ 767447 w 1008497"/>
              <a:gd name="connsiteY2819" fmla="*/ 80937 h 1007842"/>
              <a:gd name="connsiteX2820" fmla="*/ 795021 w 1008497"/>
              <a:gd name="connsiteY2820" fmla="*/ 91629 h 1007842"/>
              <a:gd name="connsiteX2821" fmla="*/ 860844 w 1008497"/>
              <a:gd name="connsiteY2821" fmla="*/ 148653 h 1007842"/>
              <a:gd name="connsiteX2822" fmla="*/ 926666 w 1008497"/>
              <a:gd name="connsiteY2822" fmla="*/ 230626 h 1007842"/>
              <a:gd name="connsiteX2823" fmla="*/ 937340 w 1008497"/>
              <a:gd name="connsiteY2823" fmla="*/ 282305 h 1007842"/>
              <a:gd name="connsiteX2824" fmla="*/ 915993 w 1008497"/>
              <a:gd name="connsiteY2824" fmla="*/ 302798 h 1007842"/>
              <a:gd name="connsiteX2825" fmla="*/ 904429 w 1008497"/>
              <a:gd name="connsiteY2825" fmla="*/ 302798 h 1007842"/>
              <a:gd name="connsiteX2826" fmla="*/ 905319 w 1008497"/>
              <a:gd name="connsiteY2826" fmla="*/ 293888 h 1007842"/>
              <a:gd name="connsiteX2827" fmla="*/ 923998 w 1008497"/>
              <a:gd name="connsiteY2827" fmla="*/ 282305 h 1007842"/>
              <a:gd name="connsiteX2828" fmla="*/ 911545 w 1008497"/>
              <a:gd name="connsiteY2828" fmla="*/ 227062 h 1007842"/>
              <a:gd name="connsiteX2829" fmla="*/ 884860 w 1008497"/>
              <a:gd name="connsiteY2829" fmla="*/ 191422 h 1007842"/>
              <a:gd name="connsiteX2830" fmla="*/ 866181 w 1008497"/>
              <a:gd name="connsiteY2830" fmla="*/ 169147 h 1007842"/>
              <a:gd name="connsiteX2831" fmla="*/ 843054 w 1008497"/>
              <a:gd name="connsiteY2831" fmla="*/ 145980 h 1007842"/>
              <a:gd name="connsiteX2832" fmla="*/ 792353 w 1008497"/>
              <a:gd name="connsiteY2832" fmla="*/ 103212 h 1007842"/>
              <a:gd name="connsiteX2833" fmla="*/ 746989 w 1008497"/>
              <a:gd name="connsiteY2833" fmla="*/ 91629 h 1007842"/>
              <a:gd name="connsiteX2834" fmla="*/ 731867 w 1008497"/>
              <a:gd name="connsiteY2834" fmla="*/ 106776 h 1007842"/>
              <a:gd name="connsiteX2835" fmla="*/ 730978 w 1008497"/>
              <a:gd name="connsiteY2835" fmla="*/ 113013 h 1007842"/>
              <a:gd name="connsiteX2836" fmla="*/ 718525 w 1008497"/>
              <a:gd name="connsiteY2836" fmla="*/ 113013 h 1007842"/>
              <a:gd name="connsiteX2837" fmla="*/ 732757 w 1008497"/>
              <a:gd name="connsiteY2837" fmla="*/ 88065 h 1007842"/>
              <a:gd name="connsiteX2838" fmla="*/ 767447 w 1008497"/>
              <a:gd name="connsiteY2838" fmla="*/ 80937 h 1007842"/>
              <a:gd name="connsiteX2839" fmla="*/ 689912 w 1008497"/>
              <a:gd name="connsiteY2839" fmla="*/ 80583 h 1007842"/>
              <a:gd name="connsiteX2840" fmla="*/ 691345 w 1008497"/>
              <a:gd name="connsiteY2840" fmla="*/ 87726 h 1007842"/>
              <a:gd name="connsiteX2841" fmla="*/ 684290 w 1008497"/>
              <a:gd name="connsiteY2841" fmla="*/ 84869 h 1007842"/>
              <a:gd name="connsiteX2842" fmla="*/ 685172 w 1008497"/>
              <a:gd name="connsiteY2842" fmla="*/ 82012 h 1007842"/>
              <a:gd name="connsiteX2843" fmla="*/ 689912 w 1008497"/>
              <a:gd name="connsiteY2843" fmla="*/ 80583 h 1007842"/>
              <a:gd name="connsiteX2844" fmla="*/ 665260 w 1008497"/>
              <a:gd name="connsiteY2844" fmla="*/ 79155 h 1007842"/>
              <a:gd name="connsiteX2845" fmla="*/ 677888 w 1008497"/>
              <a:gd name="connsiteY2845" fmla="*/ 95347 h 1007842"/>
              <a:gd name="connsiteX2846" fmla="*/ 699535 w 1008497"/>
              <a:gd name="connsiteY2846" fmla="*/ 95347 h 1007842"/>
              <a:gd name="connsiteX2847" fmla="*/ 704045 w 1008497"/>
              <a:gd name="connsiteY2847" fmla="*/ 98945 h 1007842"/>
              <a:gd name="connsiteX2848" fmla="*/ 682397 w 1008497"/>
              <a:gd name="connsiteY2848" fmla="*/ 106142 h 1007842"/>
              <a:gd name="connsiteX2849" fmla="*/ 669770 w 1008497"/>
              <a:gd name="connsiteY2849" fmla="*/ 97146 h 1007842"/>
              <a:gd name="connsiteX2850" fmla="*/ 664358 w 1008497"/>
              <a:gd name="connsiteY2850" fmla="*/ 82753 h 1007842"/>
              <a:gd name="connsiteX2851" fmla="*/ 665260 w 1008497"/>
              <a:gd name="connsiteY2851" fmla="*/ 79155 h 1007842"/>
              <a:gd name="connsiteX2852" fmla="*/ 350766 w 1008497"/>
              <a:gd name="connsiteY2852" fmla="*/ 75980 h 1007842"/>
              <a:gd name="connsiteX2853" fmla="*/ 351621 w 1008497"/>
              <a:gd name="connsiteY2853" fmla="*/ 77766 h 1007842"/>
              <a:gd name="connsiteX2854" fmla="*/ 343073 w 1008497"/>
              <a:gd name="connsiteY2854" fmla="*/ 86695 h 1007842"/>
              <a:gd name="connsiteX2855" fmla="*/ 330251 w 1008497"/>
              <a:gd name="connsiteY2855" fmla="*/ 84909 h 1007842"/>
              <a:gd name="connsiteX2856" fmla="*/ 330251 w 1008497"/>
              <a:gd name="connsiteY2856" fmla="*/ 83123 h 1007842"/>
              <a:gd name="connsiteX2857" fmla="*/ 336234 w 1008497"/>
              <a:gd name="connsiteY2857" fmla="*/ 84909 h 1007842"/>
              <a:gd name="connsiteX2858" fmla="*/ 350766 w 1008497"/>
              <a:gd name="connsiteY2858" fmla="*/ 75980 h 1007842"/>
              <a:gd name="connsiteX2859" fmla="*/ 364137 w 1008497"/>
              <a:gd name="connsiteY2859" fmla="*/ 72805 h 1007842"/>
              <a:gd name="connsiteX2860" fmla="*/ 360596 w 1008497"/>
              <a:gd name="connsiteY2860" fmla="*/ 89257 h 1007842"/>
              <a:gd name="connsiteX2861" fmla="*/ 337577 w 1008497"/>
              <a:gd name="connsiteY2861" fmla="*/ 100225 h 1007842"/>
              <a:gd name="connsiteX2862" fmla="*/ 319871 w 1008497"/>
              <a:gd name="connsiteY2862" fmla="*/ 91085 h 1007842"/>
              <a:gd name="connsiteX2863" fmla="*/ 321642 w 1008497"/>
              <a:gd name="connsiteY2863" fmla="*/ 88343 h 1007842"/>
              <a:gd name="connsiteX2864" fmla="*/ 340233 w 1008497"/>
              <a:gd name="connsiteY2864" fmla="*/ 92913 h 1007842"/>
              <a:gd name="connsiteX2865" fmla="*/ 356169 w 1008497"/>
              <a:gd name="connsiteY2865" fmla="*/ 78289 h 1007842"/>
              <a:gd name="connsiteX2866" fmla="*/ 364137 w 1008497"/>
              <a:gd name="connsiteY2866" fmla="*/ 72805 h 1007842"/>
              <a:gd name="connsiteX2867" fmla="*/ 533389 w 1008497"/>
              <a:gd name="connsiteY2867" fmla="*/ 69630 h 1007842"/>
              <a:gd name="connsiteX2868" fmla="*/ 545428 w 1008497"/>
              <a:gd name="connsiteY2868" fmla="*/ 83124 h 1007842"/>
              <a:gd name="connsiteX2869" fmla="*/ 543576 w 1008497"/>
              <a:gd name="connsiteY2869" fmla="*/ 112810 h 1007842"/>
              <a:gd name="connsiteX2870" fmla="*/ 544502 w 1008497"/>
              <a:gd name="connsiteY2870" fmla="*/ 122705 h 1007842"/>
              <a:gd name="connsiteX2871" fmla="*/ 534315 w 1008497"/>
              <a:gd name="connsiteY2871" fmla="*/ 120906 h 1007842"/>
              <a:gd name="connsiteX2872" fmla="*/ 516721 w 1008497"/>
              <a:gd name="connsiteY2872" fmla="*/ 102015 h 1007842"/>
              <a:gd name="connsiteX2873" fmla="*/ 524129 w 1008497"/>
              <a:gd name="connsiteY2873" fmla="*/ 94818 h 1007842"/>
              <a:gd name="connsiteX2874" fmla="*/ 529685 w 1008497"/>
              <a:gd name="connsiteY2874" fmla="*/ 98417 h 1007842"/>
              <a:gd name="connsiteX2875" fmla="*/ 526907 w 1008497"/>
              <a:gd name="connsiteY2875" fmla="*/ 104714 h 1007842"/>
              <a:gd name="connsiteX2876" fmla="*/ 533389 w 1008497"/>
              <a:gd name="connsiteY2876" fmla="*/ 99316 h 1007842"/>
              <a:gd name="connsiteX2877" fmla="*/ 531537 w 1008497"/>
              <a:gd name="connsiteY2877" fmla="*/ 93019 h 1007842"/>
              <a:gd name="connsiteX2878" fmla="*/ 525981 w 1008497"/>
              <a:gd name="connsiteY2878" fmla="*/ 90320 h 1007842"/>
              <a:gd name="connsiteX2879" fmla="*/ 533389 w 1008497"/>
              <a:gd name="connsiteY2879" fmla="*/ 69630 h 1007842"/>
              <a:gd name="connsiteX2880" fmla="*/ 494269 w 1008497"/>
              <a:gd name="connsiteY2880" fmla="*/ 69630 h 1007842"/>
              <a:gd name="connsiteX2881" fmla="*/ 496990 w 1008497"/>
              <a:gd name="connsiteY2881" fmla="*/ 78478 h 1007842"/>
              <a:gd name="connsiteX2882" fmla="*/ 503340 w 1008497"/>
              <a:gd name="connsiteY2882" fmla="*/ 89096 h 1007842"/>
              <a:gd name="connsiteX2883" fmla="*/ 496990 w 1008497"/>
              <a:gd name="connsiteY2883" fmla="*/ 89981 h 1007842"/>
              <a:gd name="connsiteX2884" fmla="*/ 491547 w 1008497"/>
              <a:gd name="connsiteY2884" fmla="*/ 95290 h 1007842"/>
              <a:gd name="connsiteX2885" fmla="*/ 496990 w 1008497"/>
              <a:gd name="connsiteY2885" fmla="*/ 104138 h 1007842"/>
              <a:gd name="connsiteX2886" fmla="*/ 500619 w 1008497"/>
              <a:gd name="connsiteY2886" fmla="*/ 102369 h 1007842"/>
              <a:gd name="connsiteX2887" fmla="*/ 497897 w 1008497"/>
              <a:gd name="connsiteY2887" fmla="*/ 100599 h 1007842"/>
              <a:gd name="connsiteX2888" fmla="*/ 496990 w 1008497"/>
              <a:gd name="connsiteY2888" fmla="*/ 94405 h 1007842"/>
              <a:gd name="connsiteX2889" fmla="*/ 503340 w 1008497"/>
              <a:gd name="connsiteY2889" fmla="*/ 93520 h 1007842"/>
              <a:gd name="connsiteX2890" fmla="*/ 508783 w 1008497"/>
              <a:gd name="connsiteY2890" fmla="*/ 103254 h 1007842"/>
              <a:gd name="connsiteX2891" fmla="*/ 499712 w 1008497"/>
              <a:gd name="connsiteY2891" fmla="*/ 113872 h 1007842"/>
              <a:gd name="connsiteX2892" fmla="*/ 492454 w 1008497"/>
              <a:gd name="connsiteY2892" fmla="*/ 119181 h 1007842"/>
              <a:gd name="connsiteX2893" fmla="*/ 481569 w 1008497"/>
              <a:gd name="connsiteY2893" fmla="*/ 122720 h 1007842"/>
              <a:gd name="connsiteX2894" fmla="*/ 482476 w 1008497"/>
              <a:gd name="connsiteY2894" fmla="*/ 111217 h 1007842"/>
              <a:gd name="connsiteX2895" fmla="*/ 478847 w 1008497"/>
              <a:gd name="connsiteY2895" fmla="*/ 88211 h 1007842"/>
              <a:gd name="connsiteX2896" fmla="*/ 494269 w 1008497"/>
              <a:gd name="connsiteY2896" fmla="*/ 69630 h 1007842"/>
              <a:gd name="connsiteX2897" fmla="*/ 722500 w 1008497"/>
              <a:gd name="connsiteY2897" fmla="*/ 68042 h 1007842"/>
              <a:gd name="connsiteX2898" fmla="*/ 745320 w 1008497"/>
              <a:gd name="connsiteY2898" fmla="*/ 77113 h 1007842"/>
              <a:gd name="connsiteX2899" fmla="*/ 742581 w 1008497"/>
              <a:gd name="connsiteY2899" fmla="*/ 78928 h 1007842"/>
              <a:gd name="connsiteX2900" fmla="*/ 736192 w 1008497"/>
              <a:gd name="connsiteY2900" fmla="*/ 74392 h 1007842"/>
              <a:gd name="connsiteX2901" fmla="*/ 717023 w 1008497"/>
              <a:gd name="connsiteY2901" fmla="*/ 73485 h 1007842"/>
              <a:gd name="connsiteX2902" fmla="*/ 708808 w 1008497"/>
              <a:gd name="connsiteY2902" fmla="*/ 78020 h 1007842"/>
              <a:gd name="connsiteX2903" fmla="*/ 722500 w 1008497"/>
              <a:gd name="connsiteY2903" fmla="*/ 68042 h 1007842"/>
              <a:gd name="connsiteX2904" fmla="*/ 337333 w 1008497"/>
              <a:gd name="connsiteY2904" fmla="*/ 68042 h 1007842"/>
              <a:gd name="connsiteX2905" fmla="*/ 345270 w 1008497"/>
              <a:gd name="connsiteY2905" fmla="*/ 75185 h 1007842"/>
              <a:gd name="connsiteX2906" fmla="*/ 338920 w 1008497"/>
              <a:gd name="connsiteY2906" fmla="*/ 82329 h 1007842"/>
              <a:gd name="connsiteX2907" fmla="*/ 334158 w 1008497"/>
              <a:gd name="connsiteY2907" fmla="*/ 79650 h 1007842"/>
              <a:gd name="connsiteX2908" fmla="*/ 337333 w 1008497"/>
              <a:gd name="connsiteY2908" fmla="*/ 68042 h 1007842"/>
              <a:gd name="connsiteX2909" fmla="*/ 275985 w 1008497"/>
              <a:gd name="connsiteY2909" fmla="*/ 65063 h 1007842"/>
              <a:gd name="connsiteX2910" fmla="*/ 294538 w 1008497"/>
              <a:gd name="connsiteY2910" fmla="*/ 73089 h 1007842"/>
              <a:gd name="connsiteX2911" fmla="*/ 308758 w 1008497"/>
              <a:gd name="connsiteY2911" fmla="*/ 94492 h 1007842"/>
              <a:gd name="connsiteX2912" fmla="*/ 306980 w 1008497"/>
              <a:gd name="connsiteY2912" fmla="*/ 100735 h 1007842"/>
              <a:gd name="connsiteX2913" fmla="*/ 298093 w 1008497"/>
              <a:gd name="connsiteY2913" fmla="*/ 100735 h 1007842"/>
              <a:gd name="connsiteX2914" fmla="*/ 293649 w 1008497"/>
              <a:gd name="connsiteY2914" fmla="*/ 87358 h 1007842"/>
              <a:gd name="connsiteX2915" fmla="*/ 265209 w 1008497"/>
              <a:gd name="connsiteY2915" fmla="*/ 75765 h 1007842"/>
              <a:gd name="connsiteX2916" fmla="*/ 219883 w 1008497"/>
              <a:gd name="connsiteY2916" fmla="*/ 98951 h 1007842"/>
              <a:gd name="connsiteX2917" fmla="*/ 107900 w 1008497"/>
              <a:gd name="connsiteY2917" fmla="*/ 209532 h 1007842"/>
              <a:gd name="connsiteX2918" fmla="*/ 95457 w 1008497"/>
              <a:gd name="connsiteY2918" fmla="*/ 230043 h 1007842"/>
              <a:gd name="connsiteX2919" fmla="*/ 99012 w 1008497"/>
              <a:gd name="connsiteY2919" fmla="*/ 270173 h 1007842"/>
              <a:gd name="connsiteX2920" fmla="*/ 116787 w 1008497"/>
              <a:gd name="connsiteY2920" fmla="*/ 276415 h 1007842"/>
              <a:gd name="connsiteX2921" fmla="*/ 117676 w 1008497"/>
              <a:gd name="connsiteY2921" fmla="*/ 284442 h 1007842"/>
              <a:gd name="connsiteX2922" fmla="*/ 92791 w 1008497"/>
              <a:gd name="connsiteY2922" fmla="*/ 279983 h 1007842"/>
              <a:gd name="connsiteX2923" fmla="*/ 79460 w 1008497"/>
              <a:gd name="connsiteY2923" fmla="*/ 246987 h 1007842"/>
              <a:gd name="connsiteX2924" fmla="*/ 87458 w 1008497"/>
              <a:gd name="connsiteY2924" fmla="*/ 223800 h 1007842"/>
              <a:gd name="connsiteX2925" fmla="*/ 147005 w 1008497"/>
              <a:gd name="connsiteY2925" fmla="*/ 146215 h 1007842"/>
              <a:gd name="connsiteX2926" fmla="*/ 202996 w 1008497"/>
              <a:gd name="connsiteY2926" fmla="*/ 97168 h 1007842"/>
              <a:gd name="connsiteX2927" fmla="*/ 255433 w 1008497"/>
              <a:gd name="connsiteY2927" fmla="*/ 67739 h 1007842"/>
              <a:gd name="connsiteX2928" fmla="*/ 275985 w 1008497"/>
              <a:gd name="connsiteY2928" fmla="*/ 65063 h 1007842"/>
              <a:gd name="connsiteX2929" fmla="*/ 522494 w 1008497"/>
              <a:gd name="connsiteY2929" fmla="*/ 64867 h 1007842"/>
              <a:gd name="connsiteX2930" fmla="*/ 527689 w 1008497"/>
              <a:gd name="connsiteY2930" fmla="*/ 73093 h 1007842"/>
              <a:gd name="connsiteX2931" fmla="*/ 515566 w 1008497"/>
              <a:gd name="connsiteY2931" fmla="*/ 95029 h 1007842"/>
              <a:gd name="connsiteX2932" fmla="*/ 500846 w 1008497"/>
              <a:gd name="connsiteY2932" fmla="*/ 73093 h 1007842"/>
              <a:gd name="connsiteX2933" fmla="*/ 505175 w 1008497"/>
              <a:gd name="connsiteY2933" fmla="*/ 66695 h 1007842"/>
              <a:gd name="connsiteX2934" fmla="*/ 509505 w 1008497"/>
              <a:gd name="connsiteY2934" fmla="*/ 66695 h 1007842"/>
              <a:gd name="connsiteX2935" fmla="*/ 509505 w 1008497"/>
              <a:gd name="connsiteY2935" fmla="*/ 79491 h 1007842"/>
              <a:gd name="connsiteX2936" fmla="*/ 519030 w 1008497"/>
              <a:gd name="connsiteY2936" fmla="*/ 81319 h 1007842"/>
              <a:gd name="connsiteX2937" fmla="*/ 521628 w 1008497"/>
              <a:gd name="connsiteY2937" fmla="*/ 75835 h 1007842"/>
              <a:gd name="connsiteX2938" fmla="*/ 513835 w 1008497"/>
              <a:gd name="connsiteY2938" fmla="*/ 77663 h 1007842"/>
              <a:gd name="connsiteX2939" fmla="*/ 512103 w 1008497"/>
              <a:gd name="connsiteY2939" fmla="*/ 69437 h 1007842"/>
              <a:gd name="connsiteX2940" fmla="*/ 522494 w 1008497"/>
              <a:gd name="connsiteY2940" fmla="*/ 64867 h 1007842"/>
              <a:gd name="connsiteX2941" fmla="*/ 602072 w 1008497"/>
              <a:gd name="connsiteY2941" fmla="*/ 63280 h 1007842"/>
              <a:gd name="connsiteX2942" fmla="*/ 604874 w 1008497"/>
              <a:gd name="connsiteY2942" fmla="*/ 67745 h 1007842"/>
              <a:gd name="connsiteX2943" fmla="*/ 615146 w 1008497"/>
              <a:gd name="connsiteY2943" fmla="*/ 76674 h 1007842"/>
              <a:gd name="connsiteX2944" fmla="*/ 601139 w 1008497"/>
              <a:gd name="connsiteY2944" fmla="*/ 67745 h 1007842"/>
              <a:gd name="connsiteX2945" fmla="*/ 602072 w 1008497"/>
              <a:gd name="connsiteY2945" fmla="*/ 63280 h 1007842"/>
              <a:gd name="connsiteX2946" fmla="*/ 427821 w 1008497"/>
              <a:gd name="connsiteY2946" fmla="*/ 61057 h 1007842"/>
              <a:gd name="connsiteX2947" fmla="*/ 420201 w 1008497"/>
              <a:gd name="connsiteY2947" fmla="*/ 70370 h 1007842"/>
              <a:gd name="connsiteX2948" fmla="*/ 415121 w 1008497"/>
              <a:gd name="connsiteY2948" fmla="*/ 71217 h 1007842"/>
              <a:gd name="connsiteX2949" fmla="*/ 422741 w 1008497"/>
              <a:gd name="connsiteY2949" fmla="*/ 64444 h 1007842"/>
              <a:gd name="connsiteX2950" fmla="*/ 427821 w 1008497"/>
              <a:gd name="connsiteY2950" fmla="*/ 61057 h 1007842"/>
              <a:gd name="connsiteX2951" fmla="*/ 556222 w 1008497"/>
              <a:gd name="connsiteY2951" fmla="*/ 60204 h 1007842"/>
              <a:gd name="connsiteX2952" fmla="*/ 563254 w 1008497"/>
              <a:gd name="connsiteY2952" fmla="*/ 61047 h 1007842"/>
              <a:gd name="connsiteX2953" fmla="*/ 567718 w 1008497"/>
              <a:gd name="connsiteY2953" fmla="*/ 64420 h 1007842"/>
              <a:gd name="connsiteX2954" fmla="*/ 580220 w 1008497"/>
              <a:gd name="connsiteY2954" fmla="*/ 72010 h 1007842"/>
              <a:gd name="connsiteX2955" fmla="*/ 580220 w 1008497"/>
              <a:gd name="connsiteY2955" fmla="*/ 74540 h 1007842"/>
              <a:gd name="connsiteX2956" fmla="*/ 550752 w 1008497"/>
              <a:gd name="connsiteY2956" fmla="*/ 84661 h 1007842"/>
              <a:gd name="connsiteX2957" fmla="*/ 537358 w 1008497"/>
              <a:gd name="connsiteY2957" fmla="*/ 66950 h 1007842"/>
              <a:gd name="connsiteX2958" fmla="*/ 544502 w 1008497"/>
              <a:gd name="connsiteY2958" fmla="*/ 64420 h 1007842"/>
              <a:gd name="connsiteX2959" fmla="*/ 548073 w 1008497"/>
              <a:gd name="connsiteY2959" fmla="*/ 74540 h 1007842"/>
              <a:gd name="connsiteX2960" fmla="*/ 556110 w 1008497"/>
              <a:gd name="connsiteY2960" fmla="*/ 76227 h 1007842"/>
              <a:gd name="connsiteX2961" fmla="*/ 559682 w 1008497"/>
              <a:gd name="connsiteY2961" fmla="*/ 70324 h 1007842"/>
              <a:gd name="connsiteX2962" fmla="*/ 556110 w 1008497"/>
              <a:gd name="connsiteY2962" fmla="*/ 66107 h 1007842"/>
              <a:gd name="connsiteX2963" fmla="*/ 553431 w 1008497"/>
              <a:gd name="connsiteY2963" fmla="*/ 72854 h 1007842"/>
              <a:gd name="connsiteX2964" fmla="*/ 548073 w 1008497"/>
              <a:gd name="connsiteY2964" fmla="*/ 69480 h 1007842"/>
              <a:gd name="connsiteX2965" fmla="*/ 549859 w 1008497"/>
              <a:gd name="connsiteY2965" fmla="*/ 61890 h 1007842"/>
              <a:gd name="connsiteX2966" fmla="*/ 556222 w 1008497"/>
              <a:gd name="connsiteY2966" fmla="*/ 60204 h 1007842"/>
              <a:gd name="connsiteX2967" fmla="*/ 303201 w 1008497"/>
              <a:gd name="connsiteY2967" fmla="*/ 57327 h 1007842"/>
              <a:gd name="connsiteX2968" fmla="*/ 315824 w 1008497"/>
              <a:gd name="connsiteY2968" fmla="*/ 63280 h 1007842"/>
              <a:gd name="connsiteX2969" fmla="*/ 316695 w 1008497"/>
              <a:gd name="connsiteY2969" fmla="*/ 66137 h 1007842"/>
              <a:gd name="connsiteX2970" fmla="*/ 308860 w 1008497"/>
              <a:gd name="connsiteY2970" fmla="*/ 62327 h 1007842"/>
              <a:gd name="connsiteX2971" fmla="*/ 292320 w 1008497"/>
              <a:gd name="connsiteY2971" fmla="*/ 67089 h 1007842"/>
              <a:gd name="connsiteX2972" fmla="*/ 290578 w 1008497"/>
              <a:gd name="connsiteY2972" fmla="*/ 64232 h 1007842"/>
              <a:gd name="connsiteX2973" fmla="*/ 303201 w 1008497"/>
              <a:gd name="connsiteY2973" fmla="*/ 57327 h 1007842"/>
              <a:gd name="connsiteX2974" fmla="*/ 719414 w 1008497"/>
              <a:gd name="connsiteY2974" fmla="*/ 55056 h 1007842"/>
              <a:gd name="connsiteX2975" fmla="*/ 740746 w 1008497"/>
              <a:gd name="connsiteY2975" fmla="*/ 58390 h 1007842"/>
              <a:gd name="connsiteX2976" fmla="*/ 759608 w 1008497"/>
              <a:gd name="connsiteY2976" fmla="*/ 75281 h 1007842"/>
              <a:gd name="connsiteX2977" fmla="*/ 758710 w 1008497"/>
              <a:gd name="connsiteY2977" fmla="*/ 77059 h 1007842"/>
              <a:gd name="connsiteX2978" fmla="*/ 747931 w 1008497"/>
              <a:gd name="connsiteY2978" fmla="*/ 75281 h 1007842"/>
              <a:gd name="connsiteX2979" fmla="*/ 713800 w 1008497"/>
              <a:gd name="connsiteY2979" fmla="*/ 66391 h 1007842"/>
              <a:gd name="connsiteX2980" fmla="*/ 705717 w 1008497"/>
              <a:gd name="connsiteY2980" fmla="*/ 74392 h 1007842"/>
              <a:gd name="connsiteX2981" fmla="*/ 706615 w 1008497"/>
              <a:gd name="connsiteY2981" fmla="*/ 84171 h 1007842"/>
              <a:gd name="connsiteX2982" fmla="*/ 720088 w 1008497"/>
              <a:gd name="connsiteY2982" fmla="*/ 86838 h 1007842"/>
              <a:gd name="connsiteX2983" fmla="*/ 718291 w 1008497"/>
              <a:gd name="connsiteY2983" fmla="*/ 93061 h 1007842"/>
              <a:gd name="connsiteX2984" fmla="*/ 709310 w 1008497"/>
              <a:gd name="connsiteY2984" fmla="*/ 95728 h 1007842"/>
              <a:gd name="connsiteX2985" fmla="*/ 694939 w 1008497"/>
              <a:gd name="connsiteY2985" fmla="*/ 85949 h 1007842"/>
              <a:gd name="connsiteX2986" fmla="*/ 699430 w 1008497"/>
              <a:gd name="connsiteY2986" fmla="*/ 63724 h 1007842"/>
              <a:gd name="connsiteX2987" fmla="*/ 719414 w 1008497"/>
              <a:gd name="connsiteY2987" fmla="*/ 55056 h 1007842"/>
              <a:gd name="connsiteX2988" fmla="*/ 635778 w 1008497"/>
              <a:gd name="connsiteY2988" fmla="*/ 54659 h 1007842"/>
              <a:gd name="connsiteX2989" fmla="*/ 637677 w 1008497"/>
              <a:gd name="connsiteY2989" fmla="*/ 56753 h 1007842"/>
              <a:gd name="connsiteX2990" fmla="*/ 637677 w 1008497"/>
              <a:gd name="connsiteY2990" fmla="*/ 79684 h 1007842"/>
              <a:gd name="connsiteX2991" fmla="*/ 650188 w 1008497"/>
              <a:gd name="connsiteY2991" fmla="*/ 92031 h 1007842"/>
              <a:gd name="connsiteX2992" fmla="*/ 650188 w 1008497"/>
              <a:gd name="connsiteY2992" fmla="*/ 102614 h 1007842"/>
              <a:gd name="connsiteX2993" fmla="*/ 667169 w 1008497"/>
              <a:gd name="connsiteY2993" fmla="*/ 125545 h 1007842"/>
              <a:gd name="connsiteX2994" fmla="*/ 702023 w 1008497"/>
              <a:gd name="connsiteY2994" fmla="*/ 125545 h 1007842"/>
              <a:gd name="connsiteX2995" fmla="*/ 714535 w 1008497"/>
              <a:gd name="connsiteY2995" fmla="*/ 115843 h 1007842"/>
              <a:gd name="connsiteX2996" fmla="*/ 738665 w 1008497"/>
              <a:gd name="connsiteY2996" fmla="*/ 113198 h 1007842"/>
              <a:gd name="connsiteX2997" fmla="*/ 748496 w 1008497"/>
              <a:gd name="connsiteY2997" fmla="*/ 105260 h 1007842"/>
              <a:gd name="connsiteX2998" fmla="*/ 728834 w 1008497"/>
              <a:gd name="connsiteY2998" fmla="*/ 120253 h 1007842"/>
              <a:gd name="connsiteX2999" fmla="*/ 716323 w 1008497"/>
              <a:gd name="connsiteY2999" fmla="*/ 120253 h 1007842"/>
              <a:gd name="connsiteX3000" fmla="*/ 682362 w 1008497"/>
              <a:gd name="connsiteY3000" fmla="*/ 135246 h 1007842"/>
              <a:gd name="connsiteX3001" fmla="*/ 647507 w 1008497"/>
              <a:gd name="connsiteY3001" fmla="*/ 111434 h 1007842"/>
              <a:gd name="connsiteX3002" fmla="*/ 644826 w 1008497"/>
              <a:gd name="connsiteY3002" fmla="*/ 93795 h 1007842"/>
              <a:gd name="connsiteX3003" fmla="*/ 635889 w 1008497"/>
              <a:gd name="connsiteY3003" fmla="*/ 84094 h 1007842"/>
              <a:gd name="connsiteX3004" fmla="*/ 633208 w 1008497"/>
              <a:gd name="connsiteY3004" fmla="*/ 58517 h 1007842"/>
              <a:gd name="connsiteX3005" fmla="*/ 635778 w 1008497"/>
              <a:gd name="connsiteY3005" fmla="*/ 54659 h 1007842"/>
              <a:gd name="connsiteX3006" fmla="*/ 700190 w 1008497"/>
              <a:gd name="connsiteY3006" fmla="*/ 53074 h 1007842"/>
              <a:gd name="connsiteX3007" fmla="*/ 705633 w 1008497"/>
              <a:gd name="connsiteY3007" fmla="*/ 54888 h 1007842"/>
              <a:gd name="connsiteX3008" fmla="*/ 701097 w 1008497"/>
              <a:gd name="connsiteY3008" fmla="*/ 58517 h 1007842"/>
              <a:gd name="connsiteX3009" fmla="*/ 700190 w 1008497"/>
              <a:gd name="connsiteY3009" fmla="*/ 53074 h 1007842"/>
              <a:gd name="connsiteX3010" fmla="*/ 559116 w 1008497"/>
              <a:gd name="connsiteY3010" fmla="*/ 46951 h 1007842"/>
              <a:gd name="connsiteX3011" fmla="*/ 567521 w 1008497"/>
              <a:gd name="connsiteY3011" fmla="*/ 46951 h 1007842"/>
              <a:gd name="connsiteX3012" fmla="*/ 562852 w 1008497"/>
              <a:gd name="connsiteY3012" fmla="*/ 56023 h 1007842"/>
              <a:gd name="connsiteX3013" fmla="*/ 552580 w 1008497"/>
              <a:gd name="connsiteY3013" fmla="*/ 56930 h 1007842"/>
              <a:gd name="connsiteX3014" fmla="*/ 559116 w 1008497"/>
              <a:gd name="connsiteY3014" fmla="*/ 46951 h 1007842"/>
              <a:gd name="connsiteX3015" fmla="*/ 394659 w 1008497"/>
              <a:gd name="connsiteY3015" fmla="*/ 46703 h 1007842"/>
              <a:gd name="connsiteX3016" fmla="*/ 396423 w 1008497"/>
              <a:gd name="connsiteY3016" fmla="*/ 46703 h 1007842"/>
              <a:gd name="connsiteX3017" fmla="*/ 399951 w 1008497"/>
              <a:gd name="connsiteY3017" fmla="*/ 67073 h 1007842"/>
              <a:gd name="connsiteX3018" fmla="*/ 382312 w 1008497"/>
              <a:gd name="connsiteY3018" fmla="*/ 86557 h 1007842"/>
              <a:gd name="connsiteX3019" fmla="*/ 382312 w 1008497"/>
              <a:gd name="connsiteY3019" fmla="*/ 93642 h 1007842"/>
              <a:gd name="connsiteX3020" fmla="*/ 360264 w 1008497"/>
              <a:gd name="connsiteY3020" fmla="*/ 123754 h 1007842"/>
              <a:gd name="connsiteX3021" fmla="*/ 319694 w 1008497"/>
              <a:gd name="connsiteY3021" fmla="*/ 117555 h 1007842"/>
              <a:gd name="connsiteX3022" fmla="*/ 310875 w 1008497"/>
              <a:gd name="connsiteY3022" fmla="*/ 106927 h 1007842"/>
              <a:gd name="connsiteX3023" fmla="*/ 300857 w 1008497"/>
              <a:gd name="connsiteY3023" fmla="*/ 105720 h 1007842"/>
              <a:gd name="connsiteX3024" fmla="*/ 310875 w 1008497"/>
              <a:gd name="connsiteY3024" fmla="*/ 105156 h 1007842"/>
              <a:gd name="connsiteX3025" fmla="*/ 315285 w 1008497"/>
              <a:gd name="connsiteY3025" fmla="*/ 104270 h 1007842"/>
              <a:gd name="connsiteX3026" fmla="*/ 338215 w 1008497"/>
              <a:gd name="connsiteY3026" fmla="*/ 121983 h 1007842"/>
              <a:gd name="connsiteX3027" fmla="*/ 373493 w 1008497"/>
              <a:gd name="connsiteY3027" fmla="*/ 105156 h 1007842"/>
              <a:gd name="connsiteX3028" fmla="*/ 377021 w 1008497"/>
              <a:gd name="connsiteY3028" fmla="*/ 86557 h 1007842"/>
              <a:gd name="connsiteX3029" fmla="*/ 385840 w 1008497"/>
              <a:gd name="connsiteY3029" fmla="*/ 81243 h 1007842"/>
              <a:gd name="connsiteX3030" fmla="*/ 395541 w 1008497"/>
              <a:gd name="connsiteY3030" fmla="*/ 67958 h 1007842"/>
              <a:gd name="connsiteX3031" fmla="*/ 395541 w 1008497"/>
              <a:gd name="connsiteY3031" fmla="*/ 52016 h 1007842"/>
              <a:gd name="connsiteX3032" fmla="*/ 394659 w 1008497"/>
              <a:gd name="connsiteY3032" fmla="*/ 46703 h 1007842"/>
              <a:gd name="connsiteX3033" fmla="*/ 462137 w 1008497"/>
              <a:gd name="connsiteY3033" fmla="*/ 45112 h 1007842"/>
              <a:gd name="connsiteX3034" fmla="*/ 473993 w 1008497"/>
              <a:gd name="connsiteY3034" fmla="*/ 46876 h 1007842"/>
              <a:gd name="connsiteX3035" fmla="*/ 474905 w 1008497"/>
              <a:gd name="connsiteY3035" fmla="*/ 53049 h 1007842"/>
              <a:gd name="connsiteX3036" fmla="*/ 468521 w 1008497"/>
              <a:gd name="connsiteY3036" fmla="*/ 54813 h 1007842"/>
              <a:gd name="connsiteX3037" fmla="*/ 477641 w 1008497"/>
              <a:gd name="connsiteY3037" fmla="*/ 56577 h 1007842"/>
              <a:gd name="connsiteX3038" fmla="*/ 482200 w 1008497"/>
              <a:gd name="connsiteY3038" fmla="*/ 62750 h 1007842"/>
              <a:gd name="connsiteX3039" fmla="*/ 476729 w 1008497"/>
              <a:gd name="connsiteY3039" fmla="*/ 69806 h 1007842"/>
              <a:gd name="connsiteX3040" fmla="*/ 471257 w 1008497"/>
              <a:gd name="connsiteY3040" fmla="*/ 68924 h 1007842"/>
              <a:gd name="connsiteX3041" fmla="*/ 470345 w 1008497"/>
              <a:gd name="connsiteY3041" fmla="*/ 62750 h 1007842"/>
              <a:gd name="connsiteX3042" fmla="*/ 467609 w 1008497"/>
              <a:gd name="connsiteY3042" fmla="*/ 66278 h 1007842"/>
              <a:gd name="connsiteX3043" fmla="*/ 471257 w 1008497"/>
              <a:gd name="connsiteY3043" fmla="*/ 73334 h 1007842"/>
              <a:gd name="connsiteX3044" fmla="*/ 483112 w 1008497"/>
              <a:gd name="connsiteY3044" fmla="*/ 68924 h 1007842"/>
              <a:gd name="connsiteX3045" fmla="*/ 486760 w 1008497"/>
              <a:gd name="connsiteY3045" fmla="*/ 63632 h 1007842"/>
              <a:gd name="connsiteX3046" fmla="*/ 491320 w 1008497"/>
              <a:gd name="connsiteY3046" fmla="*/ 66278 h 1007842"/>
              <a:gd name="connsiteX3047" fmla="*/ 477641 w 1008497"/>
              <a:gd name="connsiteY3047" fmla="*/ 83035 h 1007842"/>
              <a:gd name="connsiteX3048" fmla="*/ 471257 w 1008497"/>
              <a:gd name="connsiteY3048" fmla="*/ 83035 h 1007842"/>
              <a:gd name="connsiteX3049" fmla="*/ 449370 w 1008497"/>
              <a:gd name="connsiteY3049" fmla="*/ 74216 h 1007842"/>
              <a:gd name="connsiteX3050" fmla="*/ 452106 w 1008497"/>
              <a:gd name="connsiteY3050" fmla="*/ 66278 h 1007842"/>
              <a:gd name="connsiteX3051" fmla="*/ 466697 w 1008497"/>
              <a:gd name="connsiteY3051" fmla="*/ 56577 h 1007842"/>
              <a:gd name="connsiteX3052" fmla="*/ 460313 w 1008497"/>
              <a:gd name="connsiteY3052" fmla="*/ 46876 h 1007842"/>
              <a:gd name="connsiteX3053" fmla="*/ 462137 w 1008497"/>
              <a:gd name="connsiteY3053" fmla="*/ 45112 h 1007842"/>
              <a:gd name="connsiteX3054" fmla="*/ 329509 w 1008497"/>
              <a:gd name="connsiteY3054" fmla="*/ 43172 h 1007842"/>
              <a:gd name="connsiteX3055" fmla="*/ 330757 w 1008497"/>
              <a:gd name="connsiteY3055" fmla="*/ 46347 h 1007842"/>
              <a:gd name="connsiteX3056" fmla="*/ 330757 w 1008497"/>
              <a:gd name="connsiteY3056" fmla="*/ 50580 h 1007842"/>
              <a:gd name="connsiteX3057" fmla="*/ 326221 w 1008497"/>
              <a:gd name="connsiteY3057" fmla="*/ 46347 h 1007842"/>
              <a:gd name="connsiteX3058" fmla="*/ 329509 w 1008497"/>
              <a:gd name="connsiteY3058" fmla="*/ 43172 h 1007842"/>
              <a:gd name="connsiteX3059" fmla="*/ 600899 w 1008497"/>
              <a:gd name="connsiteY3059" fmla="*/ 41576 h 1007842"/>
              <a:gd name="connsiteX3060" fmla="*/ 605377 w 1008497"/>
              <a:gd name="connsiteY3060" fmla="*/ 42131 h 1007842"/>
              <a:gd name="connsiteX3061" fmla="*/ 611645 w 1008497"/>
              <a:gd name="connsiteY3061" fmla="*/ 49234 h 1007842"/>
              <a:gd name="connsiteX3062" fmla="*/ 607168 w 1008497"/>
              <a:gd name="connsiteY3062" fmla="*/ 58113 h 1007842"/>
              <a:gd name="connsiteX3063" fmla="*/ 598213 w 1008497"/>
              <a:gd name="connsiteY3063" fmla="*/ 58113 h 1007842"/>
              <a:gd name="connsiteX3064" fmla="*/ 599108 w 1008497"/>
              <a:gd name="connsiteY3064" fmla="*/ 67880 h 1007842"/>
              <a:gd name="connsiteX3065" fmla="*/ 616123 w 1008497"/>
              <a:gd name="connsiteY3065" fmla="*/ 81199 h 1007842"/>
              <a:gd name="connsiteX3066" fmla="*/ 621496 w 1008497"/>
              <a:gd name="connsiteY3066" fmla="*/ 90078 h 1007842"/>
              <a:gd name="connsiteX3067" fmla="*/ 609854 w 1008497"/>
              <a:gd name="connsiteY3067" fmla="*/ 88302 h 1007842"/>
              <a:gd name="connsiteX3068" fmla="*/ 586571 w 1008497"/>
              <a:gd name="connsiteY3068" fmla="*/ 59001 h 1007842"/>
              <a:gd name="connsiteX3069" fmla="*/ 596422 w 1008497"/>
              <a:gd name="connsiteY3069" fmla="*/ 43019 h 1007842"/>
              <a:gd name="connsiteX3070" fmla="*/ 600899 w 1008497"/>
              <a:gd name="connsiteY3070" fmla="*/ 41576 h 1007842"/>
              <a:gd name="connsiteX3071" fmla="*/ 662121 w 1008497"/>
              <a:gd name="connsiteY3071" fmla="*/ 41055 h 1007842"/>
              <a:gd name="connsiteX3072" fmla="*/ 679944 w 1008497"/>
              <a:gd name="connsiteY3072" fmla="*/ 51941 h 1007842"/>
              <a:gd name="connsiteX3073" fmla="*/ 679944 w 1008497"/>
              <a:gd name="connsiteY3073" fmla="*/ 60105 h 1007842"/>
              <a:gd name="connsiteX3074" fmla="*/ 679006 w 1008497"/>
              <a:gd name="connsiteY3074" fmla="*/ 59198 h 1007842"/>
              <a:gd name="connsiteX3075" fmla="*/ 667749 w 1008497"/>
              <a:gd name="connsiteY3075" fmla="*/ 45591 h 1007842"/>
              <a:gd name="connsiteX3076" fmla="*/ 661183 w 1008497"/>
              <a:gd name="connsiteY3076" fmla="*/ 42869 h 1007842"/>
              <a:gd name="connsiteX3077" fmla="*/ 662121 w 1008497"/>
              <a:gd name="connsiteY3077" fmla="*/ 41055 h 1007842"/>
              <a:gd name="connsiteX3078" fmla="*/ 630154 w 1008497"/>
              <a:gd name="connsiteY3078" fmla="*/ 41055 h 1007842"/>
              <a:gd name="connsiteX3079" fmla="*/ 633733 w 1008497"/>
              <a:gd name="connsiteY3079" fmla="*/ 45516 h 1007842"/>
              <a:gd name="connsiteX3080" fmla="*/ 631049 w 1008497"/>
              <a:gd name="connsiteY3080" fmla="*/ 52653 h 1007842"/>
              <a:gd name="connsiteX3081" fmla="*/ 627470 w 1008497"/>
              <a:gd name="connsiteY3081" fmla="*/ 54437 h 1007842"/>
              <a:gd name="connsiteX3082" fmla="*/ 626575 w 1008497"/>
              <a:gd name="connsiteY3082" fmla="*/ 67819 h 1007842"/>
              <a:gd name="connsiteX3083" fmla="*/ 640892 w 1008497"/>
              <a:gd name="connsiteY3083" fmla="*/ 94584 h 1007842"/>
              <a:gd name="connsiteX3084" fmla="*/ 648050 w 1008497"/>
              <a:gd name="connsiteY3084" fmla="*/ 118672 h 1007842"/>
              <a:gd name="connsiteX3085" fmla="*/ 657892 w 1008497"/>
              <a:gd name="connsiteY3085" fmla="*/ 129378 h 1007842"/>
              <a:gd name="connsiteX3086" fmla="*/ 699946 w 1008497"/>
              <a:gd name="connsiteY3086" fmla="*/ 135623 h 1007842"/>
              <a:gd name="connsiteX3087" fmla="*/ 717842 w 1008497"/>
              <a:gd name="connsiteY3087" fmla="*/ 123133 h 1007842"/>
              <a:gd name="connsiteX3088" fmla="*/ 750054 w 1008497"/>
              <a:gd name="connsiteY3088" fmla="*/ 108858 h 1007842"/>
              <a:gd name="connsiteX3089" fmla="*/ 755422 w 1008497"/>
              <a:gd name="connsiteY3089" fmla="*/ 101721 h 1007842"/>
              <a:gd name="connsiteX3090" fmla="*/ 764370 w 1008497"/>
              <a:gd name="connsiteY3090" fmla="*/ 101721 h 1007842"/>
              <a:gd name="connsiteX3091" fmla="*/ 755422 w 1008497"/>
              <a:gd name="connsiteY3091" fmla="*/ 119564 h 1007842"/>
              <a:gd name="connsiteX3092" fmla="*/ 740211 w 1008497"/>
              <a:gd name="connsiteY3092" fmla="*/ 130270 h 1007842"/>
              <a:gd name="connsiteX3093" fmla="*/ 719631 w 1008497"/>
              <a:gd name="connsiteY3093" fmla="*/ 134730 h 1007842"/>
              <a:gd name="connsiteX3094" fmla="*/ 675788 w 1008497"/>
              <a:gd name="connsiteY3094" fmla="*/ 147221 h 1007842"/>
              <a:gd name="connsiteX3095" fmla="*/ 657892 w 1008497"/>
              <a:gd name="connsiteY3095" fmla="*/ 140083 h 1007842"/>
              <a:gd name="connsiteX3096" fmla="*/ 631049 w 1008497"/>
              <a:gd name="connsiteY3096" fmla="*/ 98152 h 1007842"/>
              <a:gd name="connsiteX3097" fmla="*/ 617628 w 1008497"/>
              <a:gd name="connsiteY3097" fmla="*/ 70496 h 1007842"/>
              <a:gd name="connsiteX3098" fmla="*/ 630154 w 1008497"/>
              <a:gd name="connsiteY3098" fmla="*/ 41055 h 1007842"/>
              <a:gd name="connsiteX3099" fmla="*/ 304264 w 1008497"/>
              <a:gd name="connsiteY3099" fmla="*/ 40356 h 1007842"/>
              <a:gd name="connsiteX3100" fmla="*/ 328883 w 1008497"/>
              <a:gd name="connsiteY3100" fmla="*/ 54580 h 1007842"/>
              <a:gd name="connsiteX3101" fmla="*/ 330641 w 1008497"/>
              <a:gd name="connsiteY3101" fmla="*/ 74138 h 1007842"/>
              <a:gd name="connsiteX3102" fmla="*/ 317453 w 1008497"/>
              <a:gd name="connsiteY3102" fmla="*/ 83028 h 1007842"/>
              <a:gd name="connsiteX3103" fmla="*/ 310419 w 1008497"/>
              <a:gd name="connsiteY3103" fmla="*/ 78583 h 1007842"/>
              <a:gd name="connsiteX3104" fmla="*/ 310419 w 1008497"/>
              <a:gd name="connsiteY3104" fmla="*/ 74138 h 1007842"/>
              <a:gd name="connsiteX3105" fmla="*/ 320090 w 1008497"/>
              <a:gd name="connsiteY3105" fmla="*/ 69693 h 1007842"/>
              <a:gd name="connsiteX3106" fmla="*/ 322728 w 1008497"/>
              <a:gd name="connsiteY3106" fmla="*/ 67915 h 1007842"/>
              <a:gd name="connsiteX3107" fmla="*/ 313056 w 1008497"/>
              <a:gd name="connsiteY3107" fmla="*/ 54580 h 1007842"/>
              <a:gd name="connsiteX3108" fmla="*/ 305143 w 1008497"/>
              <a:gd name="connsiteY3108" fmla="*/ 51913 h 1007842"/>
              <a:gd name="connsiteX3109" fmla="*/ 284042 w 1008497"/>
              <a:gd name="connsiteY3109" fmla="*/ 62581 h 1007842"/>
              <a:gd name="connsiteX3110" fmla="*/ 277008 w 1008497"/>
              <a:gd name="connsiteY3110" fmla="*/ 59914 h 1007842"/>
              <a:gd name="connsiteX3111" fmla="*/ 304264 w 1008497"/>
              <a:gd name="connsiteY3111" fmla="*/ 40356 h 1007842"/>
              <a:gd name="connsiteX3112" fmla="*/ 425071 w 1008497"/>
              <a:gd name="connsiteY3112" fmla="*/ 38638 h 1007842"/>
              <a:gd name="connsiteX3113" fmla="*/ 432243 w 1008497"/>
              <a:gd name="connsiteY3113" fmla="*/ 38746 h 1007842"/>
              <a:gd name="connsiteX3114" fmla="*/ 441806 w 1008497"/>
              <a:gd name="connsiteY3114" fmla="*/ 47405 h 1007842"/>
              <a:gd name="connsiteX3115" fmla="*/ 434851 w 1008497"/>
              <a:gd name="connsiteY3115" fmla="*/ 75114 h 1007842"/>
              <a:gd name="connsiteX3116" fmla="*/ 409640 w 1008497"/>
              <a:gd name="connsiteY3116" fmla="*/ 84639 h 1007842"/>
              <a:gd name="connsiteX3117" fmla="*/ 413987 w 1008497"/>
              <a:gd name="connsiteY3117" fmla="*/ 75114 h 1007842"/>
              <a:gd name="connsiteX3118" fmla="*/ 428766 w 1008497"/>
              <a:gd name="connsiteY3118" fmla="*/ 67321 h 1007842"/>
              <a:gd name="connsiteX3119" fmla="*/ 433112 w 1008497"/>
              <a:gd name="connsiteY3119" fmla="*/ 55198 h 1007842"/>
              <a:gd name="connsiteX3120" fmla="*/ 420942 w 1008497"/>
              <a:gd name="connsiteY3120" fmla="*/ 51734 h 1007842"/>
              <a:gd name="connsiteX3121" fmla="*/ 419203 w 1008497"/>
              <a:gd name="connsiteY3121" fmla="*/ 43075 h 1007842"/>
              <a:gd name="connsiteX3122" fmla="*/ 425071 w 1008497"/>
              <a:gd name="connsiteY3122" fmla="*/ 38638 h 1007842"/>
              <a:gd name="connsiteX3123" fmla="*/ 698330 w 1008497"/>
              <a:gd name="connsiteY3123" fmla="*/ 37880 h 1007842"/>
              <a:gd name="connsiteX3124" fmla="*/ 719920 w 1008497"/>
              <a:gd name="connsiteY3124" fmla="*/ 49488 h 1007842"/>
              <a:gd name="connsiteX3125" fmla="*/ 710924 w 1008497"/>
              <a:gd name="connsiteY3125" fmla="*/ 52167 h 1007842"/>
              <a:gd name="connsiteX3126" fmla="*/ 698330 w 1008497"/>
              <a:gd name="connsiteY3126" fmla="*/ 47702 h 1007842"/>
              <a:gd name="connsiteX3127" fmla="*/ 698330 w 1008497"/>
              <a:gd name="connsiteY3127" fmla="*/ 37880 h 1007842"/>
              <a:gd name="connsiteX3128" fmla="*/ 514153 w 1008497"/>
              <a:gd name="connsiteY3128" fmla="*/ 34891 h 1007842"/>
              <a:gd name="connsiteX3129" fmla="*/ 518588 w 1008497"/>
              <a:gd name="connsiteY3129" fmla="*/ 34891 h 1007842"/>
              <a:gd name="connsiteX3130" fmla="*/ 528347 w 1008497"/>
              <a:gd name="connsiteY3130" fmla="*/ 56182 h 1007842"/>
              <a:gd name="connsiteX3131" fmla="*/ 523024 w 1008497"/>
              <a:gd name="connsiteY3131" fmla="*/ 61505 h 1007842"/>
              <a:gd name="connsiteX3132" fmla="*/ 521250 w 1008497"/>
              <a:gd name="connsiteY3132" fmla="*/ 49085 h 1007842"/>
              <a:gd name="connsiteX3133" fmla="*/ 512378 w 1008497"/>
              <a:gd name="connsiteY3133" fmla="*/ 47311 h 1007842"/>
              <a:gd name="connsiteX3134" fmla="*/ 507943 w 1008497"/>
              <a:gd name="connsiteY3134" fmla="*/ 51746 h 1007842"/>
              <a:gd name="connsiteX3135" fmla="*/ 510604 w 1008497"/>
              <a:gd name="connsiteY3135" fmla="*/ 55295 h 1007842"/>
              <a:gd name="connsiteX3136" fmla="*/ 514153 w 1008497"/>
              <a:gd name="connsiteY3136" fmla="*/ 49972 h 1007842"/>
              <a:gd name="connsiteX3137" fmla="*/ 520363 w 1008497"/>
              <a:gd name="connsiteY3137" fmla="*/ 54408 h 1007842"/>
              <a:gd name="connsiteX3138" fmla="*/ 518588 w 1008497"/>
              <a:gd name="connsiteY3138" fmla="*/ 59730 h 1007842"/>
              <a:gd name="connsiteX3139" fmla="*/ 510604 w 1008497"/>
              <a:gd name="connsiteY3139" fmla="*/ 63279 h 1007842"/>
              <a:gd name="connsiteX3140" fmla="*/ 502620 w 1008497"/>
              <a:gd name="connsiteY3140" fmla="*/ 57956 h 1007842"/>
              <a:gd name="connsiteX3141" fmla="*/ 504394 w 1008497"/>
              <a:gd name="connsiteY3141" fmla="*/ 43762 h 1007842"/>
              <a:gd name="connsiteX3142" fmla="*/ 514153 w 1008497"/>
              <a:gd name="connsiteY3142" fmla="*/ 34891 h 1007842"/>
              <a:gd name="connsiteX3143" fmla="*/ 364208 w 1008497"/>
              <a:gd name="connsiteY3143" fmla="*/ 34579 h 1007842"/>
              <a:gd name="connsiteX3144" fmla="*/ 370671 w 1008497"/>
              <a:gd name="connsiteY3144" fmla="*/ 35282 h 1007842"/>
              <a:gd name="connsiteX3145" fmla="*/ 363414 w 1008497"/>
              <a:gd name="connsiteY3145" fmla="*/ 38096 h 1007842"/>
              <a:gd name="connsiteX3146" fmla="*/ 357064 w 1008497"/>
              <a:gd name="connsiteY3146" fmla="*/ 43724 h 1007842"/>
              <a:gd name="connsiteX3147" fmla="*/ 354342 w 1008497"/>
              <a:gd name="connsiteY3147" fmla="*/ 52167 h 1007842"/>
              <a:gd name="connsiteX3148" fmla="*/ 351621 w 1008497"/>
              <a:gd name="connsiteY3148" fmla="*/ 49353 h 1007842"/>
              <a:gd name="connsiteX3149" fmla="*/ 357064 w 1008497"/>
              <a:gd name="connsiteY3149" fmla="*/ 38096 h 1007842"/>
              <a:gd name="connsiteX3150" fmla="*/ 364208 w 1008497"/>
              <a:gd name="connsiteY3150" fmla="*/ 34579 h 1007842"/>
              <a:gd name="connsiteX3151" fmla="*/ 406143 w 1008497"/>
              <a:gd name="connsiteY3151" fmla="*/ 34015 h 1007842"/>
              <a:gd name="connsiteX3152" fmla="*/ 411529 w 1008497"/>
              <a:gd name="connsiteY3152" fmla="*/ 42993 h 1007842"/>
              <a:gd name="connsiteX3153" fmla="*/ 415120 w 1008497"/>
              <a:gd name="connsiteY3153" fmla="*/ 58257 h 1007842"/>
              <a:gd name="connsiteX3154" fmla="*/ 396268 w 1008497"/>
              <a:gd name="connsiteY3154" fmla="*/ 92375 h 1007842"/>
              <a:gd name="connsiteX3155" fmla="*/ 389985 w 1008497"/>
              <a:gd name="connsiteY3155" fmla="*/ 113923 h 1007842"/>
              <a:gd name="connsiteX3156" fmla="*/ 383701 w 1008497"/>
              <a:gd name="connsiteY3156" fmla="*/ 122901 h 1007842"/>
              <a:gd name="connsiteX3157" fmla="*/ 333430 w 1008497"/>
              <a:gd name="connsiteY3157" fmla="*/ 139062 h 1007842"/>
              <a:gd name="connsiteX3158" fmla="*/ 323556 w 1008497"/>
              <a:gd name="connsiteY3158" fmla="*/ 136369 h 1007842"/>
              <a:gd name="connsiteX3159" fmla="*/ 305602 w 1008497"/>
              <a:gd name="connsiteY3159" fmla="*/ 122003 h 1007842"/>
              <a:gd name="connsiteX3160" fmla="*/ 299318 w 1008497"/>
              <a:gd name="connsiteY3160" fmla="*/ 122003 h 1007842"/>
              <a:gd name="connsiteX3161" fmla="*/ 283159 w 1008497"/>
              <a:gd name="connsiteY3161" fmla="*/ 115719 h 1007842"/>
              <a:gd name="connsiteX3162" fmla="*/ 268796 w 1008497"/>
              <a:gd name="connsiteY3162" fmla="*/ 99557 h 1007842"/>
              <a:gd name="connsiteX3163" fmla="*/ 266103 w 1008497"/>
              <a:gd name="connsiteY3163" fmla="*/ 87885 h 1007842"/>
              <a:gd name="connsiteX3164" fmla="*/ 274183 w 1008497"/>
              <a:gd name="connsiteY3164" fmla="*/ 86988 h 1007842"/>
              <a:gd name="connsiteX3165" fmla="*/ 293932 w 1008497"/>
              <a:gd name="connsiteY3165" fmla="*/ 111229 h 1007842"/>
              <a:gd name="connsiteX3166" fmla="*/ 308295 w 1008497"/>
              <a:gd name="connsiteY3166" fmla="*/ 111229 h 1007842"/>
              <a:gd name="connsiteX3167" fmla="*/ 322658 w 1008497"/>
              <a:gd name="connsiteY3167" fmla="*/ 124697 h 1007842"/>
              <a:gd name="connsiteX3168" fmla="*/ 354077 w 1008497"/>
              <a:gd name="connsiteY3168" fmla="*/ 129186 h 1007842"/>
              <a:gd name="connsiteX3169" fmla="*/ 384598 w 1008497"/>
              <a:gd name="connsiteY3169" fmla="*/ 98660 h 1007842"/>
              <a:gd name="connsiteX3170" fmla="*/ 389087 w 1008497"/>
              <a:gd name="connsiteY3170" fmla="*/ 86090 h 1007842"/>
              <a:gd name="connsiteX3171" fmla="*/ 403450 w 1008497"/>
              <a:gd name="connsiteY3171" fmla="*/ 68133 h 1007842"/>
              <a:gd name="connsiteX3172" fmla="*/ 398064 w 1008497"/>
              <a:gd name="connsiteY3172" fmla="*/ 39402 h 1007842"/>
              <a:gd name="connsiteX3173" fmla="*/ 406143 w 1008497"/>
              <a:gd name="connsiteY3173" fmla="*/ 34015 h 1007842"/>
              <a:gd name="connsiteX3174" fmla="*/ 325745 w 1008497"/>
              <a:gd name="connsiteY3174" fmla="*/ 31703 h 1007842"/>
              <a:gd name="connsiteX3175" fmla="*/ 335746 w 1008497"/>
              <a:gd name="connsiteY3175" fmla="*/ 32820 h 1007842"/>
              <a:gd name="connsiteX3176" fmla="*/ 322411 w 1008497"/>
              <a:gd name="connsiteY3176" fmla="*/ 42642 h 1007842"/>
              <a:gd name="connsiteX3177" fmla="*/ 317077 w 1008497"/>
              <a:gd name="connsiteY3177" fmla="*/ 37284 h 1007842"/>
              <a:gd name="connsiteX3178" fmla="*/ 325745 w 1008497"/>
              <a:gd name="connsiteY3178" fmla="*/ 31703 h 1007842"/>
              <a:gd name="connsiteX3179" fmla="*/ 557996 w 1008497"/>
              <a:gd name="connsiteY3179" fmla="*/ 27838 h 1007842"/>
              <a:gd name="connsiteX3180" fmla="*/ 553460 w 1008497"/>
              <a:gd name="connsiteY3180" fmla="*/ 41129 h 1007842"/>
              <a:gd name="connsiteX3181" fmla="*/ 547110 w 1008497"/>
              <a:gd name="connsiteY3181" fmla="*/ 57078 h 1007842"/>
              <a:gd name="connsiteX3182" fmla="*/ 529875 w 1008497"/>
              <a:gd name="connsiteY3182" fmla="*/ 63280 h 1007842"/>
              <a:gd name="connsiteX3183" fmla="*/ 528967 w 1008497"/>
              <a:gd name="connsiteY3183" fmla="*/ 63280 h 1007842"/>
              <a:gd name="connsiteX3184" fmla="*/ 533503 w 1008497"/>
              <a:gd name="connsiteY3184" fmla="*/ 55305 h 1007842"/>
              <a:gd name="connsiteX3185" fmla="*/ 544389 w 1008497"/>
              <a:gd name="connsiteY3185" fmla="*/ 50875 h 1007842"/>
              <a:gd name="connsiteX3186" fmla="*/ 541667 w 1008497"/>
              <a:gd name="connsiteY3186" fmla="*/ 40243 h 1007842"/>
              <a:gd name="connsiteX3187" fmla="*/ 539853 w 1008497"/>
              <a:gd name="connsiteY3187" fmla="*/ 39357 h 1007842"/>
              <a:gd name="connsiteX3188" fmla="*/ 540760 w 1008497"/>
              <a:gd name="connsiteY3188" fmla="*/ 48217 h 1007842"/>
              <a:gd name="connsiteX3189" fmla="*/ 533503 w 1008497"/>
              <a:gd name="connsiteY3189" fmla="*/ 50875 h 1007842"/>
              <a:gd name="connsiteX3190" fmla="*/ 526246 w 1008497"/>
              <a:gd name="connsiteY3190" fmla="*/ 38471 h 1007842"/>
              <a:gd name="connsiteX3191" fmla="*/ 531689 w 1008497"/>
              <a:gd name="connsiteY3191" fmla="*/ 32268 h 1007842"/>
              <a:gd name="connsiteX3192" fmla="*/ 543482 w 1008497"/>
              <a:gd name="connsiteY3192" fmla="*/ 31382 h 1007842"/>
              <a:gd name="connsiteX3193" fmla="*/ 557996 w 1008497"/>
              <a:gd name="connsiteY3193" fmla="*/ 27838 h 1007842"/>
              <a:gd name="connsiteX3194" fmla="*/ 456899 w 1008497"/>
              <a:gd name="connsiteY3194" fmla="*/ 27561 h 1007842"/>
              <a:gd name="connsiteX3195" fmla="*/ 466409 w 1008497"/>
              <a:gd name="connsiteY3195" fmla="*/ 33344 h 1007842"/>
              <a:gd name="connsiteX3196" fmla="*/ 470683 w 1008497"/>
              <a:gd name="connsiteY3196" fmla="*/ 41508 h 1007842"/>
              <a:gd name="connsiteX3197" fmla="*/ 460425 w 1008497"/>
              <a:gd name="connsiteY3197" fmla="*/ 36973 h 1007842"/>
              <a:gd name="connsiteX3198" fmla="*/ 451877 w 1008497"/>
              <a:gd name="connsiteY3198" fmla="*/ 36973 h 1007842"/>
              <a:gd name="connsiteX3199" fmla="*/ 447603 w 1008497"/>
              <a:gd name="connsiteY3199" fmla="*/ 41508 h 1007842"/>
              <a:gd name="connsiteX3200" fmla="*/ 439056 w 1008497"/>
              <a:gd name="connsiteY3200" fmla="*/ 36973 h 1007842"/>
              <a:gd name="connsiteX3201" fmla="*/ 446749 w 1008497"/>
              <a:gd name="connsiteY3201" fmla="*/ 27901 h 1007842"/>
              <a:gd name="connsiteX3202" fmla="*/ 456899 w 1008497"/>
              <a:gd name="connsiteY3202" fmla="*/ 27561 h 1007842"/>
              <a:gd name="connsiteX3203" fmla="*/ 576592 w 1008497"/>
              <a:gd name="connsiteY3203" fmla="*/ 26994 h 1007842"/>
              <a:gd name="connsiteX3204" fmla="*/ 585664 w 1008497"/>
              <a:gd name="connsiteY3204" fmla="*/ 35158 h 1007842"/>
              <a:gd name="connsiteX3205" fmla="*/ 583849 w 1008497"/>
              <a:gd name="connsiteY3205" fmla="*/ 43323 h 1007842"/>
              <a:gd name="connsiteX3206" fmla="*/ 577499 w 1008497"/>
              <a:gd name="connsiteY3206" fmla="*/ 42416 h 1007842"/>
              <a:gd name="connsiteX3207" fmla="*/ 574778 w 1008497"/>
              <a:gd name="connsiteY3207" fmla="*/ 34251 h 1007842"/>
              <a:gd name="connsiteX3208" fmla="*/ 560264 w 1008497"/>
              <a:gd name="connsiteY3208" fmla="*/ 43323 h 1007842"/>
              <a:gd name="connsiteX3209" fmla="*/ 557542 w 1008497"/>
              <a:gd name="connsiteY3209" fmla="*/ 43323 h 1007842"/>
              <a:gd name="connsiteX3210" fmla="*/ 561171 w 1008497"/>
              <a:gd name="connsiteY3210" fmla="*/ 30623 h 1007842"/>
              <a:gd name="connsiteX3211" fmla="*/ 576592 w 1008497"/>
              <a:gd name="connsiteY3211" fmla="*/ 26994 h 1007842"/>
              <a:gd name="connsiteX3212" fmla="*/ 474335 w 1008497"/>
              <a:gd name="connsiteY3212" fmla="*/ 26066 h 1007842"/>
              <a:gd name="connsiteX3213" fmla="*/ 489178 w 1008497"/>
              <a:gd name="connsiteY3213" fmla="*/ 31382 h 1007842"/>
              <a:gd name="connsiteX3214" fmla="*/ 499655 w 1008497"/>
              <a:gd name="connsiteY3214" fmla="*/ 32268 h 1007842"/>
              <a:gd name="connsiteX3215" fmla="*/ 501402 w 1008497"/>
              <a:gd name="connsiteY3215" fmla="*/ 41129 h 1007842"/>
              <a:gd name="connsiteX3216" fmla="*/ 494417 w 1008497"/>
              <a:gd name="connsiteY3216" fmla="*/ 48217 h 1007842"/>
              <a:gd name="connsiteX3217" fmla="*/ 489178 w 1008497"/>
              <a:gd name="connsiteY3217" fmla="*/ 44673 h 1007842"/>
              <a:gd name="connsiteX3218" fmla="*/ 492670 w 1008497"/>
              <a:gd name="connsiteY3218" fmla="*/ 39357 h 1007842"/>
              <a:gd name="connsiteX3219" fmla="*/ 487432 w 1008497"/>
              <a:gd name="connsiteY3219" fmla="*/ 40243 h 1007842"/>
              <a:gd name="connsiteX3220" fmla="*/ 486558 w 1008497"/>
              <a:gd name="connsiteY3220" fmla="*/ 46445 h 1007842"/>
              <a:gd name="connsiteX3221" fmla="*/ 496163 w 1008497"/>
              <a:gd name="connsiteY3221" fmla="*/ 51761 h 1007842"/>
              <a:gd name="connsiteX3222" fmla="*/ 499655 w 1008497"/>
              <a:gd name="connsiteY3222" fmla="*/ 61508 h 1007842"/>
              <a:gd name="connsiteX3223" fmla="*/ 483066 w 1008497"/>
              <a:gd name="connsiteY3223" fmla="*/ 55305 h 1007842"/>
              <a:gd name="connsiteX3224" fmla="*/ 469096 w 1008497"/>
              <a:gd name="connsiteY3224" fmla="*/ 28724 h 1007842"/>
              <a:gd name="connsiteX3225" fmla="*/ 474335 w 1008497"/>
              <a:gd name="connsiteY3225" fmla="*/ 26066 h 1007842"/>
              <a:gd name="connsiteX3226" fmla="*/ 664783 w 1008497"/>
              <a:gd name="connsiteY3226" fmla="*/ 25973 h 1007842"/>
              <a:gd name="connsiteX3227" fmla="*/ 674077 w 1008497"/>
              <a:gd name="connsiteY3227" fmla="*/ 28128 h 1007842"/>
              <a:gd name="connsiteX3228" fmla="*/ 691572 w 1008497"/>
              <a:gd name="connsiteY3228" fmla="*/ 41735 h 1007842"/>
              <a:gd name="connsiteX3229" fmla="*/ 693321 w 1008497"/>
              <a:gd name="connsiteY3229" fmla="*/ 66228 h 1007842"/>
              <a:gd name="connsiteX3230" fmla="*/ 678451 w 1008497"/>
              <a:gd name="connsiteY3230" fmla="*/ 79835 h 1007842"/>
              <a:gd name="connsiteX3231" fmla="*/ 666204 w 1008497"/>
              <a:gd name="connsiteY3231" fmla="*/ 75299 h 1007842"/>
              <a:gd name="connsiteX3232" fmla="*/ 665330 w 1008497"/>
              <a:gd name="connsiteY3232" fmla="*/ 63506 h 1007842"/>
              <a:gd name="connsiteX3233" fmla="*/ 670578 w 1008497"/>
              <a:gd name="connsiteY3233" fmla="*/ 60785 h 1007842"/>
              <a:gd name="connsiteX3234" fmla="*/ 678451 w 1008497"/>
              <a:gd name="connsiteY3234" fmla="*/ 66228 h 1007842"/>
              <a:gd name="connsiteX3235" fmla="*/ 682824 w 1008497"/>
              <a:gd name="connsiteY3235" fmla="*/ 51713 h 1007842"/>
              <a:gd name="connsiteX3236" fmla="*/ 672328 w 1008497"/>
              <a:gd name="connsiteY3236" fmla="*/ 39013 h 1007842"/>
              <a:gd name="connsiteX3237" fmla="*/ 658332 w 1008497"/>
              <a:gd name="connsiteY3237" fmla="*/ 34478 h 1007842"/>
              <a:gd name="connsiteX3238" fmla="*/ 654833 w 1008497"/>
              <a:gd name="connsiteY3238" fmla="*/ 27220 h 1007842"/>
              <a:gd name="connsiteX3239" fmla="*/ 664783 w 1008497"/>
              <a:gd name="connsiteY3239" fmla="*/ 25973 h 1007842"/>
              <a:gd name="connsiteX3240" fmla="*/ 378608 w 1008497"/>
              <a:gd name="connsiteY3240" fmla="*/ 21652 h 1007842"/>
              <a:gd name="connsiteX3241" fmla="*/ 373274 w 1008497"/>
              <a:gd name="connsiteY3241" fmla="*/ 30471 h 1007842"/>
              <a:gd name="connsiteX3242" fmla="*/ 351938 w 1008497"/>
              <a:gd name="connsiteY3242" fmla="*/ 37526 h 1007842"/>
              <a:gd name="connsiteX3243" fmla="*/ 347493 w 1008497"/>
              <a:gd name="connsiteY3243" fmla="*/ 56047 h 1007842"/>
              <a:gd name="connsiteX3244" fmla="*/ 358161 w 1008497"/>
              <a:gd name="connsiteY3244" fmla="*/ 53401 h 1007842"/>
              <a:gd name="connsiteX3245" fmla="*/ 365273 w 1008497"/>
              <a:gd name="connsiteY3245" fmla="*/ 61339 h 1007842"/>
              <a:gd name="connsiteX3246" fmla="*/ 356383 w 1008497"/>
              <a:gd name="connsiteY3246" fmla="*/ 71040 h 1007842"/>
              <a:gd name="connsiteX3247" fmla="*/ 339492 w 1008497"/>
              <a:gd name="connsiteY3247" fmla="*/ 63985 h 1007842"/>
              <a:gd name="connsiteX3248" fmla="*/ 336825 w 1008497"/>
              <a:gd name="connsiteY3248" fmla="*/ 38408 h 1007842"/>
              <a:gd name="connsiteX3249" fmla="*/ 378608 w 1008497"/>
              <a:gd name="connsiteY3249" fmla="*/ 21652 h 1007842"/>
              <a:gd name="connsiteX3250" fmla="*/ 462591 w 1008497"/>
              <a:gd name="connsiteY3250" fmla="*/ 658 h 1007842"/>
              <a:gd name="connsiteX3251" fmla="*/ 525820 w 1008497"/>
              <a:gd name="connsiteY3251" fmla="*/ 658 h 1007842"/>
              <a:gd name="connsiteX3252" fmla="*/ 541849 w 1008497"/>
              <a:gd name="connsiteY3252" fmla="*/ 658 h 1007842"/>
              <a:gd name="connsiteX3253" fmla="*/ 566785 w 1008497"/>
              <a:gd name="connsiteY3253" fmla="*/ 3293 h 1007842"/>
              <a:gd name="connsiteX3254" fmla="*/ 624670 w 1008497"/>
              <a:gd name="connsiteY3254" fmla="*/ 13831 h 1007842"/>
              <a:gd name="connsiteX3255" fmla="*/ 658511 w 1008497"/>
              <a:gd name="connsiteY3255" fmla="*/ 45446 h 1007842"/>
              <a:gd name="connsiteX3256" fmla="*/ 651387 w 1008497"/>
              <a:gd name="connsiteY3256" fmla="*/ 77061 h 1007842"/>
              <a:gd name="connsiteX3257" fmla="*/ 644262 w 1008497"/>
              <a:gd name="connsiteY3257" fmla="*/ 81452 h 1007842"/>
              <a:gd name="connsiteX3258" fmla="*/ 641591 w 1008497"/>
              <a:gd name="connsiteY3258" fmla="*/ 71792 h 1007842"/>
              <a:gd name="connsiteX3259" fmla="*/ 645153 w 1008497"/>
              <a:gd name="connsiteY3259" fmla="*/ 40177 h 1007842"/>
              <a:gd name="connsiteX3260" fmla="*/ 590830 w 1008497"/>
              <a:gd name="connsiteY3260" fmla="*/ 18222 h 1007842"/>
              <a:gd name="connsiteX3261" fmla="*/ 542740 w 1008497"/>
              <a:gd name="connsiteY3261" fmla="*/ 12953 h 1007842"/>
              <a:gd name="connsiteX3262" fmla="*/ 478620 w 1008497"/>
              <a:gd name="connsiteY3262" fmla="*/ 12075 h 1007842"/>
              <a:gd name="connsiteX3263" fmla="*/ 468824 w 1008497"/>
              <a:gd name="connsiteY3263" fmla="*/ 12075 h 1007842"/>
              <a:gd name="connsiteX3264" fmla="*/ 467934 w 1008497"/>
              <a:gd name="connsiteY3264" fmla="*/ 14709 h 1007842"/>
              <a:gd name="connsiteX3265" fmla="*/ 531163 w 1008497"/>
              <a:gd name="connsiteY3265" fmla="*/ 14709 h 1007842"/>
              <a:gd name="connsiteX3266" fmla="*/ 577471 w 1008497"/>
              <a:gd name="connsiteY3266" fmla="*/ 19100 h 1007842"/>
              <a:gd name="connsiteX3267" fmla="*/ 620218 w 1008497"/>
              <a:gd name="connsiteY3267" fmla="*/ 27882 h 1007842"/>
              <a:gd name="connsiteX3268" fmla="*/ 631795 w 1008497"/>
              <a:gd name="connsiteY3268" fmla="*/ 32273 h 1007842"/>
              <a:gd name="connsiteX3269" fmla="*/ 645153 w 1008497"/>
              <a:gd name="connsiteY3269" fmla="*/ 51593 h 1007842"/>
              <a:gd name="connsiteX3270" fmla="*/ 639810 w 1008497"/>
              <a:gd name="connsiteY3270" fmla="*/ 68279 h 1007842"/>
              <a:gd name="connsiteX3271" fmla="*/ 641591 w 1008497"/>
              <a:gd name="connsiteY3271" fmla="*/ 53350 h 1007842"/>
              <a:gd name="connsiteX3272" fmla="*/ 629123 w 1008497"/>
              <a:gd name="connsiteY3272" fmla="*/ 34029 h 1007842"/>
              <a:gd name="connsiteX3273" fmla="*/ 620218 w 1008497"/>
              <a:gd name="connsiteY3273" fmla="*/ 34029 h 1007842"/>
              <a:gd name="connsiteX3274" fmla="*/ 618437 w 1008497"/>
              <a:gd name="connsiteY3274" fmla="*/ 31395 h 1007842"/>
              <a:gd name="connsiteX3275" fmla="*/ 549864 w 1008497"/>
              <a:gd name="connsiteY3275" fmla="*/ 20856 h 1007842"/>
              <a:gd name="connsiteX3276" fmla="*/ 536506 w 1008497"/>
              <a:gd name="connsiteY3276" fmla="*/ 19100 h 1007842"/>
              <a:gd name="connsiteX3277" fmla="*/ 488416 w 1008497"/>
              <a:gd name="connsiteY3277" fmla="*/ 19100 h 1007842"/>
              <a:gd name="connsiteX3278" fmla="*/ 442998 w 1008497"/>
              <a:gd name="connsiteY3278" fmla="*/ 22613 h 1007842"/>
              <a:gd name="connsiteX3279" fmla="*/ 428750 w 1008497"/>
              <a:gd name="connsiteY3279" fmla="*/ 25247 h 1007842"/>
              <a:gd name="connsiteX3280" fmla="*/ 413610 w 1008497"/>
              <a:gd name="connsiteY3280" fmla="*/ 27004 h 1007842"/>
              <a:gd name="connsiteX3281" fmla="*/ 393128 w 1008497"/>
              <a:gd name="connsiteY3281" fmla="*/ 41055 h 1007842"/>
              <a:gd name="connsiteX3282" fmla="*/ 393128 w 1008497"/>
              <a:gd name="connsiteY3282" fmla="*/ 58619 h 1007842"/>
              <a:gd name="connsiteX3283" fmla="*/ 392237 w 1008497"/>
              <a:gd name="connsiteY3283" fmla="*/ 63888 h 1007842"/>
              <a:gd name="connsiteX3284" fmla="*/ 386003 w 1008497"/>
              <a:gd name="connsiteY3284" fmla="*/ 51593 h 1007842"/>
              <a:gd name="connsiteX3285" fmla="*/ 400252 w 1008497"/>
              <a:gd name="connsiteY3285" fmla="*/ 27882 h 1007842"/>
              <a:gd name="connsiteX3286" fmla="*/ 452795 w 1008497"/>
              <a:gd name="connsiteY3286" fmla="*/ 16466 h 1007842"/>
              <a:gd name="connsiteX3287" fmla="*/ 465262 w 1008497"/>
              <a:gd name="connsiteY3287" fmla="*/ 16466 h 1007842"/>
              <a:gd name="connsiteX3288" fmla="*/ 465262 w 1008497"/>
              <a:gd name="connsiteY3288" fmla="*/ 13831 h 1007842"/>
              <a:gd name="connsiteX3289" fmla="*/ 453685 w 1008497"/>
              <a:gd name="connsiteY3289" fmla="*/ 13831 h 1007842"/>
              <a:gd name="connsiteX3290" fmla="*/ 402033 w 1008497"/>
              <a:gd name="connsiteY3290" fmla="*/ 22613 h 1007842"/>
              <a:gd name="connsiteX3291" fmla="*/ 382441 w 1008497"/>
              <a:gd name="connsiteY3291" fmla="*/ 55984 h 1007842"/>
              <a:gd name="connsiteX3292" fmla="*/ 390456 w 1008497"/>
              <a:gd name="connsiteY3292" fmla="*/ 69157 h 1007842"/>
              <a:gd name="connsiteX3293" fmla="*/ 386894 w 1008497"/>
              <a:gd name="connsiteY3293" fmla="*/ 75304 h 1007842"/>
              <a:gd name="connsiteX3294" fmla="*/ 373536 w 1008497"/>
              <a:gd name="connsiteY3294" fmla="*/ 65644 h 1007842"/>
              <a:gd name="connsiteX3295" fmla="*/ 374426 w 1008497"/>
              <a:gd name="connsiteY3295" fmla="*/ 63010 h 1007842"/>
              <a:gd name="connsiteX3296" fmla="*/ 369973 w 1008497"/>
              <a:gd name="connsiteY3296" fmla="*/ 52471 h 1007842"/>
              <a:gd name="connsiteX3297" fmla="*/ 385113 w 1008497"/>
              <a:gd name="connsiteY3297" fmla="*/ 21735 h 1007842"/>
              <a:gd name="connsiteX3298" fmla="*/ 404705 w 1008497"/>
              <a:gd name="connsiteY3298" fmla="*/ 11196 h 1007842"/>
              <a:gd name="connsiteX3299" fmla="*/ 462591 w 1008497"/>
              <a:gd name="connsiteY3299" fmla="*/ 658 h 1007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</a:cxnLst>
            <a:rect l="l" t="t" r="r" b="b"/>
            <a:pathLst>
              <a:path w="1008497" h="1007842">
                <a:moveTo>
                  <a:pt x="436463" y="964265"/>
                </a:moveTo>
                <a:cubicBezTo>
                  <a:pt x="438227" y="963392"/>
                  <a:pt x="439109" y="966011"/>
                  <a:pt x="440873" y="967758"/>
                </a:cubicBezTo>
                <a:cubicBezTo>
                  <a:pt x="439109" y="970377"/>
                  <a:pt x="440873" y="972996"/>
                  <a:pt x="443519" y="973869"/>
                </a:cubicBezTo>
                <a:cubicBezTo>
                  <a:pt x="447047" y="973869"/>
                  <a:pt x="451457" y="972996"/>
                  <a:pt x="453220" y="969504"/>
                </a:cubicBezTo>
                <a:cubicBezTo>
                  <a:pt x="453220" y="966885"/>
                  <a:pt x="454984" y="966885"/>
                  <a:pt x="456748" y="966011"/>
                </a:cubicBezTo>
                <a:cubicBezTo>
                  <a:pt x="456748" y="966011"/>
                  <a:pt x="456748" y="966011"/>
                  <a:pt x="461158" y="966011"/>
                </a:cubicBezTo>
                <a:cubicBezTo>
                  <a:pt x="460276" y="970377"/>
                  <a:pt x="459394" y="975616"/>
                  <a:pt x="454984" y="976489"/>
                </a:cubicBezTo>
                <a:cubicBezTo>
                  <a:pt x="453220" y="979108"/>
                  <a:pt x="450575" y="980854"/>
                  <a:pt x="447047" y="980854"/>
                </a:cubicBezTo>
                <a:cubicBezTo>
                  <a:pt x="440873" y="980854"/>
                  <a:pt x="433818" y="979108"/>
                  <a:pt x="430290" y="972996"/>
                </a:cubicBezTo>
                <a:cubicBezTo>
                  <a:pt x="429408" y="971250"/>
                  <a:pt x="431172" y="968631"/>
                  <a:pt x="431172" y="966011"/>
                </a:cubicBezTo>
                <a:cubicBezTo>
                  <a:pt x="432054" y="964265"/>
                  <a:pt x="433818" y="965138"/>
                  <a:pt x="436463" y="964265"/>
                </a:cubicBezTo>
                <a:close/>
                <a:moveTo>
                  <a:pt x="564971" y="963392"/>
                </a:moveTo>
                <a:cubicBezTo>
                  <a:pt x="567713" y="963392"/>
                  <a:pt x="570455" y="965138"/>
                  <a:pt x="571369" y="967758"/>
                </a:cubicBezTo>
                <a:cubicBezTo>
                  <a:pt x="572283" y="972123"/>
                  <a:pt x="571369" y="974742"/>
                  <a:pt x="569541" y="977362"/>
                </a:cubicBezTo>
                <a:cubicBezTo>
                  <a:pt x="562229" y="980854"/>
                  <a:pt x="551261" y="980854"/>
                  <a:pt x="545777" y="975616"/>
                </a:cubicBezTo>
                <a:cubicBezTo>
                  <a:pt x="542121" y="973869"/>
                  <a:pt x="542121" y="970377"/>
                  <a:pt x="542121" y="966885"/>
                </a:cubicBezTo>
                <a:cubicBezTo>
                  <a:pt x="545777" y="965138"/>
                  <a:pt x="546691" y="969504"/>
                  <a:pt x="550347" y="970377"/>
                </a:cubicBezTo>
                <a:cubicBezTo>
                  <a:pt x="553089" y="971250"/>
                  <a:pt x="556745" y="973869"/>
                  <a:pt x="559487" y="972123"/>
                </a:cubicBezTo>
                <a:cubicBezTo>
                  <a:pt x="560401" y="969504"/>
                  <a:pt x="560401" y="965138"/>
                  <a:pt x="564971" y="963392"/>
                </a:cubicBezTo>
                <a:close/>
                <a:moveTo>
                  <a:pt x="694974" y="958630"/>
                </a:moveTo>
                <a:cubicBezTo>
                  <a:pt x="697696" y="960416"/>
                  <a:pt x="704046" y="958630"/>
                  <a:pt x="701324" y="963095"/>
                </a:cubicBezTo>
                <a:cubicBezTo>
                  <a:pt x="695882" y="970238"/>
                  <a:pt x="687717" y="972917"/>
                  <a:pt x="679553" y="972024"/>
                </a:cubicBezTo>
                <a:cubicBezTo>
                  <a:pt x="678646" y="970238"/>
                  <a:pt x="680460" y="966667"/>
                  <a:pt x="681367" y="964881"/>
                </a:cubicBezTo>
                <a:cubicBezTo>
                  <a:pt x="685903" y="963095"/>
                  <a:pt x="691346" y="962202"/>
                  <a:pt x="694974" y="958630"/>
                </a:cubicBezTo>
                <a:close/>
                <a:moveTo>
                  <a:pt x="300027" y="958630"/>
                </a:moveTo>
                <a:cubicBezTo>
                  <a:pt x="302805" y="958630"/>
                  <a:pt x="302805" y="962017"/>
                  <a:pt x="305583" y="962863"/>
                </a:cubicBezTo>
                <a:cubicBezTo>
                  <a:pt x="309288" y="964557"/>
                  <a:pt x="316696" y="964557"/>
                  <a:pt x="316696" y="970483"/>
                </a:cubicBezTo>
                <a:cubicBezTo>
                  <a:pt x="312066" y="971330"/>
                  <a:pt x="307436" y="970483"/>
                  <a:pt x="302805" y="969637"/>
                </a:cubicBezTo>
                <a:cubicBezTo>
                  <a:pt x="300027" y="967097"/>
                  <a:pt x="297249" y="964557"/>
                  <a:pt x="294471" y="961170"/>
                </a:cubicBezTo>
                <a:cubicBezTo>
                  <a:pt x="294471" y="958630"/>
                  <a:pt x="298175" y="960323"/>
                  <a:pt x="300027" y="958630"/>
                </a:cubicBezTo>
                <a:close/>
                <a:moveTo>
                  <a:pt x="546966" y="954463"/>
                </a:moveTo>
                <a:cubicBezTo>
                  <a:pt x="549682" y="953868"/>
                  <a:pt x="551980" y="954344"/>
                  <a:pt x="553233" y="959582"/>
                </a:cubicBezTo>
                <a:cubicBezTo>
                  <a:pt x="549891" y="961487"/>
                  <a:pt x="544042" y="963392"/>
                  <a:pt x="540700" y="961487"/>
                </a:cubicBezTo>
                <a:cubicBezTo>
                  <a:pt x="539029" y="960535"/>
                  <a:pt x="537358" y="958630"/>
                  <a:pt x="538193" y="955772"/>
                </a:cubicBezTo>
                <a:cubicBezTo>
                  <a:pt x="541118" y="956725"/>
                  <a:pt x="544251" y="955058"/>
                  <a:pt x="546966" y="954463"/>
                </a:cubicBezTo>
                <a:close/>
                <a:moveTo>
                  <a:pt x="455088" y="951670"/>
                </a:moveTo>
                <a:cubicBezTo>
                  <a:pt x="457610" y="950693"/>
                  <a:pt x="460971" y="951670"/>
                  <a:pt x="463493" y="952647"/>
                </a:cubicBezTo>
                <a:cubicBezTo>
                  <a:pt x="463493" y="952647"/>
                  <a:pt x="463493" y="952647"/>
                  <a:pt x="464333" y="953624"/>
                </a:cubicBezTo>
                <a:cubicBezTo>
                  <a:pt x="462652" y="956555"/>
                  <a:pt x="463493" y="960462"/>
                  <a:pt x="459290" y="961439"/>
                </a:cubicBezTo>
                <a:cubicBezTo>
                  <a:pt x="456769" y="963393"/>
                  <a:pt x="451727" y="963393"/>
                  <a:pt x="450046" y="960462"/>
                </a:cubicBezTo>
                <a:cubicBezTo>
                  <a:pt x="451727" y="957532"/>
                  <a:pt x="454248" y="955578"/>
                  <a:pt x="455088" y="951670"/>
                </a:cubicBezTo>
                <a:close/>
                <a:moveTo>
                  <a:pt x="685172" y="950692"/>
                </a:moveTo>
                <a:cubicBezTo>
                  <a:pt x="687817" y="950692"/>
                  <a:pt x="687817" y="955102"/>
                  <a:pt x="691345" y="955102"/>
                </a:cubicBezTo>
                <a:cubicBezTo>
                  <a:pt x="691345" y="957747"/>
                  <a:pt x="688699" y="958629"/>
                  <a:pt x="686935" y="958629"/>
                </a:cubicBezTo>
                <a:cubicBezTo>
                  <a:pt x="686935" y="958629"/>
                  <a:pt x="686935" y="958629"/>
                  <a:pt x="685172" y="958629"/>
                </a:cubicBezTo>
                <a:cubicBezTo>
                  <a:pt x="683408" y="955983"/>
                  <a:pt x="684290" y="953338"/>
                  <a:pt x="685172" y="950692"/>
                </a:cubicBezTo>
                <a:close/>
                <a:moveTo>
                  <a:pt x="664811" y="950692"/>
                </a:moveTo>
                <a:cubicBezTo>
                  <a:pt x="667533" y="952456"/>
                  <a:pt x="666626" y="956866"/>
                  <a:pt x="665719" y="959511"/>
                </a:cubicBezTo>
                <a:cubicBezTo>
                  <a:pt x="663904" y="965685"/>
                  <a:pt x="658461" y="971858"/>
                  <a:pt x="652111" y="972740"/>
                </a:cubicBezTo>
                <a:cubicBezTo>
                  <a:pt x="648483" y="971858"/>
                  <a:pt x="645761" y="974504"/>
                  <a:pt x="642133" y="973622"/>
                </a:cubicBezTo>
                <a:cubicBezTo>
                  <a:pt x="642133" y="971858"/>
                  <a:pt x="643040" y="970094"/>
                  <a:pt x="644854" y="969213"/>
                </a:cubicBezTo>
                <a:cubicBezTo>
                  <a:pt x="652111" y="970976"/>
                  <a:pt x="658461" y="965685"/>
                  <a:pt x="661183" y="960393"/>
                </a:cubicBezTo>
                <a:cubicBezTo>
                  <a:pt x="662090" y="956866"/>
                  <a:pt x="661183" y="952456"/>
                  <a:pt x="664811" y="950692"/>
                </a:cubicBezTo>
                <a:close/>
                <a:moveTo>
                  <a:pt x="333650" y="950692"/>
                </a:moveTo>
                <a:cubicBezTo>
                  <a:pt x="335428" y="956135"/>
                  <a:pt x="338984" y="964299"/>
                  <a:pt x="346096" y="966114"/>
                </a:cubicBezTo>
                <a:cubicBezTo>
                  <a:pt x="347874" y="965206"/>
                  <a:pt x="350541" y="965206"/>
                  <a:pt x="352319" y="966114"/>
                </a:cubicBezTo>
                <a:cubicBezTo>
                  <a:pt x="353208" y="967021"/>
                  <a:pt x="353208" y="967928"/>
                  <a:pt x="352319" y="968835"/>
                </a:cubicBezTo>
                <a:cubicBezTo>
                  <a:pt x="346096" y="969742"/>
                  <a:pt x="340762" y="967021"/>
                  <a:pt x="336317" y="963392"/>
                </a:cubicBezTo>
                <a:cubicBezTo>
                  <a:pt x="333650" y="959764"/>
                  <a:pt x="330983" y="954321"/>
                  <a:pt x="333650" y="950692"/>
                </a:cubicBezTo>
                <a:close/>
                <a:moveTo>
                  <a:pt x="310663" y="950692"/>
                </a:moveTo>
                <a:cubicBezTo>
                  <a:pt x="313521" y="950692"/>
                  <a:pt x="311616" y="956407"/>
                  <a:pt x="312568" y="958312"/>
                </a:cubicBezTo>
                <a:cubicBezTo>
                  <a:pt x="311616" y="960217"/>
                  <a:pt x="309711" y="958312"/>
                  <a:pt x="307806" y="958312"/>
                </a:cubicBezTo>
                <a:cubicBezTo>
                  <a:pt x="303996" y="955455"/>
                  <a:pt x="308758" y="953550"/>
                  <a:pt x="310663" y="950692"/>
                </a:cubicBezTo>
                <a:close/>
                <a:moveTo>
                  <a:pt x="513772" y="944536"/>
                </a:moveTo>
                <a:cubicBezTo>
                  <a:pt x="516494" y="942755"/>
                  <a:pt x="520122" y="944536"/>
                  <a:pt x="522844" y="945427"/>
                </a:cubicBezTo>
                <a:cubicBezTo>
                  <a:pt x="532822" y="951660"/>
                  <a:pt x="536451" y="963237"/>
                  <a:pt x="540986" y="973924"/>
                </a:cubicBezTo>
                <a:cubicBezTo>
                  <a:pt x="541894" y="974814"/>
                  <a:pt x="543708" y="976596"/>
                  <a:pt x="541894" y="978377"/>
                </a:cubicBezTo>
                <a:cubicBezTo>
                  <a:pt x="537358" y="979267"/>
                  <a:pt x="531915" y="977486"/>
                  <a:pt x="527379" y="975705"/>
                </a:cubicBezTo>
                <a:cubicBezTo>
                  <a:pt x="522844" y="976596"/>
                  <a:pt x="518308" y="978377"/>
                  <a:pt x="514679" y="974814"/>
                </a:cubicBezTo>
                <a:cubicBezTo>
                  <a:pt x="512865" y="973033"/>
                  <a:pt x="511958" y="969471"/>
                  <a:pt x="512865" y="966800"/>
                </a:cubicBezTo>
                <a:cubicBezTo>
                  <a:pt x="514679" y="965019"/>
                  <a:pt x="515587" y="960566"/>
                  <a:pt x="519215" y="960566"/>
                </a:cubicBezTo>
                <a:cubicBezTo>
                  <a:pt x="521937" y="959675"/>
                  <a:pt x="522844" y="962347"/>
                  <a:pt x="523751" y="965019"/>
                </a:cubicBezTo>
                <a:cubicBezTo>
                  <a:pt x="524658" y="965019"/>
                  <a:pt x="523751" y="966800"/>
                  <a:pt x="524658" y="966800"/>
                </a:cubicBezTo>
                <a:cubicBezTo>
                  <a:pt x="527379" y="967690"/>
                  <a:pt x="527379" y="964128"/>
                  <a:pt x="527379" y="962347"/>
                </a:cubicBezTo>
                <a:cubicBezTo>
                  <a:pt x="527379" y="959675"/>
                  <a:pt x="524658" y="957004"/>
                  <a:pt x="521937" y="956113"/>
                </a:cubicBezTo>
                <a:cubicBezTo>
                  <a:pt x="520122" y="956113"/>
                  <a:pt x="517401" y="957004"/>
                  <a:pt x="516494" y="955223"/>
                </a:cubicBezTo>
                <a:cubicBezTo>
                  <a:pt x="516494" y="950770"/>
                  <a:pt x="515587" y="948098"/>
                  <a:pt x="513772" y="944536"/>
                </a:cubicBezTo>
                <a:close/>
                <a:moveTo>
                  <a:pt x="501826" y="944342"/>
                </a:moveTo>
                <a:cubicBezTo>
                  <a:pt x="505375" y="944342"/>
                  <a:pt x="507149" y="946097"/>
                  <a:pt x="509810" y="946974"/>
                </a:cubicBezTo>
                <a:cubicBezTo>
                  <a:pt x="515133" y="951360"/>
                  <a:pt x="513359" y="958379"/>
                  <a:pt x="511584" y="964520"/>
                </a:cubicBezTo>
                <a:cubicBezTo>
                  <a:pt x="509810" y="969784"/>
                  <a:pt x="504488" y="974170"/>
                  <a:pt x="500939" y="977679"/>
                </a:cubicBezTo>
                <a:cubicBezTo>
                  <a:pt x="497391" y="977679"/>
                  <a:pt x="493842" y="973293"/>
                  <a:pt x="492068" y="969784"/>
                </a:cubicBezTo>
                <a:cubicBezTo>
                  <a:pt x="488519" y="968906"/>
                  <a:pt x="489407" y="964520"/>
                  <a:pt x="486745" y="961888"/>
                </a:cubicBezTo>
                <a:cubicBezTo>
                  <a:pt x="484971" y="958379"/>
                  <a:pt x="485858" y="953115"/>
                  <a:pt x="487632" y="949606"/>
                </a:cubicBezTo>
                <a:cubicBezTo>
                  <a:pt x="488519" y="947851"/>
                  <a:pt x="490294" y="946974"/>
                  <a:pt x="491181" y="947851"/>
                </a:cubicBezTo>
                <a:cubicBezTo>
                  <a:pt x="491181" y="951360"/>
                  <a:pt x="491181" y="954870"/>
                  <a:pt x="492955" y="957501"/>
                </a:cubicBezTo>
                <a:cubicBezTo>
                  <a:pt x="492955" y="957501"/>
                  <a:pt x="492955" y="957501"/>
                  <a:pt x="498278" y="960133"/>
                </a:cubicBezTo>
                <a:cubicBezTo>
                  <a:pt x="500052" y="958379"/>
                  <a:pt x="503600" y="958379"/>
                  <a:pt x="504488" y="956624"/>
                </a:cubicBezTo>
                <a:cubicBezTo>
                  <a:pt x="505375" y="955747"/>
                  <a:pt x="504488" y="954870"/>
                  <a:pt x="503600" y="953992"/>
                </a:cubicBezTo>
                <a:cubicBezTo>
                  <a:pt x="501826" y="953992"/>
                  <a:pt x="501826" y="955747"/>
                  <a:pt x="500052" y="956624"/>
                </a:cubicBezTo>
                <a:cubicBezTo>
                  <a:pt x="497391" y="955747"/>
                  <a:pt x="495616" y="953992"/>
                  <a:pt x="495616" y="951360"/>
                </a:cubicBezTo>
                <a:cubicBezTo>
                  <a:pt x="494729" y="946974"/>
                  <a:pt x="499165" y="946097"/>
                  <a:pt x="501826" y="944342"/>
                </a:cubicBezTo>
                <a:close/>
                <a:moveTo>
                  <a:pt x="480261" y="943621"/>
                </a:moveTo>
                <a:cubicBezTo>
                  <a:pt x="482060" y="944487"/>
                  <a:pt x="485658" y="942755"/>
                  <a:pt x="486558" y="945353"/>
                </a:cubicBezTo>
                <a:cubicBezTo>
                  <a:pt x="482060" y="947951"/>
                  <a:pt x="482960" y="955744"/>
                  <a:pt x="476663" y="955744"/>
                </a:cubicBezTo>
                <a:cubicBezTo>
                  <a:pt x="473064" y="958341"/>
                  <a:pt x="471265" y="961805"/>
                  <a:pt x="473064" y="965269"/>
                </a:cubicBezTo>
                <a:cubicBezTo>
                  <a:pt x="473964" y="967001"/>
                  <a:pt x="474864" y="968732"/>
                  <a:pt x="476663" y="968732"/>
                </a:cubicBezTo>
                <a:cubicBezTo>
                  <a:pt x="480261" y="967001"/>
                  <a:pt x="473964" y="963537"/>
                  <a:pt x="477562" y="960073"/>
                </a:cubicBezTo>
                <a:cubicBezTo>
                  <a:pt x="478462" y="959207"/>
                  <a:pt x="479361" y="957476"/>
                  <a:pt x="481161" y="959207"/>
                </a:cubicBezTo>
                <a:cubicBezTo>
                  <a:pt x="482060" y="960939"/>
                  <a:pt x="482060" y="963537"/>
                  <a:pt x="482960" y="965269"/>
                </a:cubicBezTo>
                <a:cubicBezTo>
                  <a:pt x="482960" y="965269"/>
                  <a:pt x="482960" y="965269"/>
                  <a:pt x="486558" y="973062"/>
                </a:cubicBezTo>
                <a:cubicBezTo>
                  <a:pt x="483859" y="975660"/>
                  <a:pt x="478462" y="974794"/>
                  <a:pt x="475763" y="974794"/>
                </a:cubicBezTo>
                <a:cubicBezTo>
                  <a:pt x="472165" y="980855"/>
                  <a:pt x="465868" y="978257"/>
                  <a:pt x="460471" y="979123"/>
                </a:cubicBezTo>
                <a:cubicBezTo>
                  <a:pt x="459571" y="975660"/>
                  <a:pt x="463169" y="973928"/>
                  <a:pt x="464069" y="970464"/>
                </a:cubicBezTo>
                <a:cubicBezTo>
                  <a:pt x="467667" y="960939"/>
                  <a:pt x="466767" y="947085"/>
                  <a:pt x="480261" y="943621"/>
                </a:cubicBezTo>
                <a:close/>
                <a:moveTo>
                  <a:pt x="372827" y="942755"/>
                </a:moveTo>
                <a:cubicBezTo>
                  <a:pt x="376382" y="947211"/>
                  <a:pt x="371050" y="951667"/>
                  <a:pt x="371050" y="957015"/>
                </a:cubicBezTo>
                <a:cubicBezTo>
                  <a:pt x="371939" y="963253"/>
                  <a:pt x="377270" y="970383"/>
                  <a:pt x="383490" y="973057"/>
                </a:cubicBezTo>
                <a:cubicBezTo>
                  <a:pt x="391487" y="974839"/>
                  <a:pt x="399484" y="979295"/>
                  <a:pt x="408370" y="979295"/>
                </a:cubicBezTo>
                <a:cubicBezTo>
                  <a:pt x="419033" y="981969"/>
                  <a:pt x="429696" y="982860"/>
                  <a:pt x="440358" y="984643"/>
                </a:cubicBezTo>
                <a:cubicBezTo>
                  <a:pt x="440358" y="984643"/>
                  <a:pt x="440358" y="984643"/>
                  <a:pt x="461684" y="987317"/>
                </a:cubicBezTo>
                <a:cubicBezTo>
                  <a:pt x="495450" y="989990"/>
                  <a:pt x="530992" y="989099"/>
                  <a:pt x="564758" y="984643"/>
                </a:cubicBezTo>
                <a:cubicBezTo>
                  <a:pt x="566535" y="982860"/>
                  <a:pt x="569200" y="984643"/>
                  <a:pt x="571866" y="983752"/>
                </a:cubicBezTo>
                <a:cubicBezTo>
                  <a:pt x="587860" y="980187"/>
                  <a:pt x="604743" y="980187"/>
                  <a:pt x="617183" y="968601"/>
                </a:cubicBezTo>
                <a:cubicBezTo>
                  <a:pt x="617183" y="968601"/>
                  <a:pt x="617183" y="968601"/>
                  <a:pt x="617183" y="967710"/>
                </a:cubicBezTo>
                <a:cubicBezTo>
                  <a:pt x="623403" y="962362"/>
                  <a:pt x="623403" y="952559"/>
                  <a:pt x="623403" y="944538"/>
                </a:cubicBezTo>
                <a:cubicBezTo>
                  <a:pt x="626069" y="945429"/>
                  <a:pt x="626069" y="949885"/>
                  <a:pt x="626069" y="951667"/>
                </a:cubicBezTo>
                <a:cubicBezTo>
                  <a:pt x="627846" y="965927"/>
                  <a:pt x="614517" y="975731"/>
                  <a:pt x="603855" y="981078"/>
                </a:cubicBezTo>
                <a:cubicBezTo>
                  <a:pt x="596746" y="983752"/>
                  <a:pt x="588749" y="985534"/>
                  <a:pt x="580752" y="986425"/>
                </a:cubicBezTo>
                <a:cubicBezTo>
                  <a:pt x="561203" y="990881"/>
                  <a:pt x="540766" y="991773"/>
                  <a:pt x="520329" y="992664"/>
                </a:cubicBezTo>
                <a:cubicBezTo>
                  <a:pt x="502558" y="993555"/>
                  <a:pt x="483898" y="992664"/>
                  <a:pt x="466127" y="991773"/>
                </a:cubicBezTo>
                <a:cubicBezTo>
                  <a:pt x="437693" y="988208"/>
                  <a:pt x="408370" y="986425"/>
                  <a:pt x="382602" y="976622"/>
                </a:cubicBezTo>
                <a:cubicBezTo>
                  <a:pt x="372827" y="973057"/>
                  <a:pt x="367496" y="963253"/>
                  <a:pt x="367496" y="952559"/>
                </a:cubicBezTo>
                <a:cubicBezTo>
                  <a:pt x="369273" y="948994"/>
                  <a:pt x="370162" y="944538"/>
                  <a:pt x="372827" y="942755"/>
                </a:cubicBezTo>
                <a:close/>
                <a:moveTo>
                  <a:pt x="724309" y="936771"/>
                </a:moveTo>
                <a:cubicBezTo>
                  <a:pt x="726084" y="936771"/>
                  <a:pt x="726971" y="936771"/>
                  <a:pt x="727858" y="937748"/>
                </a:cubicBezTo>
                <a:cubicBezTo>
                  <a:pt x="724309" y="944586"/>
                  <a:pt x="718100" y="947517"/>
                  <a:pt x="711890" y="947517"/>
                </a:cubicBezTo>
                <a:cubicBezTo>
                  <a:pt x="708341" y="947517"/>
                  <a:pt x="704793" y="946540"/>
                  <a:pt x="701244" y="944586"/>
                </a:cubicBezTo>
                <a:cubicBezTo>
                  <a:pt x="700357" y="942633"/>
                  <a:pt x="697696" y="939702"/>
                  <a:pt x="698583" y="937748"/>
                </a:cubicBezTo>
                <a:cubicBezTo>
                  <a:pt x="702131" y="934817"/>
                  <a:pt x="703019" y="941656"/>
                  <a:pt x="705680" y="942633"/>
                </a:cubicBezTo>
                <a:cubicBezTo>
                  <a:pt x="712777" y="944586"/>
                  <a:pt x="718987" y="940679"/>
                  <a:pt x="724309" y="936771"/>
                </a:cubicBezTo>
                <a:close/>
                <a:moveTo>
                  <a:pt x="271432" y="935611"/>
                </a:moveTo>
                <a:cubicBezTo>
                  <a:pt x="272444" y="936206"/>
                  <a:pt x="273569" y="937199"/>
                  <a:pt x="274468" y="937199"/>
                </a:cubicBezTo>
                <a:cubicBezTo>
                  <a:pt x="280765" y="940374"/>
                  <a:pt x="287962" y="938786"/>
                  <a:pt x="294259" y="935611"/>
                </a:cubicBezTo>
                <a:cubicBezTo>
                  <a:pt x="295158" y="935611"/>
                  <a:pt x="296058" y="936405"/>
                  <a:pt x="296058" y="937199"/>
                </a:cubicBezTo>
                <a:cubicBezTo>
                  <a:pt x="296058" y="937199"/>
                  <a:pt x="296058" y="937199"/>
                  <a:pt x="296058" y="938786"/>
                </a:cubicBezTo>
                <a:cubicBezTo>
                  <a:pt x="289761" y="941961"/>
                  <a:pt x="280765" y="944342"/>
                  <a:pt x="274468" y="940374"/>
                </a:cubicBezTo>
                <a:cubicBezTo>
                  <a:pt x="272669" y="939580"/>
                  <a:pt x="269971" y="938786"/>
                  <a:pt x="269071" y="936405"/>
                </a:cubicBezTo>
                <a:cubicBezTo>
                  <a:pt x="269521" y="934818"/>
                  <a:pt x="270420" y="935016"/>
                  <a:pt x="271432" y="935611"/>
                </a:cubicBezTo>
                <a:close/>
                <a:moveTo>
                  <a:pt x="663925" y="933428"/>
                </a:moveTo>
                <a:cubicBezTo>
                  <a:pt x="669293" y="934321"/>
                  <a:pt x="673767" y="937893"/>
                  <a:pt x="676451" y="942358"/>
                </a:cubicBezTo>
                <a:cubicBezTo>
                  <a:pt x="680925" y="949502"/>
                  <a:pt x="681820" y="961110"/>
                  <a:pt x="676451" y="969147"/>
                </a:cubicBezTo>
                <a:cubicBezTo>
                  <a:pt x="672872" y="976291"/>
                  <a:pt x="664819" y="981648"/>
                  <a:pt x="657661" y="985220"/>
                </a:cubicBezTo>
                <a:cubicBezTo>
                  <a:pt x="649608" y="987006"/>
                  <a:pt x="641556" y="988792"/>
                  <a:pt x="633503" y="986113"/>
                </a:cubicBezTo>
                <a:cubicBezTo>
                  <a:pt x="633503" y="986113"/>
                  <a:pt x="633503" y="986113"/>
                  <a:pt x="632608" y="985220"/>
                </a:cubicBezTo>
                <a:cubicBezTo>
                  <a:pt x="632608" y="985220"/>
                  <a:pt x="632608" y="985220"/>
                  <a:pt x="638871" y="978077"/>
                </a:cubicBezTo>
                <a:cubicBezTo>
                  <a:pt x="650503" y="978969"/>
                  <a:pt x="663030" y="975398"/>
                  <a:pt x="667504" y="964682"/>
                </a:cubicBezTo>
                <a:cubicBezTo>
                  <a:pt x="670188" y="958431"/>
                  <a:pt x="671083" y="951287"/>
                  <a:pt x="667504" y="945037"/>
                </a:cubicBezTo>
                <a:cubicBezTo>
                  <a:pt x="665714" y="944144"/>
                  <a:pt x="664819" y="943251"/>
                  <a:pt x="663030" y="944144"/>
                </a:cubicBezTo>
                <a:cubicBezTo>
                  <a:pt x="661240" y="945037"/>
                  <a:pt x="662135" y="947716"/>
                  <a:pt x="661240" y="949502"/>
                </a:cubicBezTo>
                <a:cubicBezTo>
                  <a:pt x="658556" y="951287"/>
                  <a:pt x="655872" y="953966"/>
                  <a:pt x="652293" y="953966"/>
                </a:cubicBezTo>
                <a:cubicBezTo>
                  <a:pt x="648714" y="953073"/>
                  <a:pt x="646029" y="950394"/>
                  <a:pt x="646029" y="946823"/>
                </a:cubicBezTo>
                <a:cubicBezTo>
                  <a:pt x="645135" y="943251"/>
                  <a:pt x="645135" y="938786"/>
                  <a:pt x="647819" y="935214"/>
                </a:cubicBezTo>
                <a:cubicBezTo>
                  <a:pt x="652293" y="931642"/>
                  <a:pt x="658556" y="932535"/>
                  <a:pt x="663925" y="933428"/>
                </a:cubicBezTo>
                <a:close/>
                <a:moveTo>
                  <a:pt x="601526" y="933230"/>
                </a:moveTo>
                <a:cubicBezTo>
                  <a:pt x="601526" y="933230"/>
                  <a:pt x="601526" y="933230"/>
                  <a:pt x="602445" y="934137"/>
                </a:cubicBezTo>
                <a:cubicBezTo>
                  <a:pt x="601526" y="939580"/>
                  <a:pt x="594173" y="935952"/>
                  <a:pt x="591416" y="940487"/>
                </a:cubicBezTo>
                <a:cubicBezTo>
                  <a:pt x="589578" y="942302"/>
                  <a:pt x="589578" y="945023"/>
                  <a:pt x="586821" y="945930"/>
                </a:cubicBezTo>
                <a:cubicBezTo>
                  <a:pt x="584983" y="944116"/>
                  <a:pt x="587740" y="941394"/>
                  <a:pt x="587740" y="939580"/>
                </a:cubicBezTo>
                <a:cubicBezTo>
                  <a:pt x="591416" y="935044"/>
                  <a:pt x="596931" y="934137"/>
                  <a:pt x="601526" y="933230"/>
                </a:cubicBezTo>
                <a:close/>
                <a:moveTo>
                  <a:pt x="398872" y="933230"/>
                </a:moveTo>
                <a:cubicBezTo>
                  <a:pt x="405409" y="934123"/>
                  <a:pt x="410078" y="939481"/>
                  <a:pt x="411946" y="944838"/>
                </a:cubicBezTo>
                <a:cubicBezTo>
                  <a:pt x="411946" y="946624"/>
                  <a:pt x="411012" y="947517"/>
                  <a:pt x="410078" y="947517"/>
                </a:cubicBezTo>
                <a:cubicBezTo>
                  <a:pt x="408211" y="946624"/>
                  <a:pt x="409144" y="943945"/>
                  <a:pt x="407277" y="943052"/>
                </a:cubicBezTo>
                <a:cubicBezTo>
                  <a:pt x="405409" y="937695"/>
                  <a:pt x="396071" y="939481"/>
                  <a:pt x="398872" y="933230"/>
                </a:cubicBezTo>
                <a:close/>
                <a:moveTo>
                  <a:pt x="341265" y="929431"/>
                </a:moveTo>
                <a:cubicBezTo>
                  <a:pt x="345421" y="930429"/>
                  <a:pt x="349015" y="933090"/>
                  <a:pt x="350363" y="937526"/>
                </a:cubicBezTo>
                <a:cubicBezTo>
                  <a:pt x="350363" y="941074"/>
                  <a:pt x="350363" y="944623"/>
                  <a:pt x="347667" y="947284"/>
                </a:cubicBezTo>
                <a:cubicBezTo>
                  <a:pt x="345870" y="949946"/>
                  <a:pt x="342276" y="949946"/>
                  <a:pt x="339580" y="949058"/>
                </a:cubicBezTo>
                <a:cubicBezTo>
                  <a:pt x="336884" y="948171"/>
                  <a:pt x="335986" y="941074"/>
                  <a:pt x="332391" y="944623"/>
                </a:cubicBezTo>
                <a:cubicBezTo>
                  <a:pt x="328797" y="949058"/>
                  <a:pt x="327000" y="953494"/>
                  <a:pt x="327898" y="958817"/>
                </a:cubicBezTo>
                <a:cubicBezTo>
                  <a:pt x="330594" y="967688"/>
                  <a:pt x="339580" y="972124"/>
                  <a:pt x="348566" y="973011"/>
                </a:cubicBezTo>
                <a:cubicBezTo>
                  <a:pt x="356653" y="970350"/>
                  <a:pt x="356653" y="978334"/>
                  <a:pt x="361146" y="981882"/>
                </a:cubicBezTo>
                <a:cubicBezTo>
                  <a:pt x="361146" y="981882"/>
                  <a:pt x="361146" y="981882"/>
                  <a:pt x="361146" y="983657"/>
                </a:cubicBezTo>
                <a:cubicBezTo>
                  <a:pt x="345870" y="987205"/>
                  <a:pt x="330594" y="981882"/>
                  <a:pt x="321608" y="970350"/>
                </a:cubicBezTo>
                <a:cubicBezTo>
                  <a:pt x="317115" y="964140"/>
                  <a:pt x="313521" y="957930"/>
                  <a:pt x="315318" y="949946"/>
                </a:cubicBezTo>
                <a:cubicBezTo>
                  <a:pt x="317115" y="942849"/>
                  <a:pt x="320710" y="933977"/>
                  <a:pt x="328797" y="931316"/>
                </a:cubicBezTo>
                <a:cubicBezTo>
                  <a:pt x="332391" y="929098"/>
                  <a:pt x="337109" y="928433"/>
                  <a:pt x="341265" y="929431"/>
                </a:cubicBezTo>
                <a:close/>
                <a:moveTo>
                  <a:pt x="364820" y="929359"/>
                </a:moveTo>
                <a:cubicBezTo>
                  <a:pt x="365714" y="929359"/>
                  <a:pt x="366607" y="928467"/>
                  <a:pt x="367500" y="929359"/>
                </a:cubicBezTo>
                <a:cubicBezTo>
                  <a:pt x="370180" y="931143"/>
                  <a:pt x="371073" y="933818"/>
                  <a:pt x="371967" y="936494"/>
                </a:cubicBezTo>
                <a:cubicBezTo>
                  <a:pt x="371967" y="939169"/>
                  <a:pt x="368394" y="940061"/>
                  <a:pt x="368394" y="941845"/>
                </a:cubicBezTo>
                <a:cubicBezTo>
                  <a:pt x="364820" y="946304"/>
                  <a:pt x="364820" y="952547"/>
                  <a:pt x="363927" y="958790"/>
                </a:cubicBezTo>
                <a:cubicBezTo>
                  <a:pt x="367500" y="979303"/>
                  <a:pt x="389832" y="982870"/>
                  <a:pt x="405911" y="986438"/>
                </a:cubicBezTo>
                <a:cubicBezTo>
                  <a:pt x="426456" y="990897"/>
                  <a:pt x="447002" y="993572"/>
                  <a:pt x="467547" y="995356"/>
                </a:cubicBezTo>
                <a:cubicBezTo>
                  <a:pt x="489879" y="997140"/>
                  <a:pt x="512210" y="996248"/>
                  <a:pt x="535435" y="995356"/>
                </a:cubicBezTo>
                <a:cubicBezTo>
                  <a:pt x="551514" y="992681"/>
                  <a:pt x="566700" y="994464"/>
                  <a:pt x="581886" y="990005"/>
                </a:cubicBezTo>
                <a:cubicBezTo>
                  <a:pt x="600644" y="988221"/>
                  <a:pt x="621190" y="981087"/>
                  <a:pt x="630122" y="962358"/>
                </a:cubicBezTo>
                <a:cubicBezTo>
                  <a:pt x="632802" y="954331"/>
                  <a:pt x="631909" y="945412"/>
                  <a:pt x="626549" y="940061"/>
                </a:cubicBezTo>
                <a:cubicBezTo>
                  <a:pt x="628336" y="937386"/>
                  <a:pt x="628336" y="932035"/>
                  <a:pt x="632802" y="932926"/>
                </a:cubicBezTo>
                <a:cubicBezTo>
                  <a:pt x="640841" y="941845"/>
                  <a:pt x="645308" y="954331"/>
                  <a:pt x="642628" y="965925"/>
                </a:cubicBezTo>
                <a:cubicBezTo>
                  <a:pt x="637268" y="983762"/>
                  <a:pt x="616723" y="993572"/>
                  <a:pt x="599751" y="998032"/>
                </a:cubicBezTo>
                <a:cubicBezTo>
                  <a:pt x="587245" y="1000707"/>
                  <a:pt x="574739" y="1001599"/>
                  <a:pt x="562234" y="1003383"/>
                </a:cubicBezTo>
                <a:cubicBezTo>
                  <a:pt x="560447" y="1004275"/>
                  <a:pt x="559554" y="1004275"/>
                  <a:pt x="558660" y="1004275"/>
                </a:cubicBezTo>
                <a:cubicBezTo>
                  <a:pt x="552408" y="1006058"/>
                  <a:pt x="545261" y="1005167"/>
                  <a:pt x="539008" y="1006058"/>
                </a:cubicBezTo>
                <a:cubicBezTo>
                  <a:pt x="535435" y="1004275"/>
                  <a:pt x="531862" y="1006950"/>
                  <a:pt x="528289" y="1006950"/>
                </a:cubicBezTo>
                <a:cubicBezTo>
                  <a:pt x="519357" y="1007842"/>
                  <a:pt x="511317" y="1006950"/>
                  <a:pt x="503278" y="1007842"/>
                </a:cubicBezTo>
                <a:cubicBezTo>
                  <a:pt x="503278" y="1007842"/>
                  <a:pt x="503278" y="1007842"/>
                  <a:pt x="494345" y="1007842"/>
                </a:cubicBezTo>
                <a:cubicBezTo>
                  <a:pt x="472013" y="1006950"/>
                  <a:pt x="450575" y="1005167"/>
                  <a:pt x="429136" y="1002491"/>
                </a:cubicBezTo>
                <a:cubicBezTo>
                  <a:pt x="416630" y="999815"/>
                  <a:pt x="403231" y="998032"/>
                  <a:pt x="391619" y="995356"/>
                </a:cubicBezTo>
                <a:cubicBezTo>
                  <a:pt x="377326" y="990897"/>
                  <a:pt x="361247" y="982870"/>
                  <a:pt x="355888" y="967709"/>
                </a:cubicBezTo>
                <a:cubicBezTo>
                  <a:pt x="353208" y="954331"/>
                  <a:pt x="353208" y="938278"/>
                  <a:pt x="364820" y="929359"/>
                </a:cubicBezTo>
                <a:close/>
                <a:moveTo>
                  <a:pt x="675117" y="926880"/>
                </a:moveTo>
                <a:cubicBezTo>
                  <a:pt x="676881" y="926880"/>
                  <a:pt x="678645" y="926880"/>
                  <a:pt x="678645" y="928864"/>
                </a:cubicBezTo>
                <a:cubicBezTo>
                  <a:pt x="677763" y="930849"/>
                  <a:pt x="677763" y="933825"/>
                  <a:pt x="676881" y="934817"/>
                </a:cubicBezTo>
                <a:cubicBezTo>
                  <a:pt x="674235" y="933825"/>
                  <a:pt x="671590" y="933825"/>
                  <a:pt x="670708" y="930849"/>
                </a:cubicBezTo>
                <a:cubicBezTo>
                  <a:pt x="671590" y="928864"/>
                  <a:pt x="673354" y="927872"/>
                  <a:pt x="675117" y="926880"/>
                </a:cubicBezTo>
                <a:close/>
                <a:moveTo>
                  <a:pt x="536192" y="926136"/>
                </a:moveTo>
                <a:cubicBezTo>
                  <a:pt x="547563" y="925293"/>
                  <a:pt x="554561" y="934570"/>
                  <a:pt x="565058" y="933727"/>
                </a:cubicBezTo>
                <a:cubicBezTo>
                  <a:pt x="565058" y="933727"/>
                  <a:pt x="565058" y="933727"/>
                  <a:pt x="565933" y="933727"/>
                </a:cubicBezTo>
                <a:cubicBezTo>
                  <a:pt x="563309" y="940473"/>
                  <a:pt x="557186" y="945533"/>
                  <a:pt x="550188" y="947220"/>
                </a:cubicBezTo>
                <a:cubicBezTo>
                  <a:pt x="548438" y="950593"/>
                  <a:pt x="544065" y="952280"/>
                  <a:pt x="540566" y="951437"/>
                </a:cubicBezTo>
                <a:cubicBezTo>
                  <a:pt x="537067" y="950593"/>
                  <a:pt x="534442" y="948063"/>
                  <a:pt x="533568" y="944690"/>
                </a:cubicBezTo>
                <a:cubicBezTo>
                  <a:pt x="532693" y="943003"/>
                  <a:pt x="534442" y="941317"/>
                  <a:pt x="536192" y="939630"/>
                </a:cubicBezTo>
                <a:cubicBezTo>
                  <a:pt x="537941" y="937943"/>
                  <a:pt x="540566" y="940473"/>
                  <a:pt x="541440" y="943003"/>
                </a:cubicBezTo>
                <a:cubicBezTo>
                  <a:pt x="541440" y="943847"/>
                  <a:pt x="542315" y="943003"/>
                  <a:pt x="543190" y="942160"/>
                </a:cubicBezTo>
                <a:cubicBezTo>
                  <a:pt x="544065" y="940473"/>
                  <a:pt x="544065" y="939630"/>
                  <a:pt x="543190" y="937943"/>
                </a:cubicBezTo>
                <a:cubicBezTo>
                  <a:pt x="540566" y="937100"/>
                  <a:pt x="537941" y="934570"/>
                  <a:pt x="535317" y="937100"/>
                </a:cubicBezTo>
                <a:cubicBezTo>
                  <a:pt x="532693" y="937943"/>
                  <a:pt x="530944" y="939630"/>
                  <a:pt x="529194" y="942160"/>
                </a:cubicBezTo>
                <a:cubicBezTo>
                  <a:pt x="529194" y="943847"/>
                  <a:pt x="529194" y="944690"/>
                  <a:pt x="528319" y="944690"/>
                </a:cubicBezTo>
                <a:cubicBezTo>
                  <a:pt x="526570" y="943847"/>
                  <a:pt x="523946" y="943003"/>
                  <a:pt x="523071" y="942160"/>
                </a:cubicBezTo>
                <a:cubicBezTo>
                  <a:pt x="523071" y="937943"/>
                  <a:pt x="527445" y="937943"/>
                  <a:pt x="529194" y="935413"/>
                </a:cubicBezTo>
                <a:cubicBezTo>
                  <a:pt x="531818" y="932883"/>
                  <a:pt x="533568" y="928667"/>
                  <a:pt x="536192" y="926136"/>
                </a:cubicBezTo>
                <a:close/>
                <a:moveTo>
                  <a:pt x="464954" y="923252"/>
                </a:moveTo>
                <a:cubicBezTo>
                  <a:pt x="468405" y="925837"/>
                  <a:pt x="468405" y="931008"/>
                  <a:pt x="470994" y="933593"/>
                </a:cubicBezTo>
                <a:cubicBezTo>
                  <a:pt x="470994" y="933593"/>
                  <a:pt x="470994" y="933593"/>
                  <a:pt x="477033" y="939626"/>
                </a:cubicBezTo>
                <a:cubicBezTo>
                  <a:pt x="477033" y="942211"/>
                  <a:pt x="474445" y="941349"/>
                  <a:pt x="472719" y="942211"/>
                </a:cubicBezTo>
                <a:cubicBezTo>
                  <a:pt x="470994" y="939626"/>
                  <a:pt x="471856" y="933593"/>
                  <a:pt x="466680" y="934455"/>
                </a:cubicBezTo>
                <a:cubicBezTo>
                  <a:pt x="463229" y="933593"/>
                  <a:pt x="460640" y="934455"/>
                  <a:pt x="458915" y="937040"/>
                </a:cubicBezTo>
                <a:cubicBezTo>
                  <a:pt x="458052" y="937902"/>
                  <a:pt x="457189" y="939626"/>
                  <a:pt x="458052" y="940487"/>
                </a:cubicBezTo>
                <a:cubicBezTo>
                  <a:pt x="460640" y="943073"/>
                  <a:pt x="460640" y="937902"/>
                  <a:pt x="463229" y="937040"/>
                </a:cubicBezTo>
                <a:cubicBezTo>
                  <a:pt x="466680" y="936179"/>
                  <a:pt x="467543" y="938764"/>
                  <a:pt x="468405" y="940487"/>
                </a:cubicBezTo>
                <a:cubicBezTo>
                  <a:pt x="469268" y="943073"/>
                  <a:pt x="467543" y="945658"/>
                  <a:pt x="466680" y="946520"/>
                </a:cubicBezTo>
                <a:cubicBezTo>
                  <a:pt x="464092" y="948243"/>
                  <a:pt x="460640" y="949105"/>
                  <a:pt x="458915" y="948243"/>
                </a:cubicBezTo>
                <a:cubicBezTo>
                  <a:pt x="458052" y="947382"/>
                  <a:pt x="456327" y="946520"/>
                  <a:pt x="454601" y="946520"/>
                </a:cubicBezTo>
                <a:cubicBezTo>
                  <a:pt x="451150" y="941349"/>
                  <a:pt x="442523" y="944796"/>
                  <a:pt x="439934" y="937902"/>
                </a:cubicBezTo>
                <a:cubicBezTo>
                  <a:pt x="439071" y="936179"/>
                  <a:pt x="437346" y="935317"/>
                  <a:pt x="438209" y="933593"/>
                </a:cubicBezTo>
                <a:cubicBezTo>
                  <a:pt x="446836" y="931008"/>
                  <a:pt x="453738" y="918943"/>
                  <a:pt x="464954" y="923252"/>
                </a:cubicBezTo>
                <a:close/>
                <a:moveTo>
                  <a:pt x="322946" y="920926"/>
                </a:moveTo>
                <a:cubicBezTo>
                  <a:pt x="325030" y="921522"/>
                  <a:pt x="326882" y="922911"/>
                  <a:pt x="327808" y="924498"/>
                </a:cubicBezTo>
                <a:cubicBezTo>
                  <a:pt x="327808" y="926879"/>
                  <a:pt x="323178" y="926879"/>
                  <a:pt x="321326" y="929260"/>
                </a:cubicBezTo>
                <a:cubicBezTo>
                  <a:pt x="321326" y="929260"/>
                  <a:pt x="321326" y="929260"/>
                  <a:pt x="319474" y="930054"/>
                </a:cubicBezTo>
                <a:cubicBezTo>
                  <a:pt x="317622" y="927673"/>
                  <a:pt x="318548" y="925292"/>
                  <a:pt x="316696" y="922117"/>
                </a:cubicBezTo>
                <a:cubicBezTo>
                  <a:pt x="318548" y="920530"/>
                  <a:pt x="320863" y="920331"/>
                  <a:pt x="322946" y="920926"/>
                </a:cubicBezTo>
                <a:close/>
                <a:moveTo>
                  <a:pt x="680914" y="920674"/>
                </a:moveTo>
                <a:cubicBezTo>
                  <a:pt x="681821" y="925003"/>
                  <a:pt x="676378" y="921540"/>
                  <a:pt x="673657" y="923272"/>
                </a:cubicBezTo>
                <a:cubicBezTo>
                  <a:pt x="669121" y="924138"/>
                  <a:pt x="667307" y="928467"/>
                  <a:pt x="663678" y="928467"/>
                </a:cubicBezTo>
                <a:cubicBezTo>
                  <a:pt x="662771" y="924138"/>
                  <a:pt x="667307" y="923272"/>
                  <a:pt x="669121" y="921540"/>
                </a:cubicBezTo>
                <a:cubicBezTo>
                  <a:pt x="672749" y="918942"/>
                  <a:pt x="677285" y="918942"/>
                  <a:pt x="680914" y="920674"/>
                </a:cubicBezTo>
                <a:close/>
                <a:moveTo>
                  <a:pt x="598212" y="918250"/>
                </a:moveTo>
                <a:cubicBezTo>
                  <a:pt x="601739" y="919145"/>
                  <a:pt x="607031" y="917355"/>
                  <a:pt x="608795" y="920039"/>
                </a:cubicBezTo>
                <a:cubicBezTo>
                  <a:pt x="605267" y="922724"/>
                  <a:pt x="606149" y="929882"/>
                  <a:pt x="600857" y="928987"/>
                </a:cubicBezTo>
                <a:cubicBezTo>
                  <a:pt x="593802" y="929882"/>
                  <a:pt x="587628" y="933461"/>
                  <a:pt x="584101" y="939724"/>
                </a:cubicBezTo>
                <a:cubicBezTo>
                  <a:pt x="583219" y="942409"/>
                  <a:pt x="581455" y="946882"/>
                  <a:pt x="582337" y="949567"/>
                </a:cubicBezTo>
                <a:cubicBezTo>
                  <a:pt x="585865" y="952251"/>
                  <a:pt x="589392" y="946882"/>
                  <a:pt x="593802" y="949567"/>
                </a:cubicBezTo>
                <a:cubicBezTo>
                  <a:pt x="595566" y="951356"/>
                  <a:pt x="597330" y="954935"/>
                  <a:pt x="597330" y="958514"/>
                </a:cubicBezTo>
                <a:cubicBezTo>
                  <a:pt x="596448" y="962988"/>
                  <a:pt x="593802" y="964778"/>
                  <a:pt x="589392" y="965672"/>
                </a:cubicBezTo>
                <a:cubicBezTo>
                  <a:pt x="584983" y="966567"/>
                  <a:pt x="579691" y="964778"/>
                  <a:pt x="575281" y="961199"/>
                </a:cubicBezTo>
                <a:cubicBezTo>
                  <a:pt x="569108" y="955830"/>
                  <a:pt x="569108" y="948672"/>
                  <a:pt x="570872" y="940619"/>
                </a:cubicBezTo>
                <a:cubicBezTo>
                  <a:pt x="574399" y="933461"/>
                  <a:pt x="578809" y="925408"/>
                  <a:pt x="587628" y="921829"/>
                </a:cubicBezTo>
                <a:cubicBezTo>
                  <a:pt x="591156" y="920039"/>
                  <a:pt x="595566" y="920039"/>
                  <a:pt x="598212" y="918250"/>
                </a:cubicBezTo>
                <a:close/>
                <a:moveTo>
                  <a:pt x="392643" y="917355"/>
                </a:moveTo>
                <a:cubicBezTo>
                  <a:pt x="405271" y="918218"/>
                  <a:pt x="418800" y="925125"/>
                  <a:pt x="424212" y="937213"/>
                </a:cubicBezTo>
                <a:cubicBezTo>
                  <a:pt x="426016" y="943256"/>
                  <a:pt x="427820" y="952753"/>
                  <a:pt x="423310" y="957933"/>
                </a:cubicBezTo>
                <a:cubicBezTo>
                  <a:pt x="420604" y="963114"/>
                  <a:pt x="415192" y="966567"/>
                  <a:pt x="409780" y="966567"/>
                </a:cubicBezTo>
                <a:cubicBezTo>
                  <a:pt x="405271" y="966567"/>
                  <a:pt x="403467" y="962250"/>
                  <a:pt x="401663" y="959660"/>
                </a:cubicBezTo>
                <a:cubicBezTo>
                  <a:pt x="401663" y="954480"/>
                  <a:pt x="406172" y="951890"/>
                  <a:pt x="409780" y="950163"/>
                </a:cubicBezTo>
                <a:cubicBezTo>
                  <a:pt x="411584" y="950163"/>
                  <a:pt x="414290" y="951890"/>
                  <a:pt x="415192" y="949300"/>
                </a:cubicBezTo>
                <a:cubicBezTo>
                  <a:pt x="415192" y="944120"/>
                  <a:pt x="413388" y="937213"/>
                  <a:pt x="407976" y="933759"/>
                </a:cubicBezTo>
                <a:cubicBezTo>
                  <a:pt x="403467" y="929442"/>
                  <a:pt x="395349" y="931169"/>
                  <a:pt x="393545" y="925125"/>
                </a:cubicBezTo>
                <a:cubicBezTo>
                  <a:pt x="393545" y="922535"/>
                  <a:pt x="388133" y="919082"/>
                  <a:pt x="392643" y="917355"/>
                </a:cubicBezTo>
                <a:close/>
                <a:moveTo>
                  <a:pt x="694053" y="917312"/>
                </a:moveTo>
                <a:cubicBezTo>
                  <a:pt x="697259" y="916417"/>
                  <a:pt x="700575" y="916864"/>
                  <a:pt x="703229" y="919549"/>
                </a:cubicBezTo>
                <a:cubicBezTo>
                  <a:pt x="704113" y="923128"/>
                  <a:pt x="706767" y="926707"/>
                  <a:pt x="704113" y="930286"/>
                </a:cubicBezTo>
                <a:cubicBezTo>
                  <a:pt x="702344" y="932075"/>
                  <a:pt x="700575" y="933865"/>
                  <a:pt x="697922" y="933865"/>
                </a:cubicBezTo>
                <a:cubicBezTo>
                  <a:pt x="696153" y="932970"/>
                  <a:pt x="695269" y="932075"/>
                  <a:pt x="693500" y="933865"/>
                </a:cubicBezTo>
                <a:cubicBezTo>
                  <a:pt x="691731" y="935654"/>
                  <a:pt x="693500" y="939234"/>
                  <a:pt x="695269" y="941918"/>
                </a:cubicBezTo>
                <a:cubicBezTo>
                  <a:pt x="697922" y="949076"/>
                  <a:pt x="705882" y="951760"/>
                  <a:pt x="712958" y="950865"/>
                </a:cubicBezTo>
                <a:cubicBezTo>
                  <a:pt x="719149" y="949971"/>
                  <a:pt x="727109" y="947286"/>
                  <a:pt x="730647" y="940128"/>
                </a:cubicBezTo>
                <a:cubicBezTo>
                  <a:pt x="734185" y="938339"/>
                  <a:pt x="738607" y="941023"/>
                  <a:pt x="742145" y="940128"/>
                </a:cubicBezTo>
                <a:cubicBezTo>
                  <a:pt x="742145" y="942813"/>
                  <a:pt x="739492" y="944602"/>
                  <a:pt x="738607" y="946392"/>
                </a:cubicBezTo>
                <a:cubicBezTo>
                  <a:pt x="728878" y="955339"/>
                  <a:pt x="715611" y="963392"/>
                  <a:pt x="703229" y="957129"/>
                </a:cubicBezTo>
                <a:cubicBezTo>
                  <a:pt x="694384" y="955339"/>
                  <a:pt x="686424" y="949971"/>
                  <a:pt x="682002" y="941918"/>
                </a:cubicBezTo>
                <a:cubicBezTo>
                  <a:pt x="680233" y="935654"/>
                  <a:pt x="681117" y="928496"/>
                  <a:pt x="685540" y="923128"/>
                </a:cubicBezTo>
                <a:cubicBezTo>
                  <a:pt x="687751" y="920444"/>
                  <a:pt x="690846" y="918207"/>
                  <a:pt x="694053" y="917312"/>
                </a:cubicBezTo>
                <a:close/>
                <a:moveTo>
                  <a:pt x="315108" y="914285"/>
                </a:moveTo>
                <a:cubicBezTo>
                  <a:pt x="317688" y="912592"/>
                  <a:pt x="321987" y="913439"/>
                  <a:pt x="325426" y="914285"/>
                </a:cubicBezTo>
                <a:cubicBezTo>
                  <a:pt x="325426" y="914285"/>
                  <a:pt x="325426" y="914285"/>
                  <a:pt x="331446" y="917672"/>
                </a:cubicBezTo>
                <a:cubicBezTo>
                  <a:pt x="332305" y="919365"/>
                  <a:pt x="335745" y="921059"/>
                  <a:pt x="335745" y="924445"/>
                </a:cubicBezTo>
                <a:cubicBezTo>
                  <a:pt x="334885" y="925292"/>
                  <a:pt x="333165" y="924445"/>
                  <a:pt x="332305" y="923599"/>
                </a:cubicBezTo>
                <a:cubicBezTo>
                  <a:pt x="330586" y="919365"/>
                  <a:pt x="327146" y="918519"/>
                  <a:pt x="324567" y="916825"/>
                </a:cubicBezTo>
                <a:cubicBezTo>
                  <a:pt x="321127" y="915979"/>
                  <a:pt x="315968" y="918519"/>
                  <a:pt x="315108" y="914285"/>
                </a:cubicBezTo>
                <a:close/>
                <a:moveTo>
                  <a:pt x="501022" y="911005"/>
                </a:moveTo>
                <a:cubicBezTo>
                  <a:pt x="501022" y="911005"/>
                  <a:pt x="501022" y="911005"/>
                  <a:pt x="507195" y="918761"/>
                </a:cubicBezTo>
                <a:cubicBezTo>
                  <a:pt x="511605" y="923932"/>
                  <a:pt x="515133" y="931688"/>
                  <a:pt x="511605" y="937720"/>
                </a:cubicBezTo>
                <a:cubicBezTo>
                  <a:pt x="510723" y="938582"/>
                  <a:pt x="508959" y="939444"/>
                  <a:pt x="507195" y="940305"/>
                </a:cubicBezTo>
                <a:cubicBezTo>
                  <a:pt x="508077" y="935135"/>
                  <a:pt x="508077" y="929964"/>
                  <a:pt x="503668" y="927379"/>
                </a:cubicBezTo>
                <a:cubicBezTo>
                  <a:pt x="501904" y="925655"/>
                  <a:pt x="499258" y="925655"/>
                  <a:pt x="498376" y="926517"/>
                </a:cubicBezTo>
                <a:cubicBezTo>
                  <a:pt x="496612" y="927379"/>
                  <a:pt x="493966" y="929102"/>
                  <a:pt x="493966" y="931688"/>
                </a:cubicBezTo>
                <a:cubicBezTo>
                  <a:pt x="496612" y="933411"/>
                  <a:pt x="498376" y="927379"/>
                  <a:pt x="501904" y="930826"/>
                </a:cubicBezTo>
                <a:cubicBezTo>
                  <a:pt x="503668" y="932549"/>
                  <a:pt x="503668" y="935135"/>
                  <a:pt x="503668" y="936858"/>
                </a:cubicBezTo>
                <a:cubicBezTo>
                  <a:pt x="501904" y="941167"/>
                  <a:pt x="497494" y="937720"/>
                  <a:pt x="495730" y="940305"/>
                </a:cubicBezTo>
                <a:cubicBezTo>
                  <a:pt x="491320" y="941167"/>
                  <a:pt x="489557" y="936858"/>
                  <a:pt x="486911" y="934273"/>
                </a:cubicBezTo>
                <a:cubicBezTo>
                  <a:pt x="483383" y="929102"/>
                  <a:pt x="488675" y="923932"/>
                  <a:pt x="491320" y="919623"/>
                </a:cubicBezTo>
                <a:cubicBezTo>
                  <a:pt x="495730" y="917899"/>
                  <a:pt x="495730" y="911867"/>
                  <a:pt x="501022" y="911005"/>
                </a:cubicBezTo>
                <a:close/>
                <a:moveTo>
                  <a:pt x="298540" y="911005"/>
                </a:moveTo>
                <a:cubicBezTo>
                  <a:pt x="304644" y="911005"/>
                  <a:pt x="309004" y="915399"/>
                  <a:pt x="312492" y="920672"/>
                </a:cubicBezTo>
                <a:cubicBezTo>
                  <a:pt x="315108" y="926823"/>
                  <a:pt x="315108" y="935611"/>
                  <a:pt x="312492" y="941763"/>
                </a:cubicBezTo>
                <a:cubicBezTo>
                  <a:pt x="308132" y="949672"/>
                  <a:pt x="301156" y="955823"/>
                  <a:pt x="293308" y="957581"/>
                </a:cubicBezTo>
                <a:cubicBezTo>
                  <a:pt x="279356" y="960217"/>
                  <a:pt x="265404" y="954066"/>
                  <a:pt x="256684" y="944399"/>
                </a:cubicBezTo>
                <a:cubicBezTo>
                  <a:pt x="254940" y="942641"/>
                  <a:pt x="253196" y="940884"/>
                  <a:pt x="253196" y="938247"/>
                </a:cubicBezTo>
                <a:cubicBezTo>
                  <a:pt x="257556" y="937369"/>
                  <a:pt x="261916" y="937369"/>
                  <a:pt x="265404" y="937369"/>
                </a:cubicBezTo>
                <a:cubicBezTo>
                  <a:pt x="266276" y="938247"/>
                  <a:pt x="267148" y="938247"/>
                  <a:pt x="267148" y="940005"/>
                </a:cubicBezTo>
                <a:cubicBezTo>
                  <a:pt x="274996" y="945278"/>
                  <a:pt x="285460" y="949672"/>
                  <a:pt x="294180" y="944399"/>
                </a:cubicBezTo>
                <a:cubicBezTo>
                  <a:pt x="297668" y="941763"/>
                  <a:pt x="302028" y="938247"/>
                  <a:pt x="301156" y="933854"/>
                </a:cubicBezTo>
                <a:cubicBezTo>
                  <a:pt x="301156" y="933854"/>
                  <a:pt x="301156" y="933854"/>
                  <a:pt x="293308" y="930338"/>
                </a:cubicBezTo>
                <a:cubicBezTo>
                  <a:pt x="290692" y="926823"/>
                  <a:pt x="287204" y="920672"/>
                  <a:pt x="290692" y="915399"/>
                </a:cubicBezTo>
                <a:cubicBezTo>
                  <a:pt x="292436" y="913641"/>
                  <a:pt x="295052" y="911005"/>
                  <a:pt x="298540" y="911005"/>
                </a:cubicBezTo>
                <a:close/>
                <a:moveTo>
                  <a:pt x="460960" y="908964"/>
                </a:moveTo>
                <a:cubicBezTo>
                  <a:pt x="463460" y="909191"/>
                  <a:pt x="465603" y="910098"/>
                  <a:pt x="466555" y="912366"/>
                </a:cubicBezTo>
                <a:cubicBezTo>
                  <a:pt x="465603" y="914180"/>
                  <a:pt x="467508" y="917809"/>
                  <a:pt x="464651" y="918716"/>
                </a:cubicBezTo>
                <a:cubicBezTo>
                  <a:pt x="461793" y="915994"/>
                  <a:pt x="457031" y="920530"/>
                  <a:pt x="456078" y="915994"/>
                </a:cubicBezTo>
                <a:cubicBezTo>
                  <a:pt x="454173" y="914180"/>
                  <a:pt x="453221" y="912366"/>
                  <a:pt x="453221" y="909644"/>
                </a:cubicBezTo>
                <a:cubicBezTo>
                  <a:pt x="455602" y="909191"/>
                  <a:pt x="458460" y="908737"/>
                  <a:pt x="460960" y="908964"/>
                </a:cubicBezTo>
                <a:close/>
                <a:moveTo>
                  <a:pt x="541620" y="908749"/>
                </a:moveTo>
                <a:cubicBezTo>
                  <a:pt x="544962" y="908749"/>
                  <a:pt x="548304" y="912425"/>
                  <a:pt x="550810" y="914263"/>
                </a:cubicBezTo>
                <a:cubicBezTo>
                  <a:pt x="548304" y="917021"/>
                  <a:pt x="551646" y="924373"/>
                  <a:pt x="545797" y="923454"/>
                </a:cubicBezTo>
                <a:cubicBezTo>
                  <a:pt x="543291" y="920697"/>
                  <a:pt x="536606" y="925292"/>
                  <a:pt x="537442" y="918859"/>
                </a:cubicBezTo>
                <a:cubicBezTo>
                  <a:pt x="539949" y="915183"/>
                  <a:pt x="535771" y="907830"/>
                  <a:pt x="541620" y="908749"/>
                </a:cubicBezTo>
                <a:close/>
                <a:moveTo>
                  <a:pt x="674529" y="907455"/>
                </a:moveTo>
                <a:cubicBezTo>
                  <a:pt x="679605" y="907785"/>
                  <a:pt x="684682" y="909329"/>
                  <a:pt x="688835" y="912416"/>
                </a:cubicBezTo>
                <a:cubicBezTo>
                  <a:pt x="688835" y="912416"/>
                  <a:pt x="688835" y="912416"/>
                  <a:pt x="689758" y="914179"/>
                </a:cubicBezTo>
                <a:cubicBezTo>
                  <a:pt x="685143" y="920353"/>
                  <a:pt x="676837" y="913298"/>
                  <a:pt x="670376" y="916825"/>
                </a:cubicBezTo>
                <a:cubicBezTo>
                  <a:pt x="662069" y="918589"/>
                  <a:pt x="662069" y="930054"/>
                  <a:pt x="652840" y="929172"/>
                </a:cubicBezTo>
                <a:cubicBezTo>
                  <a:pt x="651917" y="929172"/>
                  <a:pt x="650071" y="928290"/>
                  <a:pt x="650071" y="927408"/>
                </a:cubicBezTo>
                <a:cubicBezTo>
                  <a:pt x="650071" y="920353"/>
                  <a:pt x="654686" y="914179"/>
                  <a:pt x="660223" y="909770"/>
                </a:cubicBezTo>
                <a:cubicBezTo>
                  <a:pt x="664377" y="908006"/>
                  <a:pt x="669453" y="907124"/>
                  <a:pt x="674529" y="907455"/>
                </a:cubicBezTo>
                <a:close/>
                <a:moveTo>
                  <a:pt x="327631" y="903265"/>
                </a:moveTo>
                <a:cubicBezTo>
                  <a:pt x="332702" y="904778"/>
                  <a:pt x="337333" y="907802"/>
                  <a:pt x="340860" y="911990"/>
                </a:cubicBezTo>
                <a:cubicBezTo>
                  <a:pt x="343506" y="915712"/>
                  <a:pt x="344388" y="919434"/>
                  <a:pt x="345270" y="925018"/>
                </a:cubicBezTo>
                <a:cubicBezTo>
                  <a:pt x="344388" y="926879"/>
                  <a:pt x="341742" y="925018"/>
                  <a:pt x="340860" y="925018"/>
                </a:cubicBezTo>
                <a:cubicBezTo>
                  <a:pt x="338214" y="920365"/>
                  <a:pt x="336451" y="914782"/>
                  <a:pt x="332041" y="912920"/>
                </a:cubicBezTo>
                <a:cubicBezTo>
                  <a:pt x="325867" y="908267"/>
                  <a:pt x="317930" y="908267"/>
                  <a:pt x="312638" y="910129"/>
                </a:cubicBezTo>
                <a:cubicBezTo>
                  <a:pt x="309993" y="910129"/>
                  <a:pt x="307347" y="909198"/>
                  <a:pt x="305583" y="908267"/>
                </a:cubicBezTo>
                <a:cubicBezTo>
                  <a:pt x="307347" y="905476"/>
                  <a:pt x="309993" y="904545"/>
                  <a:pt x="311756" y="903614"/>
                </a:cubicBezTo>
                <a:cubicBezTo>
                  <a:pt x="317048" y="901753"/>
                  <a:pt x="322560" y="901753"/>
                  <a:pt x="327631" y="903265"/>
                </a:cubicBezTo>
                <a:close/>
                <a:moveTo>
                  <a:pt x="272965" y="894689"/>
                </a:moveTo>
                <a:lnTo>
                  <a:pt x="262894" y="906276"/>
                </a:lnTo>
                <a:cubicBezTo>
                  <a:pt x="261133" y="906276"/>
                  <a:pt x="262894" y="904520"/>
                  <a:pt x="262894" y="902764"/>
                </a:cubicBezTo>
                <a:close/>
                <a:moveTo>
                  <a:pt x="275001" y="893057"/>
                </a:moveTo>
                <a:lnTo>
                  <a:pt x="272965" y="894689"/>
                </a:lnTo>
                <a:lnTo>
                  <a:pt x="274343" y="893104"/>
                </a:lnTo>
                <a:close/>
                <a:moveTo>
                  <a:pt x="528524" y="888416"/>
                </a:moveTo>
                <a:cubicBezTo>
                  <a:pt x="530483" y="887629"/>
                  <a:pt x="532442" y="887404"/>
                  <a:pt x="534183" y="889203"/>
                </a:cubicBezTo>
                <a:cubicBezTo>
                  <a:pt x="532442" y="896400"/>
                  <a:pt x="532442" y="902697"/>
                  <a:pt x="533312" y="909894"/>
                </a:cubicBezTo>
                <a:cubicBezTo>
                  <a:pt x="533312" y="918890"/>
                  <a:pt x="531571" y="926986"/>
                  <a:pt x="525477" y="934183"/>
                </a:cubicBezTo>
                <a:cubicBezTo>
                  <a:pt x="523736" y="936881"/>
                  <a:pt x="519384" y="938681"/>
                  <a:pt x="516772" y="939580"/>
                </a:cubicBezTo>
                <a:cubicBezTo>
                  <a:pt x="515901" y="935982"/>
                  <a:pt x="518513" y="931484"/>
                  <a:pt x="516772" y="926986"/>
                </a:cubicBezTo>
                <a:cubicBezTo>
                  <a:pt x="516772" y="926986"/>
                  <a:pt x="516772" y="926986"/>
                  <a:pt x="514160" y="918890"/>
                </a:cubicBezTo>
                <a:cubicBezTo>
                  <a:pt x="517643" y="917990"/>
                  <a:pt x="521125" y="915291"/>
                  <a:pt x="521995" y="910793"/>
                </a:cubicBezTo>
                <a:cubicBezTo>
                  <a:pt x="522866" y="908095"/>
                  <a:pt x="519384" y="906296"/>
                  <a:pt x="517643" y="905396"/>
                </a:cubicBezTo>
                <a:cubicBezTo>
                  <a:pt x="516772" y="904496"/>
                  <a:pt x="515901" y="905396"/>
                  <a:pt x="515901" y="906296"/>
                </a:cubicBezTo>
                <a:cubicBezTo>
                  <a:pt x="516772" y="908095"/>
                  <a:pt x="519384" y="908994"/>
                  <a:pt x="518513" y="911693"/>
                </a:cubicBezTo>
                <a:cubicBezTo>
                  <a:pt x="516772" y="913492"/>
                  <a:pt x="515031" y="914392"/>
                  <a:pt x="513290" y="914392"/>
                </a:cubicBezTo>
                <a:cubicBezTo>
                  <a:pt x="510678" y="914392"/>
                  <a:pt x="509808" y="911693"/>
                  <a:pt x="508937" y="909894"/>
                </a:cubicBezTo>
                <a:cubicBezTo>
                  <a:pt x="507196" y="899998"/>
                  <a:pt x="517643" y="897300"/>
                  <a:pt x="522866" y="891003"/>
                </a:cubicBezTo>
                <a:cubicBezTo>
                  <a:pt x="524607" y="890553"/>
                  <a:pt x="526566" y="889203"/>
                  <a:pt x="528524" y="888416"/>
                </a:cubicBezTo>
                <a:close/>
                <a:moveTo>
                  <a:pt x="496083" y="886465"/>
                </a:moveTo>
                <a:cubicBezTo>
                  <a:pt x="501375" y="885605"/>
                  <a:pt x="505784" y="889045"/>
                  <a:pt x="510194" y="890764"/>
                </a:cubicBezTo>
                <a:cubicBezTo>
                  <a:pt x="510194" y="892484"/>
                  <a:pt x="511958" y="892484"/>
                  <a:pt x="511958" y="894204"/>
                </a:cubicBezTo>
                <a:cubicBezTo>
                  <a:pt x="508430" y="896784"/>
                  <a:pt x="505784" y="900223"/>
                  <a:pt x="504903" y="903663"/>
                </a:cubicBezTo>
                <a:cubicBezTo>
                  <a:pt x="503139" y="903663"/>
                  <a:pt x="502257" y="901083"/>
                  <a:pt x="500493" y="902803"/>
                </a:cubicBezTo>
                <a:cubicBezTo>
                  <a:pt x="499611" y="903663"/>
                  <a:pt x="499611" y="906242"/>
                  <a:pt x="497847" y="905382"/>
                </a:cubicBezTo>
                <a:cubicBezTo>
                  <a:pt x="496965" y="899363"/>
                  <a:pt x="491674" y="895924"/>
                  <a:pt x="488146" y="892484"/>
                </a:cubicBezTo>
                <a:cubicBezTo>
                  <a:pt x="489028" y="888185"/>
                  <a:pt x="493437" y="888185"/>
                  <a:pt x="496083" y="886465"/>
                </a:cubicBezTo>
                <a:close/>
                <a:moveTo>
                  <a:pt x="471011" y="884018"/>
                </a:moveTo>
                <a:cubicBezTo>
                  <a:pt x="475391" y="884929"/>
                  <a:pt x="480646" y="887662"/>
                  <a:pt x="481522" y="892216"/>
                </a:cubicBezTo>
                <a:cubicBezTo>
                  <a:pt x="481522" y="896770"/>
                  <a:pt x="485901" y="896770"/>
                  <a:pt x="488529" y="898592"/>
                </a:cubicBezTo>
                <a:cubicBezTo>
                  <a:pt x="490280" y="901324"/>
                  <a:pt x="492908" y="904057"/>
                  <a:pt x="492908" y="908611"/>
                </a:cubicBezTo>
                <a:cubicBezTo>
                  <a:pt x="492032" y="911344"/>
                  <a:pt x="490280" y="914987"/>
                  <a:pt x="486777" y="915898"/>
                </a:cubicBezTo>
                <a:cubicBezTo>
                  <a:pt x="484149" y="916809"/>
                  <a:pt x="482398" y="914076"/>
                  <a:pt x="481522" y="912255"/>
                </a:cubicBezTo>
                <a:cubicBezTo>
                  <a:pt x="481522" y="909522"/>
                  <a:pt x="485025" y="908611"/>
                  <a:pt x="484149" y="905879"/>
                </a:cubicBezTo>
                <a:cubicBezTo>
                  <a:pt x="482398" y="904968"/>
                  <a:pt x="480646" y="905879"/>
                  <a:pt x="478894" y="905879"/>
                </a:cubicBezTo>
                <a:cubicBezTo>
                  <a:pt x="477142" y="908611"/>
                  <a:pt x="476267" y="913165"/>
                  <a:pt x="478018" y="915898"/>
                </a:cubicBezTo>
                <a:cubicBezTo>
                  <a:pt x="478894" y="919541"/>
                  <a:pt x="486777" y="918631"/>
                  <a:pt x="483273" y="924096"/>
                </a:cubicBezTo>
                <a:cubicBezTo>
                  <a:pt x="482398" y="928650"/>
                  <a:pt x="480646" y="934115"/>
                  <a:pt x="483273" y="938669"/>
                </a:cubicBezTo>
                <a:cubicBezTo>
                  <a:pt x="483273" y="938669"/>
                  <a:pt x="482398" y="939580"/>
                  <a:pt x="481522" y="938669"/>
                </a:cubicBezTo>
                <a:cubicBezTo>
                  <a:pt x="473639" y="934115"/>
                  <a:pt x="469260" y="924096"/>
                  <a:pt x="470136" y="914076"/>
                </a:cubicBezTo>
                <a:cubicBezTo>
                  <a:pt x="470136" y="907700"/>
                  <a:pt x="471011" y="902235"/>
                  <a:pt x="471887" y="895859"/>
                </a:cubicBezTo>
                <a:cubicBezTo>
                  <a:pt x="473639" y="891305"/>
                  <a:pt x="467508" y="887662"/>
                  <a:pt x="471011" y="884018"/>
                </a:cubicBezTo>
                <a:close/>
                <a:moveTo>
                  <a:pt x="663904" y="880137"/>
                </a:moveTo>
                <a:cubicBezTo>
                  <a:pt x="678037" y="879255"/>
                  <a:pt x="689519" y="884547"/>
                  <a:pt x="699235" y="894248"/>
                </a:cubicBezTo>
                <a:cubicBezTo>
                  <a:pt x="711601" y="894248"/>
                  <a:pt x="725733" y="896894"/>
                  <a:pt x="731033" y="909241"/>
                </a:cubicBezTo>
                <a:cubicBezTo>
                  <a:pt x="727500" y="910123"/>
                  <a:pt x="725733" y="906595"/>
                  <a:pt x="723083" y="904832"/>
                </a:cubicBezTo>
                <a:cubicBezTo>
                  <a:pt x="715134" y="899540"/>
                  <a:pt x="707185" y="896894"/>
                  <a:pt x="697469" y="898658"/>
                </a:cubicBezTo>
                <a:cubicBezTo>
                  <a:pt x="692169" y="896894"/>
                  <a:pt x="690402" y="889838"/>
                  <a:pt x="684220" y="888075"/>
                </a:cubicBezTo>
                <a:cubicBezTo>
                  <a:pt x="682453" y="888957"/>
                  <a:pt x="681570" y="887193"/>
                  <a:pt x="679803" y="887193"/>
                </a:cubicBezTo>
                <a:cubicBezTo>
                  <a:pt x="673620" y="885429"/>
                  <a:pt x="669204" y="885429"/>
                  <a:pt x="663021" y="887193"/>
                </a:cubicBezTo>
                <a:cubicBezTo>
                  <a:pt x="652422" y="888075"/>
                  <a:pt x="643589" y="896012"/>
                  <a:pt x="639173" y="904832"/>
                </a:cubicBezTo>
                <a:cubicBezTo>
                  <a:pt x="635640" y="910123"/>
                  <a:pt x="634756" y="918061"/>
                  <a:pt x="635640" y="924234"/>
                </a:cubicBezTo>
                <a:cubicBezTo>
                  <a:pt x="627690" y="928644"/>
                  <a:pt x="622391" y="935700"/>
                  <a:pt x="619741" y="944519"/>
                </a:cubicBezTo>
                <a:cubicBezTo>
                  <a:pt x="619741" y="949811"/>
                  <a:pt x="620624" y="954220"/>
                  <a:pt x="618857" y="958630"/>
                </a:cubicBezTo>
                <a:cubicBezTo>
                  <a:pt x="617974" y="958630"/>
                  <a:pt x="617091" y="957748"/>
                  <a:pt x="617091" y="955984"/>
                </a:cubicBezTo>
                <a:cubicBezTo>
                  <a:pt x="616208" y="955102"/>
                  <a:pt x="618857" y="955102"/>
                  <a:pt x="617974" y="953338"/>
                </a:cubicBezTo>
                <a:cubicBezTo>
                  <a:pt x="616208" y="954220"/>
                  <a:pt x="615324" y="951575"/>
                  <a:pt x="615324" y="950693"/>
                </a:cubicBezTo>
                <a:cubicBezTo>
                  <a:pt x="613558" y="938345"/>
                  <a:pt x="621507" y="928644"/>
                  <a:pt x="630340" y="921588"/>
                </a:cubicBezTo>
                <a:cubicBezTo>
                  <a:pt x="631223" y="917179"/>
                  <a:pt x="631223" y="912769"/>
                  <a:pt x="632107" y="908359"/>
                </a:cubicBezTo>
                <a:cubicBezTo>
                  <a:pt x="637406" y="894248"/>
                  <a:pt x="648889" y="881901"/>
                  <a:pt x="663904" y="880137"/>
                </a:cubicBezTo>
                <a:close/>
                <a:moveTo>
                  <a:pt x="332039" y="878395"/>
                </a:moveTo>
                <a:lnTo>
                  <a:pt x="341273" y="879052"/>
                </a:lnTo>
                <a:cubicBezTo>
                  <a:pt x="350079" y="882565"/>
                  <a:pt x="356244" y="889591"/>
                  <a:pt x="360647" y="897494"/>
                </a:cubicBezTo>
                <a:cubicBezTo>
                  <a:pt x="363289" y="904520"/>
                  <a:pt x="365050" y="911546"/>
                  <a:pt x="365931" y="919449"/>
                </a:cubicBezTo>
                <a:cubicBezTo>
                  <a:pt x="371215" y="922962"/>
                  <a:pt x="374738" y="927353"/>
                  <a:pt x="378260" y="932622"/>
                </a:cubicBezTo>
                <a:cubicBezTo>
                  <a:pt x="381783" y="940526"/>
                  <a:pt x="381783" y="949308"/>
                  <a:pt x="375618" y="955455"/>
                </a:cubicBezTo>
                <a:cubicBezTo>
                  <a:pt x="373857" y="951064"/>
                  <a:pt x="378260" y="948430"/>
                  <a:pt x="378260" y="944039"/>
                </a:cubicBezTo>
                <a:cubicBezTo>
                  <a:pt x="378260" y="937891"/>
                  <a:pt x="374738" y="933500"/>
                  <a:pt x="373857" y="929109"/>
                </a:cubicBezTo>
                <a:cubicBezTo>
                  <a:pt x="369454" y="925597"/>
                  <a:pt x="365931" y="922962"/>
                  <a:pt x="363289" y="919449"/>
                </a:cubicBezTo>
                <a:cubicBezTo>
                  <a:pt x="363289" y="919449"/>
                  <a:pt x="363289" y="919449"/>
                  <a:pt x="360647" y="902764"/>
                </a:cubicBezTo>
                <a:cubicBezTo>
                  <a:pt x="358446" y="896616"/>
                  <a:pt x="354483" y="891128"/>
                  <a:pt x="349419" y="886846"/>
                </a:cubicBezTo>
                <a:close/>
                <a:moveTo>
                  <a:pt x="331585" y="878174"/>
                </a:moveTo>
                <a:lnTo>
                  <a:pt x="332039" y="878395"/>
                </a:lnTo>
                <a:lnTo>
                  <a:pt x="331092" y="878327"/>
                </a:lnTo>
                <a:close/>
                <a:moveTo>
                  <a:pt x="737637" y="877911"/>
                </a:moveTo>
                <a:cubicBezTo>
                  <a:pt x="741193" y="880476"/>
                  <a:pt x="747416" y="874492"/>
                  <a:pt x="750083" y="880476"/>
                </a:cubicBezTo>
                <a:cubicBezTo>
                  <a:pt x="746527" y="883040"/>
                  <a:pt x="742971" y="879621"/>
                  <a:pt x="740304" y="880476"/>
                </a:cubicBezTo>
                <a:cubicBezTo>
                  <a:pt x="735859" y="882185"/>
                  <a:pt x="732303" y="885604"/>
                  <a:pt x="728747" y="883895"/>
                </a:cubicBezTo>
                <a:cubicBezTo>
                  <a:pt x="727858" y="883040"/>
                  <a:pt x="729636" y="881330"/>
                  <a:pt x="729636" y="880476"/>
                </a:cubicBezTo>
                <a:cubicBezTo>
                  <a:pt x="729636" y="880476"/>
                  <a:pt x="729636" y="880476"/>
                  <a:pt x="737637" y="877911"/>
                </a:cubicBezTo>
                <a:close/>
                <a:moveTo>
                  <a:pt x="319697" y="877516"/>
                </a:moveTo>
                <a:lnTo>
                  <a:pt x="331092" y="878327"/>
                </a:lnTo>
                <a:lnTo>
                  <a:pt x="306046" y="886078"/>
                </a:lnTo>
                <a:cubicBezTo>
                  <a:pt x="302524" y="887834"/>
                  <a:pt x="304285" y="893104"/>
                  <a:pt x="299001" y="891347"/>
                </a:cubicBezTo>
                <a:lnTo>
                  <a:pt x="275001" y="893057"/>
                </a:lnTo>
                <a:lnTo>
                  <a:pt x="279186" y="889701"/>
                </a:lnTo>
                <a:cubicBezTo>
                  <a:pt x="286011" y="887615"/>
                  <a:pt x="293717" y="887395"/>
                  <a:pt x="300762" y="887834"/>
                </a:cubicBezTo>
                <a:cubicBezTo>
                  <a:pt x="306046" y="883004"/>
                  <a:pt x="312651" y="879272"/>
                  <a:pt x="319697" y="877516"/>
                </a:cubicBezTo>
                <a:close/>
                <a:moveTo>
                  <a:pt x="619707" y="876080"/>
                </a:moveTo>
                <a:cubicBezTo>
                  <a:pt x="620601" y="876080"/>
                  <a:pt x="620601" y="876965"/>
                  <a:pt x="621495" y="877851"/>
                </a:cubicBezTo>
                <a:cubicBezTo>
                  <a:pt x="619707" y="884933"/>
                  <a:pt x="608977" y="885819"/>
                  <a:pt x="607189" y="892901"/>
                </a:cubicBezTo>
                <a:cubicBezTo>
                  <a:pt x="605401" y="900869"/>
                  <a:pt x="598248" y="907952"/>
                  <a:pt x="590201" y="908837"/>
                </a:cubicBezTo>
                <a:cubicBezTo>
                  <a:pt x="588413" y="909723"/>
                  <a:pt x="586625" y="907952"/>
                  <a:pt x="584837" y="908837"/>
                </a:cubicBezTo>
                <a:cubicBezTo>
                  <a:pt x="583048" y="910608"/>
                  <a:pt x="583943" y="913264"/>
                  <a:pt x="582154" y="915035"/>
                </a:cubicBezTo>
                <a:cubicBezTo>
                  <a:pt x="578578" y="917690"/>
                  <a:pt x="575896" y="922117"/>
                  <a:pt x="570531" y="921232"/>
                </a:cubicBezTo>
                <a:cubicBezTo>
                  <a:pt x="567849" y="920346"/>
                  <a:pt x="566060" y="919461"/>
                  <a:pt x="565166" y="915920"/>
                </a:cubicBezTo>
                <a:cubicBezTo>
                  <a:pt x="564272" y="913264"/>
                  <a:pt x="566060" y="912379"/>
                  <a:pt x="567849" y="911493"/>
                </a:cubicBezTo>
                <a:cubicBezTo>
                  <a:pt x="570531" y="910608"/>
                  <a:pt x="572319" y="913264"/>
                  <a:pt x="575001" y="911493"/>
                </a:cubicBezTo>
                <a:cubicBezTo>
                  <a:pt x="575896" y="908837"/>
                  <a:pt x="577684" y="906181"/>
                  <a:pt x="575896" y="903525"/>
                </a:cubicBezTo>
                <a:cubicBezTo>
                  <a:pt x="572319" y="899984"/>
                  <a:pt x="568743" y="899099"/>
                  <a:pt x="565166" y="899099"/>
                </a:cubicBezTo>
                <a:cubicBezTo>
                  <a:pt x="559802" y="900869"/>
                  <a:pt x="555331" y="903525"/>
                  <a:pt x="552649" y="907952"/>
                </a:cubicBezTo>
                <a:cubicBezTo>
                  <a:pt x="550861" y="908837"/>
                  <a:pt x="549072" y="908837"/>
                  <a:pt x="548178" y="907952"/>
                </a:cubicBezTo>
                <a:cubicBezTo>
                  <a:pt x="546390" y="906181"/>
                  <a:pt x="544602" y="904411"/>
                  <a:pt x="546390" y="901755"/>
                </a:cubicBezTo>
                <a:cubicBezTo>
                  <a:pt x="548178" y="897328"/>
                  <a:pt x="562484" y="894672"/>
                  <a:pt x="554437" y="887589"/>
                </a:cubicBezTo>
                <a:cubicBezTo>
                  <a:pt x="551755" y="886704"/>
                  <a:pt x="551755" y="892016"/>
                  <a:pt x="549072" y="891131"/>
                </a:cubicBezTo>
                <a:cubicBezTo>
                  <a:pt x="546390" y="890245"/>
                  <a:pt x="543708" y="890245"/>
                  <a:pt x="543708" y="887589"/>
                </a:cubicBezTo>
                <a:cubicBezTo>
                  <a:pt x="543708" y="881392"/>
                  <a:pt x="549072" y="881392"/>
                  <a:pt x="552649" y="879621"/>
                </a:cubicBezTo>
                <a:cubicBezTo>
                  <a:pt x="557119" y="879621"/>
                  <a:pt x="560696" y="882277"/>
                  <a:pt x="563378" y="885819"/>
                </a:cubicBezTo>
                <a:cubicBezTo>
                  <a:pt x="563378" y="888475"/>
                  <a:pt x="565166" y="892016"/>
                  <a:pt x="567849" y="890245"/>
                </a:cubicBezTo>
                <a:cubicBezTo>
                  <a:pt x="578578" y="888475"/>
                  <a:pt x="580366" y="903525"/>
                  <a:pt x="591095" y="899984"/>
                </a:cubicBezTo>
                <a:cubicBezTo>
                  <a:pt x="593778" y="899099"/>
                  <a:pt x="596460" y="898213"/>
                  <a:pt x="598248" y="895557"/>
                </a:cubicBezTo>
                <a:cubicBezTo>
                  <a:pt x="598248" y="892901"/>
                  <a:pt x="600930" y="890245"/>
                  <a:pt x="598248" y="887589"/>
                </a:cubicBezTo>
                <a:cubicBezTo>
                  <a:pt x="594672" y="884933"/>
                  <a:pt x="593778" y="892901"/>
                  <a:pt x="589307" y="889360"/>
                </a:cubicBezTo>
                <a:cubicBezTo>
                  <a:pt x="587519" y="888475"/>
                  <a:pt x="585731" y="885819"/>
                  <a:pt x="586625" y="883163"/>
                </a:cubicBezTo>
                <a:cubicBezTo>
                  <a:pt x="588413" y="878736"/>
                  <a:pt x="592884" y="878736"/>
                  <a:pt x="596460" y="877851"/>
                </a:cubicBezTo>
                <a:cubicBezTo>
                  <a:pt x="604507" y="879621"/>
                  <a:pt x="613448" y="881392"/>
                  <a:pt x="619707" y="876080"/>
                </a:cubicBezTo>
                <a:close/>
                <a:moveTo>
                  <a:pt x="247022" y="873897"/>
                </a:moveTo>
                <a:cubicBezTo>
                  <a:pt x="251432" y="872905"/>
                  <a:pt x="256723" y="872905"/>
                  <a:pt x="261133" y="875882"/>
                </a:cubicBezTo>
                <a:cubicBezTo>
                  <a:pt x="259369" y="880842"/>
                  <a:pt x="255841" y="875882"/>
                  <a:pt x="252313" y="876874"/>
                </a:cubicBezTo>
                <a:cubicBezTo>
                  <a:pt x="250550" y="877866"/>
                  <a:pt x="249668" y="878858"/>
                  <a:pt x="247904" y="877866"/>
                </a:cubicBezTo>
                <a:cubicBezTo>
                  <a:pt x="247022" y="876874"/>
                  <a:pt x="245258" y="874889"/>
                  <a:pt x="247022" y="873897"/>
                </a:cubicBezTo>
                <a:close/>
                <a:moveTo>
                  <a:pt x="383371" y="869049"/>
                </a:moveTo>
                <a:cubicBezTo>
                  <a:pt x="386957" y="868142"/>
                  <a:pt x="389646" y="872678"/>
                  <a:pt x="393232" y="872678"/>
                </a:cubicBezTo>
                <a:cubicBezTo>
                  <a:pt x="395922" y="875399"/>
                  <a:pt x="399507" y="880842"/>
                  <a:pt x="403990" y="879028"/>
                </a:cubicBezTo>
                <a:cubicBezTo>
                  <a:pt x="407576" y="876306"/>
                  <a:pt x="412058" y="873585"/>
                  <a:pt x="417437" y="876306"/>
                </a:cubicBezTo>
                <a:cubicBezTo>
                  <a:pt x="419230" y="878121"/>
                  <a:pt x="421919" y="880842"/>
                  <a:pt x="421023" y="884471"/>
                </a:cubicBezTo>
                <a:cubicBezTo>
                  <a:pt x="420126" y="886285"/>
                  <a:pt x="418333" y="888099"/>
                  <a:pt x="415644" y="888099"/>
                </a:cubicBezTo>
                <a:cubicBezTo>
                  <a:pt x="412058" y="889006"/>
                  <a:pt x="411162" y="880842"/>
                  <a:pt x="407576" y="885378"/>
                </a:cubicBezTo>
                <a:cubicBezTo>
                  <a:pt x="403990" y="889006"/>
                  <a:pt x="406679" y="892635"/>
                  <a:pt x="408472" y="895356"/>
                </a:cubicBezTo>
                <a:cubicBezTo>
                  <a:pt x="412058" y="898078"/>
                  <a:pt x="416540" y="899892"/>
                  <a:pt x="421023" y="897171"/>
                </a:cubicBezTo>
                <a:cubicBezTo>
                  <a:pt x="424609" y="892635"/>
                  <a:pt x="430884" y="889914"/>
                  <a:pt x="435366" y="887192"/>
                </a:cubicBezTo>
                <a:cubicBezTo>
                  <a:pt x="435366" y="887192"/>
                  <a:pt x="435366" y="887192"/>
                  <a:pt x="443434" y="888099"/>
                </a:cubicBezTo>
                <a:cubicBezTo>
                  <a:pt x="445227" y="885378"/>
                  <a:pt x="447917" y="881749"/>
                  <a:pt x="451503" y="881749"/>
                </a:cubicBezTo>
                <a:cubicBezTo>
                  <a:pt x="454192" y="881749"/>
                  <a:pt x="457778" y="881749"/>
                  <a:pt x="458674" y="884471"/>
                </a:cubicBezTo>
                <a:cubicBezTo>
                  <a:pt x="459571" y="887192"/>
                  <a:pt x="459571" y="890821"/>
                  <a:pt x="455985" y="891728"/>
                </a:cubicBezTo>
                <a:cubicBezTo>
                  <a:pt x="454192" y="892635"/>
                  <a:pt x="451503" y="889006"/>
                  <a:pt x="451503" y="892635"/>
                </a:cubicBezTo>
                <a:cubicBezTo>
                  <a:pt x="454192" y="896264"/>
                  <a:pt x="457778" y="899892"/>
                  <a:pt x="457778" y="904428"/>
                </a:cubicBezTo>
                <a:cubicBezTo>
                  <a:pt x="455089" y="904428"/>
                  <a:pt x="450606" y="908056"/>
                  <a:pt x="449710" y="903521"/>
                </a:cubicBezTo>
                <a:cubicBezTo>
                  <a:pt x="449710" y="898985"/>
                  <a:pt x="445227" y="898078"/>
                  <a:pt x="442538" y="896264"/>
                </a:cubicBezTo>
                <a:cubicBezTo>
                  <a:pt x="438056" y="896264"/>
                  <a:pt x="432677" y="897171"/>
                  <a:pt x="429987" y="899892"/>
                </a:cubicBezTo>
                <a:cubicBezTo>
                  <a:pt x="426402" y="903521"/>
                  <a:pt x="422816" y="908964"/>
                  <a:pt x="427298" y="912592"/>
                </a:cubicBezTo>
                <a:cubicBezTo>
                  <a:pt x="430884" y="916221"/>
                  <a:pt x="437159" y="905335"/>
                  <a:pt x="438952" y="914406"/>
                </a:cubicBezTo>
                <a:cubicBezTo>
                  <a:pt x="439849" y="917128"/>
                  <a:pt x="438952" y="919849"/>
                  <a:pt x="437159" y="920756"/>
                </a:cubicBezTo>
                <a:cubicBezTo>
                  <a:pt x="432677" y="925292"/>
                  <a:pt x="426402" y="920756"/>
                  <a:pt x="422816" y="918035"/>
                </a:cubicBezTo>
                <a:cubicBezTo>
                  <a:pt x="420126" y="915314"/>
                  <a:pt x="419230" y="910778"/>
                  <a:pt x="418333" y="907149"/>
                </a:cubicBezTo>
                <a:cubicBezTo>
                  <a:pt x="412954" y="904428"/>
                  <a:pt x="403990" y="907149"/>
                  <a:pt x="400404" y="898985"/>
                </a:cubicBezTo>
                <a:cubicBezTo>
                  <a:pt x="393232" y="894449"/>
                  <a:pt x="398611" y="885378"/>
                  <a:pt x="391439" y="880842"/>
                </a:cubicBezTo>
                <a:cubicBezTo>
                  <a:pt x="386957" y="877214"/>
                  <a:pt x="383371" y="873585"/>
                  <a:pt x="383371" y="869049"/>
                </a:cubicBezTo>
                <a:close/>
                <a:moveTo>
                  <a:pt x="677779" y="866955"/>
                </a:moveTo>
                <a:cubicBezTo>
                  <a:pt x="688414" y="868743"/>
                  <a:pt x="699049" y="875000"/>
                  <a:pt x="707026" y="883044"/>
                </a:cubicBezTo>
                <a:cubicBezTo>
                  <a:pt x="721206" y="882150"/>
                  <a:pt x="732728" y="889300"/>
                  <a:pt x="741590" y="898238"/>
                </a:cubicBezTo>
                <a:cubicBezTo>
                  <a:pt x="744249" y="902707"/>
                  <a:pt x="746908" y="907176"/>
                  <a:pt x="746908" y="912539"/>
                </a:cubicBezTo>
                <a:cubicBezTo>
                  <a:pt x="744249" y="915220"/>
                  <a:pt x="740704" y="912539"/>
                  <a:pt x="738045" y="912539"/>
                </a:cubicBezTo>
                <a:cubicBezTo>
                  <a:pt x="734500" y="903601"/>
                  <a:pt x="725637" y="893769"/>
                  <a:pt x="715002" y="891982"/>
                </a:cubicBezTo>
                <a:cubicBezTo>
                  <a:pt x="707026" y="891982"/>
                  <a:pt x="697277" y="890194"/>
                  <a:pt x="691959" y="882150"/>
                </a:cubicBezTo>
                <a:cubicBezTo>
                  <a:pt x="688414" y="881256"/>
                  <a:pt x="684869" y="879468"/>
                  <a:pt x="681324" y="877681"/>
                </a:cubicBezTo>
                <a:cubicBezTo>
                  <a:pt x="669802" y="875893"/>
                  <a:pt x="655622" y="874106"/>
                  <a:pt x="646759" y="883044"/>
                </a:cubicBezTo>
                <a:cubicBezTo>
                  <a:pt x="646759" y="883044"/>
                  <a:pt x="646759" y="883044"/>
                  <a:pt x="636124" y="892875"/>
                </a:cubicBezTo>
                <a:cubicBezTo>
                  <a:pt x="631693" y="900920"/>
                  <a:pt x="628148" y="908964"/>
                  <a:pt x="627261" y="918796"/>
                </a:cubicBezTo>
                <a:cubicBezTo>
                  <a:pt x="623716" y="924158"/>
                  <a:pt x="616626" y="925946"/>
                  <a:pt x="616626" y="933096"/>
                </a:cubicBezTo>
                <a:cubicBezTo>
                  <a:pt x="609536" y="942034"/>
                  <a:pt x="612195" y="955441"/>
                  <a:pt x="615740" y="964379"/>
                </a:cubicBezTo>
                <a:cubicBezTo>
                  <a:pt x="613967" y="967061"/>
                  <a:pt x="613081" y="968848"/>
                  <a:pt x="610422" y="969742"/>
                </a:cubicBezTo>
                <a:cubicBezTo>
                  <a:pt x="605105" y="966167"/>
                  <a:pt x="605105" y="959017"/>
                  <a:pt x="603332" y="952760"/>
                </a:cubicBezTo>
                <a:cubicBezTo>
                  <a:pt x="602446" y="942034"/>
                  <a:pt x="606877" y="933096"/>
                  <a:pt x="611309" y="924158"/>
                </a:cubicBezTo>
                <a:cubicBezTo>
                  <a:pt x="611309" y="924158"/>
                  <a:pt x="611309" y="924158"/>
                  <a:pt x="621058" y="914327"/>
                </a:cubicBezTo>
                <a:cubicBezTo>
                  <a:pt x="619285" y="907176"/>
                  <a:pt x="621944" y="899132"/>
                  <a:pt x="625489" y="893769"/>
                </a:cubicBezTo>
                <a:cubicBezTo>
                  <a:pt x="627261" y="887513"/>
                  <a:pt x="632579" y="883044"/>
                  <a:pt x="635238" y="878575"/>
                </a:cubicBezTo>
                <a:cubicBezTo>
                  <a:pt x="646759" y="866955"/>
                  <a:pt x="663598" y="863380"/>
                  <a:pt x="677779" y="866955"/>
                </a:cubicBezTo>
                <a:close/>
                <a:moveTo>
                  <a:pt x="795855" y="864967"/>
                </a:moveTo>
                <a:cubicBezTo>
                  <a:pt x="799295" y="868596"/>
                  <a:pt x="799295" y="874946"/>
                  <a:pt x="799295" y="880389"/>
                </a:cubicBezTo>
                <a:cubicBezTo>
                  <a:pt x="795855" y="885831"/>
                  <a:pt x="791556" y="890367"/>
                  <a:pt x="785537" y="890367"/>
                </a:cubicBezTo>
                <a:cubicBezTo>
                  <a:pt x="782957" y="890367"/>
                  <a:pt x="781237" y="888553"/>
                  <a:pt x="779518" y="885831"/>
                </a:cubicBezTo>
                <a:cubicBezTo>
                  <a:pt x="778658" y="884017"/>
                  <a:pt x="778658" y="881296"/>
                  <a:pt x="779518" y="879481"/>
                </a:cubicBezTo>
                <a:cubicBezTo>
                  <a:pt x="780378" y="877667"/>
                  <a:pt x="782957" y="876760"/>
                  <a:pt x="783817" y="878574"/>
                </a:cubicBezTo>
                <a:cubicBezTo>
                  <a:pt x="785537" y="879481"/>
                  <a:pt x="785537" y="881296"/>
                  <a:pt x="788116" y="881296"/>
                </a:cubicBezTo>
                <a:cubicBezTo>
                  <a:pt x="797575" y="881296"/>
                  <a:pt x="790696" y="868596"/>
                  <a:pt x="795855" y="864967"/>
                </a:cubicBezTo>
                <a:close/>
                <a:moveTo>
                  <a:pt x="751187" y="864302"/>
                </a:moveTo>
                <a:cubicBezTo>
                  <a:pt x="755764" y="865443"/>
                  <a:pt x="760005" y="867725"/>
                  <a:pt x="763577" y="870920"/>
                </a:cubicBezTo>
                <a:cubicBezTo>
                  <a:pt x="766256" y="876397"/>
                  <a:pt x="770721" y="881874"/>
                  <a:pt x="768042" y="888263"/>
                </a:cubicBezTo>
                <a:cubicBezTo>
                  <a:pt x="767149" y="892827"/>
                  <a:pt x="762684" y="894653"/>
                  <a:pt x="760005" y="897391"/>
                </a:cubicBezTo>
                <a:cubicBezTo>
                  <a:pt x="758219" y="898304"/>
                  <a:pt x="754647" y="898304"/>
                  <a:pt x="753754" y="897391"/>
                </a:cubicBezTo>
                <a:cubicBezTo>
                  <a:pt x="751076" y="895566"/>
                  <a:pt x="749290" y="892827"/>
                  <a:pt x="749290" y="890089"/>
                </a:cubicBezTo>
                <a:cubicBezTo>
                  <a:pt x="747504" y="883699"/>
                  <a:pt x="757326" y="883699"/>
                  <a:pt x="754647" y="877310"/>
                </a:cubicBezTo>
                <a:cubicBezTo>
                  <a:pt x="750183" y="875484"/>
                  <a:pt x="746611" y="873659"/>
                  <a:pt x="742146" y="873659"/>
                </a:cubicBezTo>
                <a:cubicBezTo>
                  <a:pt x="735895" y="874571"/>
                  <a:pt x="728751" y="875484"/>
                  <a:pt x="723394" y="880961"/>
                </a:cubicBezTo>
                <a:cubicBezTo>
                  <a:pt x="719822" y="881874"/>
                  <a:pt x="715357" y="881874"/>
                  <a:pt x="713571" y="879135"/>
                </a:cubicBezTo>
                <a:cubicBezTo>
                  <a:pt x="718036" y="869095"/>
                  <a:pt x="728751" y="868182"/>
                  <a:pt x="736788" y="864531"/>
                </a:cubicBezTo>
                <a:cubicBezTo>
                  <a:pt x="741699" y="863161"/>
                  <a:pt x="746611" y="863161"/>
                  <a:pt x="751187" y="864302"/>
                </a:cubicBezTo>
                <a:close/>
                <a:moveTo>
                  <a:pt x="318890" y="861986"/>
                </a:moveTo>
                <a:cubicBezTo>
                  <a:pt x="325987" y="861096"/>
                  <a:pt x="333084" y="860205"/>
                  <a:pt x="340181" y="861986"/>
                </a:cubicBezTo>
                <a:cubicBezTo>
                  <a:pt x="345504" y="864658"/>
                  <a:pt x="350826" y="866439"/>
                  <a:pt x="355262" y="870001"/>
                </a:cubicBezTo>
                <a:cubicBezTo>
                  <a:pt x="366795" y="876235"/>
                  <a:pt x="377440" y="887812"/>
                  <a:pt x="379214" y="900280"/>
                </a:cubicBezTo>
                <a:cubicBezTo>
                  <a:pt x="379214" y="900280"/>
                  <a:pt x="379214" y="900280"/>
                  <a:pt x="381876" y="913638"/>
                </a:cubicBezTo>
                <a:cubicBezTo>
                  <a:pt x="389860" y="919872"/>
                  <a:pt x="391634" y="929668"/>
                  <a:pt x="395183" y="938573"/>
                </a:cubicBezTo>
                <a:cubicBezTo>
                  <a:pt x="396070" y="948369"/>
                  <a:pt x="395183" y="958165"/>
                  <a:pt x="388973" y="965289"/>
                </a:cubicBezTo>
                <a:cubicBezTo>
                  <a:pt x="388086" y="967070"/>
                  <a:pt x="387199" y="969742"/>
                  <a:pt x="385424" y="969742"/>
                </a:cubicBezTo>
                <a:cubicBezTo>
                  <a:pt x="380989" y="968852"/>
                  <a:pt x="379214" y="966180"/>
                  <a:pt x="378327" y="963508"/>
                </a:cubicBezTo>
                <a:cubicBezTo>
                  <a:pt x="376553" y="958165"/>
                  <a:pt x="383650" y="957275"/>
                  <a:pt x="383650" y="951931"/>
                </a:cubicBezTo>
                <a:cubicBezTo>
                  <a:pt x="388086" y="940354"/>
                  <a:pt x="382763" y="927887"/>
                  <a:pt x="374779" y="919872"/>
                </a:cubicBezTo>
                <a:cubicBezTo>
                  <a:pt x="365908" y="918091"/>
                  <a:pt x="371230" y="908295"/>
                  <a:pt x="367682" y="902061"/>
                </a:cubicBezTo>
                <a:cubicBezTo>
                  <a:pt x="363246" y="890484"/>
                  <a:pt x="353488" y="878907"/>
                  <a:pt x="341068" y="874454"/>
                </a:cubicBezTo>
                <a:cubicBezTo>
                  <a:pt x="326874" y="870892"/>
                  <a:pt x="311793" y="872673"/>
                  <a:pt x="301147" y="883359"/>
                </a:cubicBezTo>
                <a:cubicBezTo>
                  <a:pt x="300260" y="885140"/>
                  <a:pt x="296711" y="885140"/>
                  <a:pt x="294937" y="885140"/>
                </a:cubicBezTo>
                <a:cubicBezTo>
                  <a:pt x="284292" y="881578"/>
                  <a:pt x="272759" y="886921"/>
                  <a:pt x="264775" y="893155"/>
                </a:cubicBezTo>
                <a:cubicBezTo>
                  <a:pt x="261226" y="897608"/>
                  <a:pt x="257678" y="903842"/>
                  <a:pt x="256791" y="909185"/>
                </a:cubicBezTo>
                <a:cubicBezTo>
                  <a:pt x="254129" y="910966"/>
                  <a:pt x="250581" y="910966"/>
                  <a:pt x="247032" y="909185"/>
                </a:cubicBezTo>
                <a:cubicBezTo>
                  <a:pt x="245258" y="904732"/>
                  <a:pt x="249694" y="899389"/>
                  <a:pt x="250581" y="894936"/>
                </a:cubicBezTo>
                <a:cubicBezTo>
                  <a:pt x="259452" y="881578"/>
                  <a:pt x="273646" y="872673"/>
                  <a:pt x="289614" y="872673"/>
                </a:cubicBezTo>
                <a:cubicBezTo>
                  <a:pt x="294050" y="876235"/>
                  <a:pt x="295824" y="870001"/>
                  <a:pt x="299373" y="869111"/>
                </a:cubicBezTo>
                <a:cubicBezTo>
                  <a:pt x="305583" y="864658"/>
                  <a:pt x="312680" y="863767"/>
                  <a:pt x="318890" y="861986"/>
                </a:cubicBezTo>
                <a:close/>
                <a:moveTo>
                  <a:pt x="200069" y="860674"/>
                </a:moveTo>
                <a:cubicBezTo>
                  <a:pt x="201325" y="861215"/>
                  <a:pt x="202468" y="862514"/>
                  <a:pt x="202925" y="863813"/>
                </a:cubicBezTo>
                <a:cubicBezTo>
                  <a:pt x="202011" y="869008"/>
                  <a:pt x="204753" y="873338"/>
                  <a:pt x="207495" y="876801"/>
                </a:cubicBezTo>
                <a:cubicBezTo>
                  <a:pt x="209323" y="877667"/>
                  <a:pt x="212065" y="879399"/>
                  <a:pt x="212979" y="876801"/>
                </a:cubicBezTo>
                <a:cubicBezTo>
                  <a:pt x="213893" y="875935"/>
                  <a:pt x="214807" y="874203"/>
                  <a:pt x="216635" y="874203"/>
                </a:cubicBezTo>
                <a:cubicBezTo>
                  <a:pt x="219377" y="874203"/>
                  <a:pt x="220291" y="876801"/>
                  <a:pt x="221205" y="878533"/>
                </a:cubicBezTo>
                <a:cubicBezTo>
                  <a:pt x="223033" y="881131"/>
                  <a:pt x="220291" y="884594"/>
                  <a:pt x="218463" y="885460"/>
                </a:cubicBezTo>
                <a:cubicBezTo>
                  <a:pt x="212065" y="887192"/>
                  <a:pt x="206581" y="883728"/>
                  <a:pt x="202011" y="881131"/>
                </a:cubicBezTo>
                <a:cubicBezTo>
                  <a:pt x="197441" y="875935"/>
                  <a:pt x="192871" y="869008"/>
                  <a:pt x="196527" y="862081"/>
                </a:cubicBezTo>
                <a:cubicBezTo>
                  <a:pt x="197441" y="860349"/>
                  <a:pt x="198812" y="860132"/>
                  <a:pt x="200069" y="860674"/>
                </a:cubicBezTo>
                <a:close/>
                <a:moveTo>
                  <a:pt x="250077" y="857921"/>
                </a:moveTo>
                <a:cubicBezTo>
                  <a:pt x="260771" y="857030"/>
                  <a:pt x="270575" y="860592"/>
                  <a:pt x="278596" y="868607"/>
                </a:cubicBezTo>
                <a:cubicBezTo>
                  <a:pt x="277705" y="870388"/>
                  <a:pt x="275031" y="870388"/>
                  <a:pt x="273249" y="871279"/>
                </a:cubicBezTo>
                <a:cubicBezTo>
                  <a:pt x="273249" y="871279"/>
                  <a:pt x="273249" y="871279"/>
                  <a:pt x="267010" y="873950"/>
                </a:cubicBezTo>
                <a:cubicBezTo>
                  <a:pt x="259880" y="870388"/>
                  <a:pt x="250077" y="867717"/>
                  <a:pt x="242056" y="872169"/>
                </a:cubicBezTo>
                <a:cubicBezTo>
                  <a:pt x="241164" y="873950"/>
                  <a:pt x="238491" y="874841"/>
                  <a:pt x="240273" y="877512"/>
                </a:cubicBezTo>
                <a:cubicBezTo>
                  <a:pt x="242947" y="878403"/>
                  <a:pt x="247403" y="879294"/>
                  <a:pt x="248294" y="883746"/>
                </a:cubicBezTo>
                <a:cubicBezTo>
                  <a:pt x="249185" y="888199"/>
                  <a:pt x="246512" y="891761"/>
                  <a:pt x="242056" y="893542"/>
                </a:cubicBezTo>
                <a:cubicBezTo>
                  <a:pt x="238491" y="892652"/>
                  <a:pt x="233143" y="891761"/>
                  <a:pt x="231361" y="888199"/>
                </a:cubicBezTo>
                <a:cubicBezTo>
                  <a:pt x="228687" y="883746"/>
                  <a:pt x="227796" y="878403"/>
                  <a:pt x="229578" y="873060"/>
                </a:cubicBezTo>
                <a:cubicBezTo>
                  <a:pt x="232252" y="865045"/>
                  <a:pt x="241164" y="859702"/>
                  <a:pt x="250077" y="857921"/>
                </a:cubicBezTo>
                <a:close/>
                <a:moveTo>
                  <a:pt x="788650" y="854013"/>
                </a:moveTo>
                <a:cubicBezTo>
                  <a:pt x="792852" y="852267"/>
                  <a:pt x="792852" y="859252"/>
                  <a:pt x="794533" y="860998"/>
                </a:cubicBezTo>
                <a:cubicBezTo>
                  <a:pt x="792852" y="864491"/>
                  <a:pt x="790331" y="868856"/>
                  <a:pt x="786969" y="869729"/>
                </a:cubicBezTo>
                <a:cubicBezTo>
                  <a:pt x="785288" y="865364"/>
                  <a:pt x="780246" y="864491"/>
                  <a:pt x="781086" y="859252"/>
                </a:cubicBezTo>
                <a:cubicBezTo>
                  <a:pt x="782767" y="856633"/>
                  <a:pt x="785288" y="855760"/>
                  <a:pt x="788650" y="854013"/>
                </a:cubicBezTo>
                <a:close/>
                <a:moveTo>
                  <a:pt x="207402" y="850680"/>
                </a:moveTo>
                <a:cubicBezTo>
                  <a:pt x="209966" y="851527"/>
                  <a:pt x="212531" y="853220"/>
                  <a:pt x="215095" y="854913"/>
                </a:cubicBezTo>
                <a:cubicBezTo>
                  <a:pt x="215095" y="857453"/>
                  <a:pt x="214240" y="859993"/>
                  <a:pt x="213385" y="862533"/>
                </a:cubicBezTo>
                <a:cubicBezTo>
                  <a:pt x="211676" y="863380"/>
                  <a:pt x="210821" y="862533"/>
                  <a:pt x="209966" y="862533"/>
                </a:cubicBezTo>
                <a:cubicBezTo>
                  <a:pt x="207402" y="860840"/>
                  <a:pt x="205692" y="859147"/>
                  <a:pt x="203983" y="855760"/>
                </a:cubicBezTo>
                <a:cubicBezTo>
                  <a:pt x="203983" y="853220"/>
                  <a:pt x="205692" y="851527"/>
                  <a:pt x="207402" y="850680"/>
                </a:cubicBezTo>
                <a:close/>
                <a:moveTo>
                  <a:pt x="769473" y="828658"/>
                </a:moveTo>
                <a:cubicBezTo>
                  <a:pt x="774689" y="826867"/>
                  <a:pt x="779905" y="831345"/>
                  <a:pt x="785121" y="831345"/>
                </a:cubicBezTo>
                <a:cubicBezTo>
                  <a:pt x="785121" y="831345"/>
                  <a:pt x="785121" y="831345"/>
                  <a:pt x="790337" y="830449"/>
                </a:cubicBezTo>
                <a:cubicBezTo>
                  <a:pt x="792945" y="832240"/>
                  <a:pt x="790337" y="834927"/>
                  <a:pt x="790337" y="836718"/>
                </a:cubicBezTo>
                <a:cubicBezTo>
                  <a:pt x="788598" y="842091"/>
                  <a:pt x="784252" y="835822"/>
                  <a:pt x="779905" y="838509"/>
                </a:cubicBezTo>
                <a:cubicBezTo>
                  <a:pt x="778166" y="839404"/>
                  <a:pt x="777297" y="841195"/>
                  <a:pt x="776428" y="843882"/>
                </a:cubicBezTo>
                <a:cubicBezTo>
                  <a:pt x="776428" y="843882"/>
                  <a:pt x="776428" y="843882"/>
                  <a:pt x="777297" y="844777"/>
                </a:cubicBezTo>
                <a:cubicBezTo>
                  <a:pt x="779036" y="844777"/>
                  <a:pt x="779905" y="842091"/>
                  <a:pt x="782513" y="842091"/>
                </a:cubicBezTo>
                <a:cubicBezTo>
                  <a:pt x="785121" y="842091"/>
                  <a:pt x="788598" y="843882"/>
                  <a:pt x="788598" y="847464"/>
                </a:cubicBezTo>
                <a:cubicBezTo>
                  <a:pt x="787729" y="853733"/>
                  <a:pt x="780774" y="852837"/>
                  <a:pt x="776428" y="855524"/>
                </a:cubicBezTo>
                <a:cubicBezTo>
                  <a:pt x="772950" y="860001"/>
                  <a:pt x="766865" y="861792"/>
                  <a:pt x="761649" y="860001"/>
                </a:cubicBezTo>
                <a:cubicBezTo>
                  <a:pt x="759910" y="859106"/>
                  <a:pt x="756433" y="858210"/>
                  <a:pt x="757302" y="854628"/>
                </a:cubicBezTo>
                <a:cubicBezTo>
                  <a:pt x="766865" y="849255"/>
                  <a:pt x="760780" y="835822"/>
                  <a:pt x="769473" y="828658"/>
                </a:cubicBezTo>
                <a:close/>
                <a:moveTo>
                  <a:pt x="802425" y="828455"/>
                </a:moveTo>
                <a:cubicBezTo>
                  <a:pt x="802425" y="828455"/>
                  <a:pt x="802425" y="828455"/>
                  <a:pt x="805872" y="839238"/>
                </a:cubicBezTo>
                <a:cubicBezTo>
                  <a:pt x="803287" y="841035"/>
                  <a:pt x="799840" y="844630"/>
                  <a:pt x="800702" y="849123"/>
                </a:cubicBezTo>
                <a:cubicBezTo>
                  <a:pt x="800702" y="853616"/>
                  <a:pt x="804149" y="856311"/>
                  <a:pt x="806734" y="857210"/>
                </a:cubicBezTo>
                <a:cubicBezTo>
                  <a:pt x="808458" y="856311"/>
                  <a:pt x="810181" y="855413"/>
                  <a:pt x="811043" y="852717"/>
                </a:cubicBezTo>
                <a:cubicBezTo>
                  <a:pt x="809320" y="851818"/>
                  <a:pt x="807596" y="855413"/>
                  <a:pt x="805011" y="852717"/>
                </a:cubicBezTo>
                <a:cubicBezTo>
                  <a:pt x="804149" y="850021"/>
                  <a:pt x="804149" y="846427"/>
                  <a:pt x="805872" y="844630"/>
                </a:cubicBezTo>
                <a:cubicBezTo>
                  <a:pt x="809320" y="838340"/>
                  <a:pt x="815352" y="844630"/>
                  <a:pt x="819661" y="845528"/>
                </a:cubicBezTo>
                <a:cubicBezTo>
                  <a:pt x="823108" y="848224"/>
                  <a:pt x="821384" y="852717"/>
                  <a:pt x="820523" y="855413"/>
                </a:cubicBezTo>
                <a:cubicBezTo>
                  <a:pt x="817075" y="859007"/>
                  <a:pt x="814490" y="863500"/>
                  <a:pt x="813628" y="867993"/>
                </a:cubicBezTo>
                <a:cubicBezTo>
                  <a:pt x="811043" y="871587"/>
                  <a:pt x="808458" y="876080"/>
                  <a:pt x="804149" y="876080"/>
                </a:cubicBezTo>
                <a:cubicBezTo>
                  <a:pt x="803287" y="867993"/>
                  <a:pt x="799840" y="859906"/>
                  <a:pt x="795531" y="852717"/>
                </a:cubicBezTo>
                <a:cubicBezTo>
                  <a:pt x="792946" y="848224"/>
                  <a:pt x="793808" y="842832"/>
                  <a:pt x="793808" y="837441"/>
                </a:cubicBezTo>
                <a:cubicBezTo>
                  <a:pt x="795531" y="833847"/>
                  <a:pt x="797255" y="828455"/>
                  <a:pt x="802425" y="828455"/>
                </a:cubicBezTo>
                <a:close/>
                <a:moveTo>
                  <a:pt x="201537" y="822105"/>
                </a:moveTo>
                <a:cubicBezTo>
                  <a:pt x="206943" y="824761"/>
                  <a:pt x="207844" y="831844"/>
                  <a:pt x="208745" y="837156"/>
                </a:cubicBezTo>
                <a:cubicBezTo>
                  <a:pt x="208745" y="837156"/>
                  <a:pt x="208745" y="837156"/>
                  <a:pt x="205141" y="848665"/>
                </a:cubicBezTo>
                <a:cubicBezTo>
                  <a:pt x="201537" y="853092"/>
                  <a:pt x="197032" y="857518"/>
                  <a:pt x="192527" y="861945"/>
                </a:cubicBezTo>
                <a:cubicBezTo>
                  <a:pt x="191626" y="863715"/>
                  <a:pt x="191626" y="868142"/>
                  <a:pt x="188022" y="868142"/>
                </a:cubicBezTo>
                <a:cubicBezTo>
                  <a:pt x="184418" y="863715"/>
                  <a:pt x="181715" y="858404"/>
                  <a:pt x="183517" y="853092"/>
                </a:cubicBezTo>
                <a:cubicBezTo>
                  <a:pt x="183517" y="853092"/>
                  <a:pt x="183517" y="853092"/>
                  <a:pt x="179012" y="849550"/>
                </a:cubicBezTo>
                <a:cubicBezTo>
                  <a:pt x="178111" y="846009"/>
                  <a:pt x="175408" y="843353"/>
                  <a:pt x="177210" y="839812"/>
                </a:cubicBezTo>
                <a:cubicBezTo>
                  <a:pt x="179913" y="838926"/>
                  <a:pt x="183517" y="839812"/>
                  <a:pt x="185319" y="838926"/>
                </a:cubicBezTo>
                <a:cubicBezTo>
                  <a:pt x="188022" y="838926"/>
                  <a:pt x="190725" y="836270"/>
                  <a:pt x="193428" y="838041"/>
                </a:cubicBezTo>
                <a:cubicBezTo>
                  <a:pt x="194329" y="839812"/>
                  <a:pt x="194329" y="842468"/>
                  <a:pt x="193428" y="843353"/>
                </a:cubicBezTo>
                <a:cubicBezTo>
                  <a:pt x="191626" y="847780"/>
                  <a:pt x="182616" y="840697"/>
                  <a:pt x="187121" y="847780"/>
                </a:cubicBezTo>
                <a:cubicBezTo>
                  <a:pt x="188923" y="849550"/>
                  <a:pt x="191626" y="847780"/>
                  <a:pt x="193428" y="847780"/>
                </a:cubicBezTo>
                <a:cubicBezTo>
                  <a:pt x="197032" y="846009"/>
                  <a:pt x="198834" y="843353"/>
                  <a:pt x="198834" y="839812"/>
                </a:cubicBezTo>
                <a:cubicBezTo>
                  <a:pt x="198834" y="839812"/>
                  <a:pt x="198834" y="839812"/>
                  <a:pt x="197032" y="832729"/>
                </a:cubicBezTo>
                <a:cubicBezTo>
                  <a:pt x="198834" y="829188"/>
                  <a:pt x="199735" y="825646"/>
                  <a:pt x="201537" y="822105"/>
                </a:cubicBezTo>
                <a:close/>
                <a:moveTo>
                  <a:pt x="757794" y="820884"/>
                </a:moveTo>
                <a:cubicBezTo>
                  <a:pt x="761422" y="818930"/>
                  <a:pt x="765051" y="823815"/>
                  <a:pt x="765958" y="826746"/>
                </a:cubicBezTo>
                <a:cubicBezTo>
                  <a:pt x="763236" y="831630"/>
                  <a:pt x="758701" y="831630"/>
                  <a:pt x="755072" y="831630"/>
                </a:cubicBezTo>
                <a:cubicBezTo>
                  <a:pt x="753258" y="827722"/>
                  <a:pt x="755072" y="823815"/>
                  <a:pt x="757794" y="820884"/>
                </a:cubicBezTo>
                <a:close/>
                <a:moveTo>
                  <a:pt x="226089" y="819799"/>
                </a:moveTo>
                <a:cubicBezTo>
                  <a:pt x="229740" y="818930"/>
                  <a:pt x="230653" y="822407"/>
                  <a:pt x="233392" y="824146"/>
                </a:cubicBezTo>
                <a:cubicBezTo>
                  <a:pt x="236130" y="830231"/>
                  <a:pt x="235217" y="836317"/>
                  <a:pt x="237956" y="842402"/>
                </a:cubicBezTo>
                <a:cubicBezTo>
                  <a:pt x="239781" y="845010"/>
                  <a:pt x="245258" y="846749"/>
                  <a:pt x="245258" y="851095"/>
                </a:cubicBezTo>
                <a:cubicBezTo>
                  <a:pt x="240694" y="854573"/>
                  <a:pt x="234304" y="855442"/>
                  <a:pt x="228828" y="853703"/>
                </a:cubicBezTo>
                <a:cubicBezTo>
                  <a:pt x="225176" y="851965"/>
                  <a:pt x="222438" y="848487"/>
                  <a:pt x="218787" y="851095"/>
                </a:cubicBezTo>
                <a:cubicBezTo>
                  <a:pt x="214223" y="851095"/>
                  <a:pt x="211484" y="848487"/>
                  <a:pt x="209659" y="845879"/>
                </a:cubicBezTo>
                <a:cubicBezTo>
                  <a:pt x="210572" y="841533"/>
                  <a:pt x="209659" y="835447"/>
                  <a:pt x="213310" y="831101"/>
                </a:cubicBezTo>
                <a:cubicBezTo>
                  <a:pt x="216048" y="831101"/>
                  <a:pt x="218787" y="830231"/>
                  <a:pt x="221525" y="831970"/>
                </a:cubicBezTo>
                <a:cubicBezTo>
                  <a:pt x="221525" y="833709"/>
                  <a:pt x="222438" y="835447"/>
                  <a:pt x="220612" y="835447"/>
                </a:cubicBezTo>
                <a:cubicBezTo>
                  <a:pt x="218787" y="836317"/>
                  <a:pt x="216961" y="837186"/>
                  <a:pt x="216048" y="838925"/>
                </a:cubicBezTo>
                <a:cubicBezTo>
                  <a:pt x="218787" y="840663"/>
                  <a:pt x="220612" y="839794"/>
                  <a:pt x="222438" y="838925"/>
                </a:cubicBezTo>
                <a:cubicBezTo>
                  <a:pt x="227002" y="837186"/>
                  <a:pt x="226089" y="832839"/>
                  <a:pt x="225176" y="830231"/>
                </a:cubicBezTo>
                <a:cubicBezTo>
                  <a:pt x="225176" y="830231"/>
                  <a:pt x="225176" y="830231"/>
                  <a:pt x="220612" y="825885"/>
                </a:cubicBezTo>
                <a:cubicBezTo>
                  <a:pt x="216048" y="823277"/>
                  <a:pt x="208746" y="831970"/>
                  <a:pt x="209659" y="823277"/>
                </a:cubicBezTo>
                <a:cubicBezTo>
                  <a:pt x="211484" y="822407"/>
                  <a:pt x="214223" y="822407"/>
                  <a:pt x="216961" y="822407"/>
                </a:cubicBezTo>
                <a:cubicBezTo>
                  <a:pt x="217874" y="823277"/>
                  <a:pt x="218787" y="825015"/>
                  <a:pt x="219700" y="824146"/>
                </a:cubicBezTo>
                <a:cubicBezTo>
                  <a:pt x="220612" y="822407"/>
                  <a:pt x="223351" y="820669"/>
                  <a:pt x="226089" y="819799"/>
                </a:cubicBezTo>
                <a:close/>
                <a:moveTo>
                  <a:pt x="823285" y="813487"/>
                </a:moveTo>
                <a:cubicBezTo>
                  <a:pt x="826813" y="812580"/>
                  <a:pt x="829458" y="815302"/>
                  <a:pt x="832104" y="817116"/>
                </a:cubicBezTo>
                <a:cubicBezTo>
                  <a:pt x="837396" y="824373"/>
                  <a:pt x="836514" y="832537"/>
                  <a:pt x="835632" y="842516"/>
                </a:cubicBezTo>
                <a:cubicBezTo>
                  <a:pt x="825931" y="843423"/>
                  <a:pt x="814465" y="844330"/>
                  <a:pt x="808292" y="835259"/>
                </a:cubicBezTo>
                <a:cubicBezTo>
                  <a:pt x="806528" y="832537"/>
                  <a:pt x="805646" y="828909"/>
                  <a:pt x="806528" y="825280"/>
                </a:cubicBezTo>
                <a:cubicBezTo>
                  <a:pt x="809174" y="822559"/>
                  <a:pt x="811819" y="820744"/>
                  <a:pt x="814465" y="818930"/>
                </a:cubicBezTo>
                <a:cubicBezTo>
                  <a:pt x="817993" y="818023"/>
                  <a:pt x="820639" y="820744"/>
                  <a:pt x="820639" y="824373"/>
                </a:cubicBezTo>
                <a:cubicBezTo>
                  <a:pt x="824167" y="828909"/>
                  <a:pt x="812701" y="828909"/>
                  <a:pt x="818875" y="832537"/>
                </a:cubicBezTo>
                <a:cubicBezTo>
                  <a:pt x="821521" y="831630"/>
                  <a:pt x="824167" y="828909"/>
                  <a:pt x="824167" y="827094"/>
                </a:cubicBezTo>
                <a:cubicBezTo>
                  <a:pt x="825049" y="822559"/>
                  <a:pt x="823285" y="818930"/>
                  <a:pt x="820639" y="816209"/>
                </a:cubicBezTo>
                <a:cubicBezTo>
                  <a:pt x="819757" y="814394"/>
                  <a:pt x="822403" y="813487"/>
                  <a:pt x="823285" y="813487"/>
                </a:cubicBezTo>
                <a:close/>
                <a:moveTo>
                  <a:pt x="238908" y="812933"/>
                </a:moveTo>
                <a:cubicBezTo>
                  <a:pt x="240722" y="816814"/>
                  <a:pt x="242537" y="821664"/>
                  <a:pt x="245258" y="825545"/>
                </a:cubicBezTo>
                <a:cubicBezTo>
                  <a:pt x="244351" y="827485"/>
                  <a:pt x="241629" y="827485"/>
                  <a:pt x="239815" y="828455"/>
                </a:cubicBezTo>
                <a:cubicBezTo>
                  <a:pt x="237094" y="828455"/>
                  <a:pt x="238908" y="825545"/>
                  <a:pt x="237094" y="824575"/>
                </a:cubicBezTo>
                <a:cubicBezTo>
                  <a:pt x="236187" y="821664"/>
                  <a:pt x="232558" y="819724"/>
                  <a:pt x="232558" y="815844"/>
                </a:cubicBezTo>
                <a:cubicBezTo>
                  <a:pt x="234372" y="813903"/>
                  <a:pt x="236187" y="810993"/>
                  <a:pt x="238908" y="812933"/>
                </a:cubicBezTo>
                <a:close/>
                <a:moveTo>
                  <a:pt x="177896" y="807092"/>
                </a:moveTo>
                <a:cubicBezTo>
                  <a:pt x="180471" y="807092"/>
                  <a:pt x="184761" y="806230"/>
                  <a:pt x="185619" y="808815"/>
                </a:cubicBezTo>
                <a:cubicBezTo>
                  <a:pt x="187336" y="811401"/>
                  <a:pt x="188194" y="815710"/>
                  <a:pt x="187336" y="818295"/>
                </a:cubicBezTo>
                <a:cubicBezTo>
                  <a:pt x="184761" y="820018"/>
                  <a:pt x="183045" y="821742"/>
                  <a:pt x="180471" y="820018"/>
                </a:cubicBezTo>
                <a:cubicBezTo>
                  <a:pt x="179613" y="820018"/>
                  <a:pt x="179613" y="818295"/>
                  <a:pt x="177896" y="817433"/>
                </a:cubicBezTo>
                <a:cubicBezTo>
                  <a:pt x="175322" y="818295"/>
                  <a:pt x="177038" y="821742"/>
                  <a:pt x="177896" y="822604"/>
                </a:cubicBezTo>
                <a:cubicBezTo>
                  <a:pt x="179613" y="826051"/>
                  <a:pt x="183903" y="824327"/>
                  <a:pt x="185619" y="824327"/>
                </a:cubicBezTo>
                <a:cubicBezTo>
                  <a:pt x="189910" y="824327"/>
                  <a:pt x="189910" y="812263"/>
                  <a:pt x="195059" y="820018"/>
                </a:cubicBezTo>
                <a:cubicBezTo>
                  <a:pt x="197633" y="826051"/>
                  <a:pt x="191626" y="830360"/>
                  <a:pt x="188194" y="833807"/>
                </a:cubicBezTo>
                <a:cubicBezTo>
                  <a:pt x="182187" y="836392"/>
                  <a:pt x="172748" y="833807"/>
                  <a:pt x="165883" y="832945"/>
                </a:cubicBezTo>
                <a:cubicBezTo>
                  <a:pt x="166741" y="823466"/>
                  <a:pt x="167599" y="811401"/>
                  <a:pt x="177896" y="807092"/>
                </a:cubicBezTo>
                <a:close/>
                <a:moveTo>
                  <a:pt x="731117" y="806429"/>
                </a:moveTo>
                <a:cubicBezTo>
                  <a:pt x="733774" y="808215"/>
                  <a:pt x="739973" y="804643"/>
                  <a:pt x="740859" y="810001"/>
                </a:cubicBezTo>
                <a:cubicBezTo>
                  <a:pt x="741744" y="810894"/>
                  <a:pt x="741744" y="812680"/>
                  <a:pt x="740859" y="813573"/>
                </a:cubicBezTo>
                <a:cubicBezTo>
                  <a:pt x="737316" y="812680"/>
                  <a:pt x="736430" y="818038"/>
                  <a:pt x="733774" y="815359"/>
                </a:cubicBezTo>
                <a:cubicBezTo>
                  <a:pt x="731117" y="815359"/>
                  <a:pt x="732002" y="818038"/>
                  <a:pt x="732002" y="818931"/>
                </a:cubicBezTo>
                <a:cubicBezTo>
                  <a:pt x="732002" y="820717"/>
                  <a:pt x="733774" y="822503"/>
                  <a:pt x="735545" y="822503"/>
                </a:cubicBezTo>
                <a:cubicBezTo>
                  <a:pt x="740859" y="824288"/>
                  <a:pt x="747944" y="818931"/>
                  <a:pt x="752372" y="824288"/>
                </a:cubicBezTo>
                <a:cubicBezTo>
                  <a:pt x="753258" y="829646"/>
                  <a:pt x="747058" y="827860"/>
                  <a:pt x="744401" y="828753"/>
                </a:cubicBezTo>
                <a:cubicBezTo>
                  <a:pt x="739087" y="828753"/>
                  <a:pt x="733774" y="831432"/>
                  <a:pt x="731117" y="835897"/>
                </a:cubicBezTo>
                <a:cubicBezTo>
                  <a:pt x="728460" y="839469"/>
                  <a:pt x="727574" y="844827"/>
                  <a:pt x="729345" y="848399"/>
                </a:cubicBezTo>
                <a:cubicBezTo>
                  <a:pt x="731117" y="849292"/>
                  <a:pt x="732002" y="851970"/>
                  <a:pt x="733774" y="850185"/>
                </a:cubicBezTo>
                <a:cubicBezTo>
                  <a:pt x="735545" y="848399"/>
                  <a:pt x="736430" y="844827"/>
                  <a:pt x="739087" y="843934"/>
                </a:cubicBezTo>
                <a:cubicBezTo>
                  <a:pt x="741744" y="843934"/>
                  <a:pt x="743516" y="844827"/>
                  <a:pt x="744401" y="847506"/>
                </a:cubicBezTo>
                <a:cubicBezTo>
                  <a:pt x="744401" y="849292"/>
                  <a:pt x="743516" y="853756"/>
                  <a:pt x="741744" y="855542"/>
                </a:cubicBezTo>
                <a:cubicBezTo>
                  <a:pt x="739087" y="857328"/>
                  <a:pt x="735545" y="859114"/>
                  <a:pt x="732888" y="859114"/>
                </a:cubicBezTo>
                <a:cubicBezTo>
                  <a:pt x="729345" y="858221"/>
                  <a:pt x="726688" y="853756"/>
                  <a:pt x="723146" y="857328"/>
                </a:cubicBezTo>
                <a:cubicBezTo>
                  <a:pt x="718717" y="861793"/>
                  <a:pt x="711632" y="860900"/>
                  <a:pt x="705433" y="860900"/>
                </a:cubicBezTo>
                <a:cubicBezTo>
                  <a:pt x="705433" y="860900"/>
                  <a:pt x="705433" y="860900"/>
                  <a:pt x="695690" y="856435"/>
                </a:cubicBezTo>
                <a:cubicBezTo>
                  <a:pt x="691262" y="860007"/>
                  <a:pt x="685948" y="859114"/>
                  <a:pt x="681520" y="858221"/>
                </a:cubicBezTo>
                <a:cubicBezTo>
                  <a:pt x="677092" y="858221"/>
                  <a:pt x="673549" y="857328"/>
                  <a:pt x="669121" y="858221"/>
                </a:cubicBezTo>
                <a:cubicBezTo>
                  <a:pt x="669121" y="858221"/>
                  <a:pt x="669121" y="858221"/>
                  <a:pt x="669121" y="856435"/>
                </a:cubicBezTo>
                <a:cubicBezTo>
                  <a:pt x="674435" y="854649"/>
                  <a:pt x="678863" y="850185"/>
                  <a:pt x="684177" y="851078"/>
                </a:cubicBezTo>
                <a:cubicBezTo>
                  <a:pt x="687720" y="851078"/>
                  <a:pt x="692148" y="851078"/>
                  <a:pt x="693919" y="847506"/>
                </a:cubicBezTo>
                <a:cubicBezTo>
                  <a:pt x="694805" y="843041"/>
                  <a:pt x="694805" y="836790"/>
                  <a:pt x="700119" y="835004"/>
                </a:cubicBezTo>
                <a:cubicBezTo>
                  <a:pt x="702776" y="834111"/>
                  <a:pt x="706318" y="832325"/>
                  <a:pt x="709861" y="834111"/>
                </a:cubicBezTo>
                <a:cubicBezTo>
                  <a:pt x="711632" y="835897"/>
                  <a:pt x="713404" y="838576"/>
                  <a:pt x="711632" y="841255"/>
                </a:cubicBezTo>
                <a:cubicBezTo>
                  <a:pt x="711632" y="844827"/>
                  <a:pt x="708090" y="843934"/>
                  <a:pt x="706318" y="843934"/>
                </a:cubicBezTo>
                <a:cubicBezTo>
                  <a:pt x="703661" y="842148"/>
                  <a:pt x="701004" y="843041"/>
                  <a:pt x="701004" y="845720"/>
                </a:cubicBezTo>
                <a:cubicBezTo>
                  <a:pt x="700119" y="850185"/>
                  <a:pt x="705433" y="851078"/>
                  <a:pt x="707204" y="852863"/>
                </a:cubicBezTo>
                <a:cubicBezTo>
                  <a:pt x="710747" y="853756"/>
                  <a:pt x="716946" y="855542"/>
                  <a:pt x="718717" y="851078"/>
                </a:cubicBezTo>
                <a:cubicBezTo>
                  <a:pt x="723146" y="844827"/>
                  <a:pt x="720489" y="835897"/>
                  <a:pt x="726688" y="829646"/>
                </a:cubicBezTo>
                <a:cubicBezTo>
                  <a:pt x="725803" y="823395"/>
                  <a:pt x="722260" y="816252"/>
                  <a:pt x="726688" y="810001"/>
                </a:cubicBezTo>
                <a:cubicBezTo>
                  <a:pt x="727574" y="808215"/>
                  <a:pt x="729345" y="807322"/>
                  <a:pt x="731117" y="806429"/>
                </a:cubicBezTo>
                <a:close/>
                <a:moveTo>
                  <a:pt x="844674" y="804128"/>
                </a:moveTo>
                <a:cubicBezTo>
                  <a:pt x="844674" y="804128"/>
                  <a:pt x="844674" y="804128"/>
                  <a:pt x="855457" y="808564"/>
                </a:cubicBezTo>
                <a:cubicBezTo>
                  <a:pt x="859950" y="809451"/>
                  <a:pt x="863544" y="812113"/>
                  <a:pt x="868037" y="812113"/>
                </a:cubicBezTo>
                <a:cubicBezTo>
                  <a:pt x="870733" y="812113"/>
                  <a:pt x="868936" y="814774"/>
                  <a:pt x="868037" y="815661"/>
                </a:cubicBezTo>
                <a:cubicBezTo>
                  <a:pt x="865341" y="819209"/>
                  <a:pt x="861747" y="822758"/>
                  <a:pt x="856356" y="822758"/>
                </a:cubicBezTo>
                <a:cubicBezTo>
                  <a:pt x="853660" y="824532"/>
                  <a:pt x="854558" y="828968"/>
                  <a:pt x="850065" y="829855"/>
                </a:cubicBezTo>
                <a:cubicBezTo>
                  <a:pt x="850065" y="829855"/>
                  <a:pt x="850065" y="829855"/>
                  <a:pt x="843775" y="831629"/>
                </a:cubicBezTo>
                <a:cubicBezTo>
                  <a:pt x="837485" y="829855"/>
                  <a:pt x="839282" y="822758"/>
                  <a:pt x="838384" y="818322"/>
                </a:cubicBezTo>
                <a:cubicBezTo>
                  <a:pt x="838384" y="817435"/>
                  <a:pt x="840181" y="815661"/>
                  <a:pt x="841080" y="814774"/>
                </a:cubicBezTo>
                <a:cubicBezTo>
                  <a:pt x="843775" y="813887"/>
                  <a:pt x="845572" y="816548"/>
                  <a:pt x="846471" y="818322"/>
                </a:cubicBezTo>
                <a:cubicBezTo>
                  <a:pt x="847370" y="820097"/>
                  <a:pt x="845572" y="821871"/>
                  <a:pt x="847370" y="823645"/>
                </a:cubicBezTo>
                <a:cubicBezTo>
                  <a:pt x="849167" y="822758"/>
                  <a:pt x="850065" y="820984"/>
                  <a:pt x="850065" y="819209"/>
                </a:cubicBezTo>
                <a:cubicBezTo>
                  <a:pt x="849167" y="815661"/>
                  <a:pt x="848268" y="812113"/>
                  <a:pt x="845572" y="812113"/>
                </a:cubicBezTo>
                <a:cubicBezTo>
                  <a:pt x="841978" y="810338"/>
                  <a:pt x="838384" y="812113"/>
                  <a:pt x="835688" y="814774"/>
                </a:cubicBezTo>
                <a:cubicBezTo>
                  <a:pt x="832094" y="812113"/>
                  <a:pt x="828499" y="809451"/>
                  <a:pt x="824006" y="808564"/>
                </a:cubicBezTo>
                <a:cubicBezTo>
                  <a:pt x="823108" y="807677"/>
                  <a:pt x="823108" y="806790"/>
                  <a:pt x="823108" y="805903"/>
                </a:cubicBezTo>
                <a:cubicBezTo>
                  <a:pt x="829398" y="802354"/>
                  <a:pt x="837485" y="801467"/>
                  <a:pt x="844674" y="804128"/>
                </a:cubicBezTo>
                <a:close/>
                <a:moveTo>
                  <a:pt x="262053" y="802510"/>
                </a:moveTo>
                <a:cubicBezTo>
                  <a:pt x="267357" y="799880"/>
                  <a:pt x="270892" y="804263"/>
                  <a:pt x="272660" y="807770"/>
                </a:cubicBezTo>
                <a:cubicBezTo>
                  <a:pt x="274428" y="812154"/>
                  <a:pt x="271776" y="816537"/>
                  <a:pt x="270008" y="820044"/>
                </a:cubicBezTo>
                <a:cubicBezTo>
                  <a:pt x="278848" y="826180"/>
                  <a:pt x="273544" y="838454"/>
                  <a:pt x="281500" y="844590"/>
                </a:cubicBezTo>
                <a:cubicBezTo>
                  <a:pt x="285035" y="847220"/>
                  <a:pt x="290339" y="847220"/>
                  <a:pt x="293875" y="845467"/>
                </a:cubicBezTo>
                <a:cubicBezTo>
                  <a:pt x="296527" y="843714"/>
                  <a:pt x="299178" y="841084"/>
                  <a:pt x="297411" y="837577"/>
                </a:cubicBezTo>
                <a:cubicBezTo>
                  <a:pt x="295643" y="835824"/>
                  <a:pt x="292107" y="838454"/>
                  <a:pt x="290339" y="836700"/>
                </a:cubicBezTo>
                <a:cubicBezTo>
                  <a:pt x="289455" y="834070"/>
                  <a:pt x="286803" y="831440"/>
                  <a:pt x="288571" y="828810"/>
                </a:cubicBezTo>
                <a:cubicBezTo>
                  <a:pt x="290339" y="826180"/>
                  <a:pt x="292991" y="827057"/>
                  <a:pt x="295643" y="826180"/>
                </a:cubicBezTo>
                <a:cubicBezTo>
                  <a:pt x="299178" y="827057"/>
                  <a:pt x="302714" y="829687"/>
                  <a:pt x="304482" y="834070"/>
                </a:cubicBezTo>
                <a:cubicBezTo>
                  <a:pt x="305366" y="835824"/>
                  <a:pt x="303598" y="840207"/>
                  <a:pt x="307134" y="841084"/>
                </a:cubicBezTo>
                <a:cubicBezTo>
                  <a:pt x="314206" y="839330"/>
                  <a:pt x="316857" y="847220"/>
                  <a:pt x="323045" y="847220"/>
                </a:cubicBezTo>
                <a:cubicBezTo>
                  <a:pt x="320393" y="850727"/>
                  <a:pt x="313322" y="850727"/>
                  <a:pt x="308902" y="848974"/>
                </a:cubicBezTo>
                <a:cubicBezTo>
                  <a:pt x="300946" y="843714"/>
                  <a:pt x="296527" y="858617"/>
                  <a:pt x="287687" y="855110"/>
                </a:cubicBezTo>
                <a:cubicBezTo>
                  <a:pt x="281500" y="854234"/>
                  <a:pt x="276196" y="848974"/>
                  <a:pt x="272660" y="845467"/>
                </a:cubicBezTo>
                <a:cubicBezTo>
                  <a:pt x="269124" y="847220"/>
                  <a:pt x="266473" y="850727"/>
                  <a:pt x="262053" y="849850"/>
                </a:cubicBezTo>
                <a:cubicBezTo>
                  <a:pt x="256749" y="848974"/>
                  <a:pt x="252329" y="844590"/>
                  <a:pt x="250562" y="839330"/>
                </a:cubicBezTo>
                <a:cubicBezTo>
                  <a:pt x="249678" y="836700"/>
                  <a:pt x="252329" y="834070"/>
                  <a:pt x="254097" y="832317"/>
                </a:cubicBezTo>
                <a:cubicBezTo>
                  <a:pt x="255865" y="831440"/>
                  <a:pt x="257633" y="833194"/>
                  <a:pt x="259401" y="833194"/>
                </a:cubicBezTo>
                <a:cubicBezTo>
                  <a:pt x="262937" y="835824"/>
                  <a:pt x="257633" y="841084"/>
                  <a:pt x="262053" y="842837"/>
                </a:cubicBezTo>
                <a:cubicBezTo>
                  <a:pt x="265589" y="842837"/>
                  <a:pt x="268240" y="840207"/>
                  <a:pt x="269124" y="838454"/>
                </a:cubicBezTo>
                <a:cubicBezTo>
                  <a:pt x="270892" y="835824"/>
                  <a:pt x="270892" y="831440"/>
                  <a:pt x="270008" y="828810"/>
                </a:cubicBezTo>
                <a:cubicBezTo>
                  <a:pt x="263821" y="822674"/>
                  <a:pt x="255865" y="820920"/>
                  <a:pt x="247910" y="820044"/>
                </a:cubicBezTo>
                <a:cubicBezTo>
                  <a:pt x="246142" y="819167"/>
                  <a:pt x="245258" y="816537"/>
                  <a:pt x="246142" y="813907"/>
                </a:cubicBezTo>
                <a:cubicBezTo>
                  <a:pt x="249678" y="812154"/>
                  <a:pt x="254981" y="813907"/>
                  <a:pt x="259401" y="815660"/>
                </a:cubicBezTo>
                <a:cubicBezTo>
                  <a:pt x="261169" y="815660"/>
                  <a:pt x="262937" y="813907"/>
                  <a:pt x="264705" y="812154"/>
                </a:cubicBezTo>
                <a:cubicBezTo>
                  <a:pt x="263821" y="809524"/>
                  <a:pt x="258517" y="808647"/>
                  <a:pt x="260285" y="805140"/>
                </a:cubicBezTo>
                <a:cubicBezTo>
                  <a:pt x="259401" y="803387"/>
                  <a:pt x="261169" y="802510"/>
                  <a:pt x="262053" y="802510"/>
                </a:cubicBezTo>
                <a:close/>
                <a:moveTo>
                  <a:pt x="803625" y="796705"/>
                </a:moveTo>
                <a:cubicBezTo>
                  <a:pt x="807955" y="796705"/>
                  <a:pt x="812285" y="799404"/>
                  <a:pt x="816614" y="802103"/>
                </a:cubicBezTo>
                <a:cubicBezTo>
                  <a:pt x="817480" y="803902"/>
                  <a:pt x="817480" y="806600"/>
                  <a:pt x="818346" y="808399"/>
                </a:cubicBezTo>
                <a:cubicBezTo>
                  <a:pt x="817480" y="811098"/>
                  <a:pt x="815748" y="812897"/>
                  <a:pt x="814016" y="815596"/>
                </a:cubicBezTo>
                <a:cubicBezTo>
                  <a:pt x="811419" y="815596"/>
                  <a:pt x="807955" y="816496"/>
                  <a:pt x="805357" y="814696"/>
                </a:cubicBezTo>
                <a:cubicBezTo>
                  <a:pt x="802760" y="812897"/>
                  <a:pt x="804491" y="809299"/>
                  <a:pt x="803625" y="806600"/>
                </a:cubicBezTo>
                <a:cubicBezTo>
                  <a:pt x="800162" y="805701"/>
                  <a:pt x="800162" y="809299"/>
                  <a:pt x="799296" y="811098"/>
                </a:cubicBezTo>
                <a:cubicBezTo>
                  <a:pt x="799296" y="815596"/>
                  <a:pt x="804491" y="817395"/>
                  <a:pt x="806223" y="820094"/>
                </a:cubicBezTo>
                <a:cubicBezTo>
                  <a:pt x="805357" y="823692"/>
                  <a:pt x="801894" y="823692"/>
                  <a:pt x="798430" y="823692"/>
                </a:cubicBezTo>
                <a:cubicBezTo>
                  <a:pt x="793235" y="822793"/>
                  <a:pt x="792369" y="816496"/>
                  <a:pt x="790637" y="812897"/>
                </a:cubicBezTo>
                <a:cubicBezTo>
                  <a:pt x="790637" y="812897"/>
                  <a:pt x="790637" y="812897"/>
                  <a:pt x="789771" y="797605"/>
                </a:cubicBezTo>
                <a:cubicBezTo>
                  <a:pt x="794100" y="796705"/>
                  <a:pt x="799296" y="797605"/>
                  <a:pt x="803625" y="796705"/>
                </a:cubicBezTo>
                <a:close/>
                <a:moveTo>
                  <a:pt x="854391" y="795118"/>
                </a:moveTo>
                <a:cubicBezTo>
                  <a:pt x="857193" y="795118"/>
                  <a:pt x="859994" y="796044"/>
                  <a:pt x="862796" y="796970"/>
                </a:cubicBezTo>
                <a:cubicBezTo>
                  <a:pt x="861862" y="800674"/>
                  <a:pt x="858127" y="803452"/>
                  <a:pt x="855325" y="805304"/>
                </a:cubicBezTo>
                <a:cubicBezTo>
                  <a:pt x="852524" y="806230"/>
                  <a:pt x="849722" y="803452"/>
                  <a:pt x="846921" y="802526"/>
                </a:cubicBezTo>
                <a:cubicBezTo>
                  <a:pt x="848789" y="798822"/>
                  <a:pt x="852524" y="797896"/>
                  <a:pt x="854391" y="795118"/>
                </a:cubicBezTo>
                <a:close/>
                <a:moveTo>
                  <a:pt x="773433" y="794949"/>
                </a:moveTo>
                <a:cubicBezTo>
                  <a:pt x="776409" y="794392"/>
                  <a:pt x="779276" y="794615"/>
                  <a:pt x="781481" y="797286"/>
                </a:cubicBezTo>
                <a:cubicBezTo>
                  <a:pt x="783244" y="799958"/>
                  <a:pt x="785008" y="803520"/>
                  <a:pt x="783244" y="807082"/>
                </a:cubicBezTo>
                <a:cubicBezTo>
                  <a:pt x="781481" y="810644"/>
                  <a:pt x="777071" y="808863"/>
                  <a:pt x="773543" y="808863"/>
                </a:cubicBezTo>
                <a:cubicBezTo>
                  <a:pt x="773543" y="807973"/>
                  <a:pt x="772661" y="807973"/>
                  <a:pt x="772661" y="807973"/>
                </a:cubicBezTo>
                <a:cubicBezTo>
                  <a:pt x="770897" y="808863"/>
                  <a:pt x="772661" y="810644"/>
                  <a:pt x="773543" y="811535"/>
                </a:cubicBezTo>
                <a:cubicBezTo>
                  <a:pt x="775307" y="814207"/>
                  <a:pt x="779717" y="813316"/>
                  <a:pt x="782363" y="811535"/>
                </a:cubicBezTo>
                <a:cubicBezTo>
                  <a:pt x="783244" y="811535"/>
                  <a:pt x="784126" y="810644"/>
                  <a:pt x="785890" y="810644"/>
                </a:cubicBezTo>
                <a:cubicBezTo>
                  <a:pt x="787654" y="815988"/>
                  <a:pt x="787654" y="822221"/>
                  <a:pt x="792946" y="824893"/>
                </a:cubicBezTo>
                <a:cubicBezTo>
                  <a:pt x="792064" y="828455"/>
                  <a:pt x="787654" y="826674"/>
                  <a:pt x="785890" y="827565"/>
                </a:cubicBezTo>
                <a:cubicBezTo>
                  <a:pt x="785890" y="827565"/>
                  <a:pt x="785890" y="827565"/>
                  <a:pt x="774425" y="825784"/>
                </a:cubicBezTo>
                <a:cubicBezTo>
                  <a:pt x="763842" y="821331"/>
                  <a:pt x="758550" y="811535"/>
                  <a:pt x="749731" y="805301"/>
                </a:cubicBezTo>
                <a:cubicBezTo>
                  <a:pt x="747967" y="804411"/>
                  <a:pt x="745321" y="803520"/>
                  <a:pt x="745321" y="801739"/>
                </a:cubicBezTo>
                <a:cubicBezTo>
                  <a:pt x="750613" y="797286"/>
                  <a:pt x="758550" y="794615"/>
                  <a:pt x="764724" y="797286"/>
                </a:cubicBezTo>
                <a:cubicBezTo>
                  <a:pt x="767369" y="796841"/>
                  <a:pt x="770456" y="795505"/>
                  <a:pt x="773433" y="794949"/>
                </a:cubicBezTo>
                <a:close/>
                <a:moveTo>
                  <a:pt x="162758" y="791924"/>
                </a:moveTo>
                <a:cubicBezTo>
                  <a:pt x="166115" y="791703"/>
                  <a:pt x="169556" y="792644"/>
                  <a:pt x="173167" y="795524"/>
                </a:cubicBezTo>
                <a:cubicBezTo>
                  <a:pt x="173167" y="795524"/>
                  <a:pt x="173167" y="795524"/>
                  <a:pt x="178583" y="800840"/>
                </a:cubicBezTo>
                <a:cubicBezTo>
                  <a:pt x="177680" y="803498"/>
                  <a:pt x="173167" y="804384"/>
                  <a:pt x="171361" y="806156"/>
                </a:cubicBezTo>
                <a:cubicBezTo>
                  <a:pt x="169556" y="803498"/>
                  <a:pt x="166848" y="801726"/>
                  <a:pt x="164140" y="800840"/>
                </a:cubicBezTo>
                <a:cubicBezTo>
                  <a:pt x="160529" y="800840"/>
                  <a:pt x="156918" y="801726"/>
                  <a:pt x="154210" y="804384"/>
                </a:cubicBezTo>
                <a:cubicBezTo>
                  <a:pt x="154210" y="806156"/>
                  <a:pt x="153308" y="807928"/>
                  <a:pt x="154210" y="809700"/>
                </a:cubicBezTo>
                <a:cubicBezTo>
                  <a:pt x="155113" y="810587"/>
                  <a:pt x="156918" y="810587"/>
                  <a:pt x="156918" y="808814"/>
                </a:cubicBezTo>
                <a:cubicBezTo>
                  <a:pt x="156918" y="807042"/>
                  <a:pt x="159627" y="806156"/>
                  <a:pt x="160529" y="804384"/>
                </a:cubicBezTo>
                <a:cubicBezTo>
                  <a:pt x="164140" y="803498"/>
                  <a:pt x="165945" y="806156"/>
                  <a:pt x="166848" y="808814"/>
                </a:cubicBezTo>
                <a:cubicBezTo>
                  <a:pt x="166848" y="812359"/>
                  <a:pt x="165043" y="815903"/>
                  <a:pt x="162335" y="818561"/>
                </a:cubicBezTo>
                <a:cubicBezTo>
                  <a:pt x="160529" y="822105"/>
                  <a:pt x="156918" y="819447"/>
                  <a:pt x="153308" y="819447"/>
                </a:cubicBezTo>
                <a:cubicBezTo>
                  <a:pt x="149697" y="815903"/>
                  <a:pt x="146086" y="812359"/>
                  <a:pt x="140670" y="812359"/>
                </a:cubicBezTo>
                <a:cubicBezTo>
                  <a:pt x="137059" y="811473"/>
                  <a:pt x="135254" y="807928"/>
                  <a:pt x="132546" y="806156"/>
                </a:cubicBezTo>
                <a:cubicBezTo>
                  <a:pt x="132546" y="806156"/>
                  <a:pt x="132546" y="806156"/>
                  <a:pt x="132546" y="804384"/>
                </a:cubicBezTo>
                <a:cubicBezTo>
                  <a:pt x="143378" y="803720"/>
                  <a:pt x="152687" y="792589"/>
                  <a:pt x="162758" y="791924"/>
                </a:cubicBezTo>
                <a:close/>
                <a:moveTo>
                  <a:pt x="874511" y="785593"/>
                </a:moveTo>
                <a:cubicBezTo>
                  <a:pt x="878014" y="785593"/>
                  <a:pt x="880642" y="785593"/>
                  <a:pt x="883269" y="787425"/>
                </a:cubicBezTo>
                <a:cubicBezTo>
                  <a:pt x="885021" y="790172"/>
                  <a:pt x="884145" y="794752"/>
                  <a:pt x="884145" y="796583"/>
                </a:cubicBezTo>
                <a:cubicBezTo>
                  <a:pt x="880642" y="802994"/>
                  <a:pt x="874511" y="807573"/>
                  <a:pt x="868379" y="809405"/>
                </a:cubicBezTo>
                <a:cubicBezTo>
                  <a:pt x="865752" y="808489"/>
                  <a:pt x="862248" y="809405"/>
                  <a:pt x="859621" y="807573"/>
                </a:cubicBezTo>
                <a:cubicBezTo>
                  <a:pt x="860497" y="804826"/>
                  <a:pt x="863124" y="802078"/>
                  <a:pt x="864876" y="801163"/>
                </a:cubicBezTo>
                <a:cubicBezTo>
                  <a:pt x="869255" y="800247"/>
                  <a:pt x="873635" y="798415"/>
                  <a:pt x="876262" y="794752"/>
                </a:cubicBezTo>
                <a:cubicBezTo>
                  <a:pt x="876262" y="792004"/>
                  <a:pt x="872759" y="792920"/>
                  <a:pt x="872759" y="790172"/>
                </a:cubicBezTo>
                <a:cubicBezTo>
                  <a:pt x="873635" y="788341"/>
                  <a:pt x="872759" y="786509"/>
                  <a:pt x="874511" y="785593"/>
                </a:cubicBezTo>
                <a:close/>
                <a:moveTo>
                  <a:pt x="227920" y="785593"/>
                </a:moveTo>
                <a:cubicBezTo>
                  <a:pt x="233150" y="786479"/>
                  <a:pt x="237508" y="790023"/>
                  <a:pt x="242737" y="788251"/>
                </a:cubicBezTo>
                <a:cubicBezTo>
                  <a:pt x="246223" y="790023"/>
                  <a:pt x="250581" y="791795"/>
                  <a:pt x="253196" y="795340"/>
                </a:cubicBezTo>
                <a:cubicBezTo>
                  <a:pt x="252324" y="797998"/>
                  <a:pt x="248838" y="796226"/>
                  <a:pt x="247095" y="797998"/>
                </a:cubicBezTo>
                <a:cubicBezTo>
                  <a:pt x="235765" y="805972"/>
                  <a:pt x="224434" y="823693"/>
                  <a:pt x="208746" y="816605"/>
                </a:cubicBezTo>
                <a:cubicBezTo>
                  <a:pt x="212232" y="813947"/>
                  <a:pt x="213975" y="809516"/>
                  <a:pt x="216590" y="806858"/>
                </a:cubicBezTo>
                <a:cubicBezTo>
                  <a:pt x="220076" y="807744"/>
                  <a:pt x="224434" y="807744"/>
                  <a:pt x="227049" y="804200"/>
                </a:cubicBezTo>
                <a:cubicBezTo>
                  <a:pt x="228792" y="801542"/>
                  <a:pt x="227920" y="799770"/>
                  <a:pt x="227920" y="796226"/>
                </a:cubicBezTo>
                <a:cubicBezTo>
                  <a:pt x="227920" y="796226"/>
                  <a:pt x="227920" y="796226"/>
                  <a:pt x="225306" y="793568"/>
                </a:cubicBezTo>
                <a:cubicBezTo>
                  <a:pt x="221819" y="796226"/>
                  <a:pt x="227920" y="799770"/>
                  <a:pt x="223563" y="801542"/>
                </a:cubicBezTo>
                <a:cubicBezTo>
                  <a:pt x="222691" y="802428"/>
                  <a:pt x="220948" y="803314"/>
                  <a:pt x="219205" y="803314"/>
                </a:cubicBezTo>
                <a:cubicBezTo>
                  <a:pt x="216590" y="798884"/>
                  <a:pt x="216590" y="792681"/>
                  <a:pt x="219205" y="787365"/>
                </a:cubicBezTo>
                <a:cubicBezTo>
                  <a:pt x="221819" y="786479"/>
                  <a:pt x="225306" y="786479"/>
                  <a:pt x="227920" y="785593"/>
                </a:cubicBezTo>
                <a:close/>
                <a:moveTo>
                  <a:pt x="148023" y="783284"/>
                </a:moveTo>
                <a:cubicBezTo>
                  <a:pt x="148023" y="783284"/>
                  <a:pt x="148023" y="783284"/>
                  <a:pt x="151595" y="789345"/>
                </a:cubicBezTo>
                <a:cubicBezTo>
                  <a:pt x="151595" y="791077"/>
                  <a:pt x="148916" y="791943"/>
                  <a:pt x="147130" y="791943"/>
                </a:cubicBezTo>
                <a:cubicBezTo>
                  <a:pt x="142666" y="791943"/>
                  <a:pt x="139094" y="788479"/>
                  <a:pt x="137308" y="785016"/>
                </a:cubicBezTo>
                <a:cubicBezTo>
                  <a:pt x="137308" y="785016"/>
                  <a:pt x="137308" y="785016"/>
                  <a:pt x="138201" y="784150"/>
                </a:cubicBezTo>
                <a:cubicBezTo>
                  <a:pt x="140880" y="785016"/>
                  <a:pt x="144451" y="782418"/>
                  <a:pt x="148023" y="783284"/>
                </a:cubicBezTo>
                <a:close/>
                <a:moveTo>
                  <a:pt x="202214" y="782656"/>
                </a:moveTo>
                <a:cubicBezTo>
                  <a:pt x="206728" y="783112"/>
                  <a:pt x="211127" y="784025"/>
                  <a:pt x="214831" y="784481"/>
                </a:cubicBezTo>
                <a:cubicBezTo>
                  <a:pt x="214831" y="784481"/>
                  <a:pt x="214831" y="784481"/>
                  <a:pt x="215757" y="785394"/>
                </a:cubicBezTo>
                <a:cubicBezTo>
                  <a:pt x="210201" y="794522"/>
                  <a:pt x="216683" y="810040"/>
                  <a:pt x="202793" y="815517"/>
                </a:cubicBezTo>
                <a:cubicBezTo>
                  <a:pt x="198162" y="817342"/>
                  <a:pt x="196310" y="813691"/>
                  <a:pt x="192606" y="812778"/>
                </a:cubicBezTo>
                <a:cubicBezTo>
                  <a:pt x="190754" y="809127"/>
                  <a:pt x="187050" y="805476"/>
                  <a:pt x="189828" y="801825"/>
                </a:cubicBezTo>
                <a:cubicBezTo>
                  <a:pt x="191680" y="799086"/>
                  <a:pt x="195384" y="798173"/>
                  <a:pt x="198162" y="799086"/>
                </a:cubicBezTo>
                <a:cubicBezTo>
                  <a:pt x="200014" y="799999"/>
                  <a:pt x="200014" y="803650"/>
                  <a:pt x="201866" y="803650"/>
                </a:cubicBezTo>
                <a:cubicBezTo>
                  <a:pt x="204645" y="801825"/>
                  <a:pt x="202793" y="799086"/>
                  <a:pt x="201866" y="797261"/>
                </a:cubicBezTo>
                <a:cubicBezTo>
                  <a:pt x="199088" y="794522"/>
                  <a:pt x="194458" y="794522"/>
                  <a:pt x="190754" y="795435"/>
                </a:cubicBezTo>
                <a:cubicBezTo>
                  <a:pt x="187050" y="795435"/>
                  <a:pt x="185198" y="804563"/>
                  <a:pt x="183346" y="797261"/>
                </a:cubicBezTo>
                <a:cubicBezTo>
                  <a:pt x="184272" y="792697"/>
                  <a:pt x="183346" y="786307"/>
                  <a:pt x="188902" y="783569"/>
                </a:cubicBezTo>
                <a:cubicBezTo>
                  <a:pt x="193069" y="782199"/>
                  <a:pt x="197699" y="782199"/>
                  <a:pt x="202214" y="782656"/>
                </a:cubicBezTo>
                <a:close/>
                <a:moveTo>
                  <a:pt x="776957" y="775870"/>
                </a:moveTo>
                <a:cubicBezTo>
                  <a:pt x="779339" y="775412"/>
                  <a:pt x="781607" y="776099"/>
                  <a:pt x="782967" y="779304"/>
                </a:cubicBezTo>
                <a:cubicBezTo>
                  <a:pt x="782967" y="783883"/>
                  <a:pt x="783874" y="788463"/>
                  <a:pt x="786596" y="793042"/>
                </a:cubicBezTo>
                <a:cubicBezTo>
                  <a:pt x="784782" y="796705"/>
                  <a:pt x="782060" y="792126"/>
                  <a:pt x="780246" y="791210"/>
                </a:cubicBezTo>
                <a:cubicBezTo>
                  <a:pt x="776617" y="789378"/>
                  <a:pt x="772989" y="791210"/>
                  <a:pt x="769360" y="791210"/>
                </a:cubicBezTo>
                <a:cubicBezTo>
                  <a:pt x="767546" y="787547"/>
                  <a:pt x="768453" y="782967"/>
                  <a:pt x="770267" y="779304"/>
                </a:cubicBezTo>
                <a:cubicBezTo>
                  <a:pt x="772082" y="777930"/>
                  <a:pt x="774576" y="776328"/>
                  <a:pt x="776957" y="775870"/>
                </a:cubicBezTo>
                <a:close/>
                <a:moveTo>
                  <a:pt x="122688" y="775274"/>
                </a:moveTo>
                <a:cubicBezTo>
                  <a:pt x="124762" y="775387"/>
                  <a:pt x="126605" y="776294"/>
                  <a:pt x="127066" y="778109"/>
                </a:cubicBezTo>
                <a:cubicBezTo>
                  <a:pt x="127988" y="781737"/>
                  <a:pt x="127066" y="783552"/>
                  <a:pt x="123379" y="784459"/>
                </a:cubicBezTo>
                <a:cubicBezTo>
                  <a:pt x="124301" y="788087"/>
                  <a:pt x="128910" y="790809"/>
                  <a:pt x="131675" y="792623"/>
                </a:cubicBezTo>
                <a:cubicBezTo>
                  <a:pt x="136284" y="793530"/>
                  <a:pt x="141814" y="792623"/>
                  <a:pt x="143658" y="796252"/>
                </a:cubicBezTo>
                <a:cubicBezTo>
                  <a:pt x="142736" y="798973"/>
                  <a:pt x="139971" y="798973"/>
                  <a:pt x="138127" y="799880"/>
                </a:cubicBezTo>
                <a:cubicBezTo>
                  <a:pt x="131675" y="799880"/>
                  <a:pt x="125222" y="798973"/>
                  <a:pt x="122457" y="793530"/>
                </a:cubicBezTo>
                <a:cubicBezTo>
                  <a:pt x="117848" y="788994"/>
                  <a:pt x="115083" y="783552"/>
                  <a:pt x="116926" y="777202"/>
                </a:cubicBezTo>
                <a:cubicBezTo>
                  <a:pt x="118309" y="775841"/>
                  <a:pt x="120614" y="775161"/>
                  <a:pt x="122688" y="775274"/>
                </a:cubicBezTo>
                <a:close/>
                <a:moveTo>
                  <a:pt x="221173" y="766769"/>
                </a:moveTo>
                <a:cubicBezTo>
                  <a:pt x="222289" y="766996"/>
                  <a:pt x="223629" y="767677"/>
                  <a:pt x="224521" y="767677"/>
                </a:cubicBezTo>
                <a:cubicBezTo>
                  <a:pt x="224521" y="767677"/>
                  <a:pt x="224521" y="767677"/>
                  <a:pt x="230772" y="771305"/>
                </a:cubicBezTo>
                <a:cubicBezTo>
                  <a:pt x="231665" y="774934"/>
                  <a:pt x="232558" y="779469"/>
                  <a:pt x="232558" y="782191"/>
                </a:cubicBezTo>
                <a:cubicBezTo>
                  <a:pt x="230772" y="784005"/>
                  <a:pt x="229879" y="781284"/>
                  <a:pt x="227200" y="782191"/>
                </a:cubicBezTo>
                <a:cubicBezTo>
                  <a:pt x="224521" y="782191"/>
                  <a:pt x="220057" y="783098"/>
                  <a:pt x="218271" y="779469"/>
                </a:cubicBezTo>
                <a:cubicBezTo>
                  <a:pt x="220057" y="776748"/>
                  <a:pt x="220057" y="772212"/>
                  <a:pt x="219164" y="768584"/>
                </a:cubicBezTo>
                <a:cubicBezTo>
                  <a:pt x="219164" y="766769"/>
                  <a:pt x="220057" y="766543"/>
                  <a:pt x="221173" y="766769"/>
                </a:cubicBezTo>
                <a:close/>
                <a:moveTo>
                  <a:pt x="823575" y="765810"/>
                </a:moveTo>
                <a:cubicBezTo>
                  <a:pt x="825256" y="764955"/>
                  <a:pt x="827777" y="766665"/>
                  <a:pt x="826937" y="768374"/>
                </a:cubicBezTo>
                <a:cubicBezTo>
                  <a:pt x="829458" y="774358"/>
                  <a:pt x="822735" y="774358"/>
                  <a:pt x="819373" y="776067"/>
                </a:cubicBezTo>
                <a:cubicBezTo>
                  <a:pt x="817692" y="774358"/>
                  <a:pt x="816011" y="773503"/>
                  <a:pt x="815171" y="770939"/>
                </a:cubicBezTo>
                <a:cubicBezTo>
                  <a:pt x="816852" y="768374"/>
                  <a:pt x="820213" y="767519"/>
                  <a:pt x="823575" y="765810"/>
                </a:cubicBezTo>
                <a:close/>
                <a:moveTo>
                  <a:pt x="853103" y="764426"/>
                </a:moveTo>
                <a:cubicBezTo>
                  <a:pt x="853103" y="764426"/>
                  <a:pt x="853103" y="764426"/>
                  <a:pt x="854858" y="769718"/>
                </a:cubicBezTo>
                <a:cubicBezTo>
                  <a:pt x="854858" y="774127"/>
                  <a:pt x="854858" y="779419"/>
                  <a:pt x="852226" y="782065"/>
                </a:cubicBezTo>
                <a:cubicBezTo>
                  <a:pt x="851349" y="787356"/>
                  <a:pt x="852226" y="792648"/>
                  <a:pt x="847840" y="796176"/>
                </a:cubicBezTo>
                <a:cubicBezTo>
                  <a:pt x="844330" y="799703"/>
                  <a:pt x="839067" y="799703"/>
                  <a:pt x="834680" y="799703"/>
                </a:cubicBezTo>
                <a:cubicBezTo>
                  <a:pt x="832048" y="797057"/>
                  <a:pt x="832048" y="794412"/>
                  <a:pt x="832048" y="790884"/>
                </a:cubicBezTo>
                <a:cubicBezTo>
                  <a:pt x="832048" y="789120"/>
                  <a:pt x="833803" y="788238"/>
                  <a:pt x="835558" y="787356"/>
                </a:cubicBezTo>
                <a:cubicBezTo>
                  <a:pt x="836435" y="788238"/>
                  <a:pt x="839067" y="788238"/>
                  <a:pt x="839067" y="786474"/>
                </a:cubicBezTo>
                <a:cubicBezTo>
                  <a:pt x="839067" y="784710"/>
                  <a:pt x="836435" y="784710"/>
                  <a:pt x="835558" y="784710"/>
                </a:cubicBezTo>
                <a:cubicBezTo>
                  <a:pt x="832048" y="785592"/>
                  <a:pt x="829416" y="788238"/>
                  <a:pt x="828539" y="790884"/>
                </a:cubicBezTo>
                <a:cubicBezTo>
                  <a:pt x="825030" y="795294"/>
                  <a:pt x="833803" y="800585"/>
                  <a:pt x="826785" y="801467"/>
                </a:cubicBezTo>
                <a:cubicBezTo>
                  <a:pt x="825907" y="794412"/>
                  <a:pt x="825030" y="786474"/>
                  <a:pt x="821521" y="781183"/>
                </a:cubicBezTo>
                <a:cubicBezTo>
                  <a:pt x="827662" y="774127"/>
                  <a:pt x="838189" y="779419"/>
                  <a:pt x="844330" y="771481"/>
                </a:cubicBezTo>
                <a:cubicBezTo>
                  <a:pt x="848717" y="770599"/>
                  <a:pt x="846962" y="761780"/>
                  <a:pt x="853103" y="764426"/>
                </a:cubicBezTo>
                <a:close/>
                <a:moveTo>
                  <a:pt x="793083" y="753843"/>
                </a:moveTo>
                <a:cubicBezTo>
                  <a:pt x="794878" y="754738"/>
                  <a:pt x="794878" y="756527"/>
                  <a:pt x="795775" y="758317"/>
                </a:cubicBezTo>
                <a:cubicBezTo>
                  <a:pt x="808337" y="769949"/>
                  <a:pt x="826283" y="783370"/>
                  <a:pt x="821796" y="803055"/>
                </a:cubicBezTo>
                <a:cubicBezTo>
                  <a:pt x="819105" y="802160"/>
                  <a:pt x="820002" y="799476"/>
                  <a:pt x="818207" y="797687"/>
                </a:cubicBezTo>
                <a:cubicBezTo>
                  <a:pt x="814618" y="795002"/>
                  <a:pt x="810132" y="795002"/>
                  <a:pt x="806543" y="792318"/>
                </a:cubicBezTo>
                <a:cubicBezTo>
                  <a:pt x="808337" y="789634"/>
                  <a:pt x="809235" y="786055"/>
                  <a:pt x="806543" y="782476"/>
                </a:cubicBezTo>
                <a:cubicBezTo>
                  <a:pt x="805645" y="779791"/>
                  <a:pt x="802954" y="778002"/>
                  <a:pt x="799364" y="778897"/>
                </a:cubicBezTo>
                <a:cubicBezTo>
                  <a:pt x="796673" y="778897"/>
                  <a:pt x="793981" y="780686"/>
                  <a:pt x="793083" y="783370"/>
                </a:cubicBezTo>
                <a:cubicBezTo>
                  <a:pt x="793083" y="785160"/>
                  <a:pt x="793083" y="786055"/>
                  <a:pt x="794878" y="786949"/>
                </a:cubicBezTo>
                <a:cubicBezTo>
                  <a:pt x="797570" y="786055"/>
                  <a:pt x="797570" y="779791"/>
                  <a:pt x="802056" y="782476"/>
                </a:cubicBezTo>
                <a:cubicBezTo>
                  <a:pt x="805645" y="784265"/>
                  <a:pt x="803851" y="788739"/>
                  <a:pt x="802954" y="791423"/>
                </a:cubicBezTo>
                <a:cubicBezTo>
                  <a:pt x="799364" y="794107"/>
                  <a:pt x="794878" y="795002"/>
                  <a:pt x="790392" y="793213"/>
                </a:cubicBezTo>
                <a:cubicBezTo>
                  <a:pt x="786802" y="790528"/>
                  <a:pt x="786802" y="786055"/>
                  <a:pt x="785905" y="781581"/>
                </a:cubicBezTo>
                <a:cubicBezTo>
                  <a:pt x="785905" y="781581"/>
                  <a:pt x="785905" y="781581"/>
                  <a:pt x="788597" y="774423"/>
                </a:cubicBezTo>
                <a:cubicBezTo>
                  <a:pt x="785008" y="767265"/>
                  <a:pt x="788597" y="761001"/>
                  <a:pt x="791289" y="755633"/>
                </a:cubicBezTo>
                <a:cubicBezTo>
                  <a:pt x="791289" y="755633"/>
                  <a:pt x="791289" y="755633"/>
                  <a:pt x="793083" y="753843"/>
                </a:cubicBezTo>
                <a:close/>
                <a:moveTo>
                  <a:pt x="154537" y="753765"/>
                </a:moveTo>
                <a:cubicBezTo>
                  <a:pt x="155320" y="755181"/>
                  <a:pt x="155992" y="757360"/>
                  <a:pt x="157783" y="757796"/>
                </a:cubicBezTo>
                <a:cubicBezTo>
                  <a:pt x="164052" y="760411"/>
                  <a:pt x="169425" y="762154"/>
                  <a:pt x="174798" y="764768"/>
                </a:cubicBezTo>
                <a:cubicBezTo>
                  <a:pt x="177484" y="766511"/>
                  <a:pt x="180171" y="769998"/>
                  <a:pt x="179275" y="773484"/>
                </a:cubicBezTo>
                <a:cubicBezTo>
                  <a:pt x="175693" y="778713"/>
                  <a:pt x="176589" y="786558"/>
                  <a:pt x="177484" y="792659"/>
                </a:cubicBezTo>
                <a:cubicBezTo>
                  <a:pt x="174798" y="793530"/>
                  <a:pt x="173007" y="790044"/>
                  <a:pt x="170320" y="790044"/>
                </a:cubicBezTo>
                <a:cubicBezTo>
                  <a:pt x="165843" y="790044"/>
                  <a:pt x="170320" y="784814"/>
                  <a:pt x="168529" y="781328"/>
                </a:cubicBezTo>
                <a:cubicBezTo>
                  <a:pt x="168529" y="778713"/>
                  <a:pt x="166738" y="776970"/>
                  <a:pt x="164947" y="775227"/>
                </a:cubicBezTo>
                <a:cubicBezTo>
                  <a:pt x="162261" y="775227"/>
                  <a:pt x="160470" y="774356"/>
                  <a:pt x="158679" y="776099"/>
                </a:cubicBezTo>
                <a:cubicBezTo>
                  <a:pt x="158679" y="776099"/>
                  <a:pt x="158679" y="776099"/>
                  <a:pt x="157783" y="776970"/>
                </a:cubicBezTo>
                <a:cubicBezTo>
                  <a:pt x="159574" y="778713"/>
                  <a:pt x="164052" y="777842"/>
                  <a:pt x="164052" y="781328"/>
                </a:cubicBezTo>
                <a:cubicBezTo>
                  <a:pt x="164947" y="783071"/>
                  <a:pt x="164052" y="785686"/>
                  <a:pt x="162261" y="787429"/>
                </a:cubicBezTo>
                <a:cubicBezTo>
                  <a:pt x="159574" y="787429"/>
                  <a:pt x="156888" y="789172"/>
                  <a:pt x="154201" y="786558"/>
                </a:cubicBezTo>
                <a:cubicBezTo>
                  <a:pt x="152410" y="783071"/>
                  <a:pt x="149724" y="778713"/>
                  <a:pt x="150619" y="774356"/>
                </a:cubicBezTo>
                <a:cubicBezTo>
                  <a:pt x="147932" y="772612"/>
                  <a:pt x="147037" y="768255"/>
                  <a:pt x="146141" y="765640"/>
                </a:cubicBezTo>
                <a:cubicBezTo>
                  <a:pt x="145246" y="761282"/>
                  <a:pt x="149724" y="757796"/>
                  <a:pt x="150619" y="754310"/>
                </a:cubicBezTo>
                <a:cubicBezTo>
                  <a:pt x="152858" y="751695"/>
                  <a:pt x="153753" y="752348"/>
                  <a:pt x="154537" y="753765"/>
                </a:cubicBezTo>
                <a:close/>
                <a:moveTo>
                  <a:pt x="176678" y="752255"/>
                </a:moveTo>
                <a:cubicBezTo>
                  <a:pt x="180488" y="753948"/>
                  <a:pt x="188108" y="755642"/>
                  <a:pt x="188108" y="761568"/>
                </a:cubicBezTo>
                <a:cubicBezTo>
                  <a:pt x="188108" y="761568"/>
                  <a:pt x="188108" y="761568"/>
                  <a:pt x="182393" y="764955"/>
                </a:cubicBezTo>
                <a:cubicBezTo>
                  <a:pt x="179536" y="762415"/>
                  <a:pt x="175726" y="759875"/>
                  <a:pt x="173821" y="756488"/>
                </a:cubicBezTo>
                <a:cubicBezTo>
                  <a:pt x="173821" y="754795"/>
                  <a:pt x="174773" y="753102"/>
                  <a:pt x="176678" y="752255"/>
                </a:cubicBezTo>
                <a:close/>
                <a:moveTo>
                  <a:pt x="208292" y="744318"/>
                </a:moveTo>
                <a:cubicBezTo>
                  <a:pt x="211921" y="747966"/>
                  <a:pt x="214642" y="753438"/>
                  <a:pt x="213735" y="758909"/>
                </a:cubicBezTo>
                <a:cubicBezTo>
                  <a:pt x="211014" y="764381"/>
                  <a:pt x="218271" y="769853"/>
                  <a:pt x="214642" y="776237"/>
                </a:cubicBezTo>
                <a:cubicBezTo>
                  <a:pt x="213735" y="778973"/>
                  <a:pt x="210107" y="778973"/>
                  <a:pt x="208292" y="779884"/>
                </a:cubicBezTo>
                <a:cubicBezTo>
                  <a:pt x="205571" y="778973"/>
                  <a:pt x="201035" y="779884"/>
                  <a:pt x="199221" y="777149"/>
                </a:cubicBezTo>
                <a:cubicBezTo>
                  <a:pt x="197407" y="770765"/>
                  <a:pt x="210107" y="773501"/>
                  <a:pt x="203757" y="768941"/>
                </a:cubicBezTo>
                <a:cubicBezTo>
                  <a:pt x="200128" y="768029"/>
                  <a:pt x="196500" y="769853"/>
                  <a:pt x="195592" y="772589"/>
                </a:cubicBezTo>
                <a:cubicBezTo>
                  <a:pt x="194685" y="774413"/>
                  <a:pt x="196500" y="778061"/>
                  <a:pt x="193778" y="778973"/>
                </a:cubicBezTo>
                <a:cubicBezTo>
                  <a:pt x="188335" y="778973"/>
                  <a:pt x="183800" y="783532"/>
                  <a:pt x="181985" y="787180"/>
                </a:cubicBezTo>
                <a:cubicBezTo>
                  <a:pt x="181078" y="786268"/>
                  <a:pt x="180171" y="783532"/>
                  <a:pt x="181078" y="781708"/>
                </a:cubicBezTo>
                <a:cubicBezTo>
                  <a:pt x="181078" y="768941"/>
                  <a:pt x="192871" y="763469"/>
                  <a:pt x="201035" y="755262"/>
                </a:cubicBezTo>
                <a:cubicBezTo>
                  <a:pt x="201035" y="755262"/>
                  <a:pt x="201035" y="755262"/>
                  <a:pt x="208292" y="744318"/>
                </a:cubicBezTo>
                <a:close/>
                <a:moveTo>
                  <a:pt x="875042" y="741333"/>
                </a:moveTo>
                <a:cubicBezTo>
                  <a:pt x="875949" y="741333"/>
                  <a:pt x="877764" y="739555"/>
                  <a:pt x="877764" y="741333"/>
                </a:cubicBezTo>
                <a:cubicBezTo>
                  <a:pt x="875949" y="746667"/>
                  <a:pt x="876857" y="753779"/>
                  <a:pt x="878671" y="759113"/>
                </a:cubicBezTo>
                <a:cubicBezTo>
                  <a:pt x="878671" y="761780"/>
                  <a:pt x="876857" y="760891"/>
                  <a:pt x="875949" y="760002"/>
                </a:cubicBezTo>
                <a:cubicBezTo>
                  <a:pt x="873228" y="754668"/>
                  <a:pt x="872321" y="747556"/>
                  <a:pt x="875042" y="741333"/>
                </a:cubicBezTo>
                <a:close/>
                <a:moveTo>
                  <a:pt x="904614" y="733262"/>
                </a:moveTo>
                <a:cubicBezTo>
                  <a:pt x="906166" y="734265"/>
                  <a:pt x="907717" y="735826"/>
                  <a:pt x="909491" y="736271"/>
                </a:cubicBezTo>
                <a:cubicBezTo>
                  <a:pt x="915698" y="742513"/>
                  <a:pt x="918358" y="754104"/>
                  <a:pt x="914811" y="763020"/>
                </a:cubicBezTo>
                <a:cubicBezTo>
                  <a:pt x="910377" y="779960"/>
                  <a:pt x="896190" y="793334"/>
                  <a:pt x="885550" y="808492"/>
                </a:cubicBezTo>
                <a:cubicBezTo>
                  <a:pt x="850081" y="853072"/>
                  <a:pt x="808406" y="888736"/>
                  <a:pt x="760523" y="918159"/>
                </a:cubicBezTo>
                <a:cubicBezTo>
                  <a:pt x="752543" y="922617"/>
                  <a:pt x="740129" y="925292"/>
                  <a:pt x="731262" y="920834"/>
                </a:cubicBezTo>
                <a:cubicBezTo>
                  <a:pt x="728602" y="919051"/>
                  <a:pt x="724168" y="916376"/>
                  <a:pt x="723281" y="912810"/>
                </a:cubicBezTo>
                <a:cubicBezTo>
                  <a:pt x="722395" y="911026"/>
                  <a:pt x="721508" y="910135"/>
                  <a:pt x="722395" y="909243"/>
                </a:cubicBezTo>
                <a:cubicBezTo>
                  <a:pt x="724168" y="909243"/>
                  <a:pt x="726828" y="913701"/>
                  <a:pt x="729488" y="914593"/>
                </a:cubicBezTo>
                <a:cubicBezTo>
                  <a:pt x="735695" y="918159"/>
                  <a:pt x="743676" y="919051"/>
                  <a:pt x="751656" y="919051"/>
                </a:cubicBezTo>
                <a:cubicBezTo>
                  <a:pt x="780918" y="903002"/>
                  <a:pt x="808406" y="880712"/>
                  <a:pt x="834120" y="856638"/>
                </a:cubicBezTo>
                <a:cubicBezTo>
                  <a:pt x="852741" y="838806"/>
                  <a:pt x="870475" y="821866"/>
                  <a:pt x="885550" y="800467"/>
                </a:cubicBezTo>
                <a:cubicBezTo>
                  <a:pt x="885550" y="800467"/>
                  <a:pt x="885550" y="800467"/>
                  <a:pt x="910377" y="765694"/>
                </a:cubicBezTo>
                <a:cubicBezTo>
                  <a:pt x="913924" y="758562"/>
                  <a:pt x="914811" y="747862"/>
                  <a:pt x="909491" y="740729"/>
                </a:cubicBezTo>
                <a:cubicBezTo>
                  <a:pt x="907717" y="737163"/>
                  <a:pt x="904170" y="735380"/>
                  <a:pt x="899737" y="733597"/>
                </a:cubicBezTo>
                <a:cubicBezTo>
                  <a:pt x="901510" y="731813"/>
                  <a:pt x="903062" y="732259"/>
                  <a:pt x="904614" y="733262"/>
                </a:cubicBezTo>
                <a:close/>
                <a:moveTo>
                  <a:pt x="870694" y="726855"/>
                </a:moveTo>
                <a:cubicBezTo>
                  <a:pt x="873366" y="729474"/>
                  <a:pt x="874257" y="732967"/>
                  <a:pt x="874257" y="736459"/>
                </a:cubicBezTo>
                <a:cubicBezTo>
                  <a:pt x="868913" y="741698"/>
                  <a:pt x="868913" y="749556"/>
                  <a:pt x="869804" y="756541"/>
                </a:cubicBezTo>
                <a:cubicBezTo>
                  <a:pt x="871585" y="759160"/>
                  <a:pt x="872476" y="762653"/>
                  <a:pt x="876038" y="764399"/>
                </a:cubicBezTo>
                <a:cubicBezTo>
                  <a:pt x="877819" y="763526"/>
                  <a:pt x="877819" y="762653"/>
                  <a:pt x="878709" y="760907"/>
                </a:cubicBezTo>
                <a:cubicBezTo>
                  <a:pt x="882271" y="760034"/>
                  <a:pt x="885834" y="756541"/>
                  <a:pt x="889396" y="760034"/>
                </a:cubicBezTo>
                <a:cubicBezTo>
                  <a:pt x="891177" y="761780"/>
                  <a:pt x="892958" y="764399"/>
                  <a:pt x="892958" y="767018"/>
                </a:cubicBezTo>
                <a:cubicBezTo>
                  <a:pt x="892958" y="771384"/>
                  <a:pt x="889396" y="774003"/>
                  <a:pt x="885834" y="776623"/>
                </a:cubicBezTo>
                <a:cubicBezTo>
                  <a:pt x="879600" y="779242"/>
                  <a:pt x="872476" y="776623"/>
                  <a:pt x="867132" y="772257"/>
                </a:cubicBezTo>
                <a:cubicBezTo>
                  <a:pt x="861789" y="766145"/>
                  <a:pt x="858227" y="760034"/>
                  <a:pt x="859117" y="752176"/>
                </a:cubicBezTo>
                <a:cubicBezTo>
                  <a:pt x="856446" y="744317"/>
                  <a:pt x="862680" y="738206"/>
                  <a:pt x="864461" y="732094"/>
                </a:cubicBezTo>
                <a:cubicBezTo>
                  <a:pt x="867132" y="730348"/>
                  <a:pt x="868023" y="727728"/>
                  <a:pt x="870694" y="726855"/>
                </a:cubicBezTo>
                <a:close/>
                <a:moveTo>
                  <a:pt x="124785" y="725267"/>
                </a:moveTo>
                <a:cubicBezTo>
                  <a:pt x="129194" y="728971"/>
                  <a:pt x="130958" y="734528"/>
                  <a:pt x="130076" y="741010"/>
                </a:cubicBezTo>
                <a:cubicBezTo>
                  <a:pt x="130076" y="742862"/>
                  <a:pt x="129194" y="745640"/>
                  <a:pt x="126548" y="747492"/>
                </a:cubicBezTo>
                <a:cubicBezTo>
                  <a:pt x="125667" y="747492"/>
                  <a:pt x="123903" y="745640"/>
                  <a:pt x="124785" y="743788"/>
                </a:cubicBezTo>
                <a:cubicBezTo>
                  <a:pt x="126548" y="741010"/>
                  <a:pt x="126548" y="736380"/>
                  <a:pt x="125667" y="731749"/>
                </a:cubicBezTo>
                <a:cubicBezTo>
                  <a:pt x="124785" y="730823"/>
                  <a:pt x="123021" y="728971"/>
                  <a:pt x="123903" y="726193"/>
                </a:cubicBezTo>
                <a:cubicBezTo>
                  <a:pt x="123903" y="726193"/>
                  <a:pt x="123903" y="726193"/>
                  <a:pt x="124785" y="725267"/>
                </a:cubicBezTo>
                <a:close/>
                <a:moveTo>
                  <a:pt x="902681" y="717297"/>
                </a:moveTo>
                <a:cubicBezTo>
                  <a:pt x="905342" y="717075"/>
                  <a:pt x="908002" y="717075"/>
                  <a:pt x="910662" y="718407"/>
                </a:cubicBezTo>
                <a:cubicBezTo>
                  <a:pt x="910662" y="718407"/>
                  <a:pt x="910662" y="718407"/>
                  <a:pt x="922190" y="726401"/>
                </a:cubicBezTo>
                <a:cubicBezTo>
                  <a:pt x="928398" y="734395"/>
                  <a:pt x="931058" y="744166"/>
                  <a:pt x="931058" y="753937"/>
                </a:cubicBezTo>
                <a:cubicBezTo>
                  <a:pt x="929284" y="755713"/>
                  <a:pt x="931058" y="758378"/>
                  <a:pt x="930171" y="761042"/>
                </a:cubicBezTo>
                <a:cubicBezTo>
                  <a:pt x="927511" y="763707"/>
                  <a:pt x="929284" y="768148"/>
                  <a:pt x="927511" y="770813"/>
                </a:cubicBezTo>
                <a:cubicBezTo>
                  <a:pt x="923964" y="785025"/>
                  <a:pt x="911549" y="795684"/>
                  <a:pt x="903568" y="808119"/>
                </a:cubicBezTo>
                <a:cubicBezTo>
                  <a:pt x="891153" y="822331"/>
                  <a:pt x="879625" y="838320"/>
                  <a:pt x="866324" y="851643"/>
                </a:cubicBezTo>
                <a:cubicBezTo>
                  <a:pt x="862777" y="852531"/>
                  <a:pt x="861890" y="856973"/>
                  <a:pt x="859230" y="858749"/>
                </a:cubicBezTo>
                <a:cubicBezTo>
                  <a:pt x="845928" y="870296"/>
                  <a:pt x="833514" y="882732"/>
                  <a:pt x="820212" y="892502"/>
                </a:cubicBezTo>
                <a:cubicBezTo>
                  <a:pt x="819325" y="896055"/>
                  <a:pt x="814892" y="896055"/>
                  <a:pt x="813118" y="898720"/>
                </a:cubicBezTo>
                <a:cubicBezTo>
                  <a:pt x="795383" y="912044"/>
                  <a:pt x="778534" y="924479"/>
                  <a:pt x="760799" y="933361"/>
                </a:cubicBezTo>
                <a:cubicBezTo>
                  <a:pt x="744837" y="939579"/>
                  <a:pt x="724441" y="936914"/>
                  <a:pt x="712914" y="924479"/>
                </a:cubicBezTo>
                <a:cubicBezTo>
                  <a:pt x="707593" y="918261"/>
                  <a:pt x="704046" y="910267"/>
                  <a:pt x="705819" y="903161"/>
                </a:cubicBezTo>
                <a:cubicBezTo>
                  <a:pt x="707593" y="900496"/>
                  <a:pt x="711140" y="903161"/>
                  <a:pt x="714687" y="903161"/>
                </a:cubicBezTo>
                <a:cubicBezTo>
                  <a:pt x="717347" y="907602"/>
                  <a:pt x="719121" y="913820"/>
                  <a:pt x="723555" y="918261"/>
                </a:cubicBezTo>
                <a:cubicBezTo>
                  <a:pt x="731536" y="925367"/>
                  <a:pt x="743950" y="928920"/>
                  <a:pt x="754592" y="923591"/>
                </a:cubicBezTo>
                <a:cubicBezTo>
                  <a:pt x="774987" y="917373"/>
                  <a:pt x="790062" y="900496"/>
                  <a:pt x="807797" y="889838"/>
                </a:cubicBezTo>
                <a:cubicBezTo>
                  <a:pt x="844155" y="860526"/>
                  <a:pt x="876965" y="825884"/>
                  <a:pt x="903568" y="789466"/>
                </a:cubicBezTo>
                <a:cubicBezTo>
                  <a:pt x="909775" y="782360"/>
                  <a:pt x="915983" y="774366"/>
                  <a:pt x="916870" y="765484"/>
                </a:cubicBezTo>
                <a:cubicBezTo>
                  <a:pt x="920417" y="755713"/>
                  <a:pt x="920417" y="744166"/>
                  <a:pt x="914209" y="736172"/>
                </a:cubicBezTo>
                <a:cubicBezTo>
                  <a:pt x="909775" y="729954"/>
                  <a:pt x="903568" y="727289"/>
                  <a:pt x="896474" y="726401"/>
                </a:cubicBezTo>
                <a:cubicBezTo>
                  <a:pt x="894700" y="723736"/>
                  <a:pt x="893814" y="721072"/>
                  <a:pt x="894700" y="717519"/>
                </a:cubicBezTo>
                <a:cubicBezTo>
                  <a:pt x="897361" y="717963"/>
                  <a:pt x="900021" y="717519"/>
                  <a:pt x="902681" y="717297"/>
                </a:cubicBezTo>
                <a:close/>
                <a:moveTo>
                  <a:pt x="98581" y="715042"/>
                </a:moveTo>
                <a:cubicBezTo>
                  <a:pt x="100353" y="714155"/>
                  <a:pt x="101239" y="715930"/>
                  <a:pt x="100353" y="716817"/>
                </a:cubicBezTo>
                <a:cubicBezTo>
                  <a:pt x="93265" y="720366"/>
                  <a:pt x="88834" y="725690"/>
                  <a:pt x="86176" y="732789"/>
                </a:cubicBezTo>
                <a:cubicBezTo>
                  <a:pt x="85290" y="738113"/>
                  <a:pt x="84404" y="746099"/>
                  <a:pt x="87948" y="750536"/>
                </a:cubicBezTo>
                <a:cubicBezTo>
                  <a:pt x="88834" y="755860"/>
                  <a:pt x="93265" y="760297"/>
                  <a:pt x="95037" y="764733"/>
                </a:cubicBezTo>
                <a:cubicBezTo>
                  <a:pt x="114530" y="792241"/>
                  <a:pt x="134909" y="821523"/>
                  <a:pt x="159718" y="845481"/>
                </a:cubicBezTo>
                <a:cubicBezTo>
                  <a:pt x="172123" y="858791"/>
                  <a:pt x="186299" y="871214"/>
                  <a:pt x="200476" y="882749"/>
                </a:cubicBezTo>
                <a:cubicBezTo>
                  <a:pt x="214653" y="893397"/>
                  <a:pt x="228830" y="905820"/>
                  <a:pt x="245665" y="912918"/>
                </a:cubicBezTo>
                <a:cubicBezTo>
                  <a:pt x="251867" y="914693"/>
                  <a:pt x="261613" y="914693"/>
                  <a:pt x="266044" y="908482"/>
                </a:cubicBezTo>
                <a:cubicBezTo>
                  <a:pt x="269588" y="905820"/>
                  <a:pt x="267816" y="898721"/>
                  <a:pt x="272246" y="899608"/>
                </a:cubicBezTo>
                <a:cubicBezTo>
                  <a:pt x="271360" y="905820"/>
                  <a:pt x="269588" y="912031"/>
                  <a:pt x="263385" y="914693"/>
                </a:cubicBezTo>
                <a:cubicBezTo>
                  <a:pt x="255411" y="917355"/>
                  <a:pt x="247437" y="915580"/>
                  <a:pt x="239462" y="913806"/>
                </a:cubicBezTo>
                <a:cubicBezTo>
                  <a:pt x="219969" y="904045"/>
                  <a:pt x="204020" y="889848"/>
                  <a:pt x="186299" y="875650"/>
                </a:cubicBezTo>
                <a:cubicBezTo>
                  <a:pt x="154402" y="848143"/>
                  <a:pt x="125162" y="815311"/>
                  <a:pt x="103011" y="781593"/>
                </a:cubicBezTo>
                <a:cubicBezTo>
                  <a:pt x="95923" y="770057"/>
                  <a:pt x="84404" y="758522"/>
                  <a:pt x="81746" y="744325"/>
                </a:cubicBezTo>
                <a:cubicBezTo>
                  <a:pt x="84404" y="732789"/>
                  <a:pt x="85290" y="717704"/>
                  <a:pt x="98581" y="715042"/>
                </a:cubicBezTo>
                <a:close/>
                <a:moveTo>
                  <a:pt x="127525" y="707991"/>
                </a:moveTo>
                <a:cubicBezTo>
                  <a:pt x="128411" y="706217"/>
                  <a:pt x="131069" y="707991"/>
                  <a:pt x="131955" y="708879"/>
                </a:cubicBezTo>
                <a:cubicBezTo>
                  <a:pt x="139930" y="717750"/>
                  <a:pt x="145246" y="730170"/>
                  <a:pt x="143474" y="741702"/>
                </a:cubicBezTo>
                <a:cubicBezTo>
                  <a:pt x="143474" y="749687"/>
                  <a:pt x="139930" y="756784"/>
                  <a:pt x="133727" y="761219"/>
                </a:cubicBezTo>
                <a:cubicBezTo>
                  <a:pt x="128411" y="762994"/>
                  <a:pt x="120437" y="766542"/>
                  <a:pt x="115120" y="762994"/>
                </a:cubicBezTo>
                <a:cubicBezTo>
                  <a:pt x="111576" y="762106"/>
                  <a:pt x="108032" y="757671"/>
                  <a:pt x="108032" y="753235"/>
                </a:cubicBezTo>
                <a:cubicBezTo>
                  <a:pt x="107146" y="748799"/>
                  <a:pt x="108918" y="746138"/>
                  <a:pt x="111576" y="744364"/>
                </a:cubicBezTo>
                <a:cubicBezTo>
                  <a:pt x="114234" y="742590"/>
                  <a:pt x="116892" y="742590"/>
                  <a:pt x="119551" y="743477"/>
                </a:cubicBezTo>
                <a:cubicBezTo>
                  <a:pt x="124867" y="745251"/>
                  <a:pt x="120437" y="755897"/>
                  <a:pt x="127525" y="751461"/>
                </a:cubicBezTo>
                <a:cubicBezTo>
                  <a:pt x="133727" y="745251"/>
                  <a:pt x="134613" y="736380"/>
                  <a:pt x="132841" y="728395"/>
                </a:cubicBezTo>
                <a:cubicBezTo>
                  <a:pt x="131069" y="725734"/>
                  <a:pt x="130183" y="721298"/>
                  <a:pt x="126639" y="719524"/>
                </a:cubicBezTo>
                <a:cubicBezTo>
                  <a:pt x="125753" y="715088"/>
                  <a:pt x="126639" y="711540"/>
                  <a:pt x="127525" y="707991"/>
                </a:cubicBezTo>
                <a:close/>
                <a:moveTo>
                  <a:pt x="933078" y="707805"/>
                </a:moveTo>
                <a:cubicBezTo>
                  <a:pt x="937119" y="708731"/>
                  <a:pt x="938129" y="711509"/>
                  <a:pt x="940150" y="714287"/>
                </a:cubicBezTo>
                <a:cubicBezTo>
                  <a:pt x="942170" y="720770"/>
                  <a:pt x="942170" y="730956"/>
                  <a:pt x="936109" y="736512"/>
                </a:cubicBezTo>
                <a:cubicBezTo>
                  <a:pt x="935099" y="737438"/>
                  <a:pt x="931058" y="741142"/>
                  <a:pt x="931058" y="736512"/>
                </a:cubicBezTo>
                <a:cubicBezTo>
                  <a:pt x="932068" y="733734"/>
                  <a:pt x="935099" y="731882"/>
                  <a:pt x="937119" y="729104"/>
                </a:cubicBezTo>
                <a:cubicBezTo>
                  <a:pt x="938129" y="722622"/>
                  <a:pt x="938129" y="715213"/>
                  <a:pt x="932068" y="711509"/>
                </a:cubicBezTo>
                <a:cubicBezTo>
                  <a:pt x="932068" y="709657"/>
                  <a:pt x="933078" y="708731"/>
                  <a:pt x="933078" y="707805"/>
                </a:cubicBezTo>
                <a:close/>
                <a:moveTo>
                  <a:pt x="142388" y="707099"/>
                </a:moveTo>
                <a:cubicBezTo>
                  <a:pt x="142388" y="708863"/>
                  <a:pt x="143340" y="709745"/>
                  <a:pt x="145245" y="710627"/>
                </a:cubicBezTo>
                <a:cubicBezTo>
                  <a:pt x="145245" y="711508"/>
                  <a:pt x="145245" y="714154"/>
                  <a:pt x="143340" y="713272"/>
                </a:cubicBezTo>
                <a:cubicBezTo>
                  <a:pt x="140483" y="713272"/>
                  <a:pt x="140483" y="710627"/>
                  <a:pt x="140483" y="708863"/>
                </a:cubicBezTo>
                <a:cubicBezTo>
                  <a:pt x="140483" y="707981"/>
                  <a:pt x="140483" y="706217"/>
                  <a:pt x="142388" y="707099"/>
                </a:cubicBezTo>
                <a:close/>
                <a:moveTo>
                  <a:pt x="93884" y="700837"/>
                </a:moveTo>
                <a:cubicBezTo>
                  <a:pt x="97444" y="699836"/>
                  <a:pt x="101228" y="699614"/>
                  <a:pt x="105234" y="700948"/>
                </a:cubicBezTo>
                <a:cubicBezTo>
                  <a:pt x="105234" y="703616"/>
                  <a:pt x="105234" y="707172"/>
                  <a:pt x="104344" y="708951"/>
                </a:cubicBezTo>
                <a:cubicBezTo>
                  <a:pt x="100783" y="713397"/>
                  <a:pt x="95441" y="708951"/>
                  <a:pt x="91880" y="713397"/>
                </a:cubicBezTo>
                <a:cubicBezTo>
                  <a:pt x="80307" y="721400"/>
                  <a:pt x="77637" y="736517"/>
                  <a:pt x="79417" y="749856"/>
                </a:cubicBezTo>
                <a:cubicBezTo>
                  <a:pt x="82978" y="764084"/>
                  <a:pt x="93661" y="775644"/>
                  <a:pt x="101673" y="788093"/>
                </a:cubicBezTo>
                <a:cubicBezTo>
                  <a:pt x="116807" y="808545"/>
                  <a:pt x="132832" y="828998"/>
                  <a:pt x="150637" y="847672"/>
                </a:cubicBezTo>
                <a:cubicBezTo>
                  <a:pt x="171112" y="869014"/>
                  <a:pt x="194258" y="888577"/>
                  <a:pt x="219185" y="906362"/>
                </a:cubicBezTo>
                <a:cubicBezTo>
                  <a:pt x="224527" y="910808"/>
                  <a:pt x="230758" y="913475"/>
                  <a:pt x="236990" y="917922"/>
                </a:cubicBezTo>
                <a:cubicBezTo>
                  <a:pt x="245893" y="921479"/>
                  <a:pt x="259246" y="922368"/>
                  <a:pt x="267258" y="917922"/>
                </a:cubicBezTo>
                <a:cubicBezTo>
                  <a:pt x="275271" y="913475"/>
                  <a:pt x="276161" y="904583"/>
                  <a:pt x="277941" y="896580"/>
                </a:cubicBezTo>
                <a:cubicBezTo>
                  <a:pt x="280612" y="894801"/>
                  <a:pt x="285063" y="893023"/>
                  <a:pt x="288624" y="893023"/>
                </a:cubicBezTo>
                <a:cubicBezTo>
                  <a:pt x="291295" y="898358"/>
                  <a:pt x="288624" y="903694"/>
                  <a:pt x="287734" y="909029"/>
                </a:cubicBezTo>
                <a:cubicBezTo>
                  <a:pt x="283283" y="922368"/>
                  <a:pt x="271710" y="933928"/>
                  <a:pt x="256575" y="933928"/>
                </a:cubicBezTo>
                <a:cubicBezTo>
                  <a:pt x="244112" y="934817"/>
                  <a:pt x="232539" y="929482"/>
                  <a:pt x="221856" y="922368"/>
                </a:cubicBezTo>
                <a:cubicBezTo>
                  <a:pt x="196039" y="904583"/>
                  <a:pt x="173783" y="884131"/>
                  <a:pt x="150637" y="863678"/>
                </a:cubicBezTo>
                <a:cubicBezTo>
                  <a:pt x="130161" y="844115"/>
                  <a:pt x="111466" y="822773"/>
                  <a:pt x="96332" y="799653"/>
                </a:cubicBezTo>
                <a:cubicBezTo>
                  <a:pt x="89210" y="791650"/>
                  <a:pt x="84759" y="781868"/>
                  <a:pt x="78527" y="773865"/>
                </a:cubicBezTo>
                <a:cubicBezTo>
                  <a:pt x="71405" y="762305"/>
                  <a:pt x="64283" y="748967"/>
                  <a:pt x="66954" y="734739"/>
                </a:cubicBezTo>
                <a:cubicBezTo>
                  <a:pt x="70515" y="724068"/>
                  <a:pt x="72295" y="711619"/>
                  <a:pt x="83868" y="705394"/>
                </a:cubicBezTo>
                <a:cubicBezTo>
                  <a:pt x="86984" y="703616"/>
                  <a:pt x="90323" y="701837"/>
                  <a:pt x="93884" y="700837"/>
                </a:cubicBezTo>
                <a:close/>
                <a:moveTo>
                  <a:pt x="957139" y="696692"/>
                </a:moveTo>
                <a:cubicBezTo>
                  <a:pt x="958046" y="698597"/>
                  <a:pt x="956232" y="700502"/>
                  <a:pt x="955325" y="701454"/>
                </a:cubicBezTo>
                <a:cubicBezTo>
                  <a:pt x="953510" y="700502"/>
                  <a:pt x="952603" y="699549"/>
                  <a:pt x="951696" y="698597"/>
                </a:cubicBezTo>
                <a:cubicBezTo>
                  <a:pt x="952603" y="696692"/>
                  <a:pt x="955325" y="696692"/>
                  <a:pt x="957139" y="696692"/>
                </a:cubicBezTo>
                <a:close/>
                <a:moveTo>
                  <a:pt x="967570" y="693009"/>
                </a:moveTo>
                <a:cubicBezTo>
                  <a:pt x="967570" y="693009"/>
                  <a:pt x="967570" y="693009"/>
                  <a:pt x="966715" y="701899"/>
                </a:cubicBezTo>
                <a:cubicBezTo>
                  <a:pt x="965861" y="706344"/>
                  <a:pt x="963296" y="709900"/>
                  <a:pt x="959877" y="712567"/>
                </a:cubicBezTo>
                <a:cubicBezTo>
                  <a:pt x="956458" y="712567"/>
                  <a:pt x="957313" y="708122"/>
                  <a:pt x="956458" y="705455"/>
                </a:cubicBezTo>
                <a:cubicBezTo>
                  <a:pt x="959877" y="701010"/>
                  <a:pt x="959877" y="690342"/>
                  <a:pt x="967570" y="693009"/>
                </a:cubicBezTo>
                <a:close/>
                <a:moveTo>
                  <a:pt x="922467" y="692333"/>
                </a:moveTo>
                <a:cubicBezTo>
                  <a:pt x="927260" y="690544"/>
                  <a:pt x="932054" y="690767"/>
                  <a:pt x="936521" y="692333"/>
                </a:cubicBezTo>
                <a:cubicBezTo>
                  <a:pt x="940988" y="693898"/>
                  <a:pt x="945128" y="696804"/>
                  <a:pt x="948614" y="700382"/>
                </a:cubicBezTo>
                <a:cubicBezTo>
                  <a:pt x="955587" y="708431"/>
                  <a:pt x="956458" y="721847"/>
                  <a:pt x="952972" y="731685"/>
                </a:cubicBezTo>
                <a:cubicBezTo>
                  <a:pt x="949486" y="739734"/>
                  <a:pt x="945128" y="749572"/>
                  <a:pt x="935540" y="752255"/>
                </a:cubicBezTo>
                <a:cubicBezTo>
                  <a:pt x="934669" y="752255"/>
                  <a:pt x="933797" y="750466"/>
                  <a:pt x="934669" y="749572"/>
                </a:cubicBezTo>
                <a:cubicBezTo>
                  <a:pt x="934669" y="749572"/>
                  <a:pt x="934669" y="749572"/>
                  <a:pt x="933797" y="742417"/>
                </a:cubicBezTo>
                <a:cubicBezTo>
                  <a:pt x="939898" y="739734"/>
                  <a:pt x="941641" y="733473"/>
                  <a:pt x="943385" y="728107"/>
                </a:cubicBezTo>
                <a:cubicBezTo>
                  <a:pt x="943385" y="728107"/>
                  <a:pt x="943385" y="728107"/>
                  <a:pt x="945128" y="719164"/>
                </a:cubicBezTo>
                <a:cubicBezTo>
                  <a:pt x="943385" y="712009"/>
                  <a:pt x="938155" y="704854"/>
                  <a:pt x="931182" y="703065"/>
                </a:cubicBezTo>
                <a:cubicBezTo>
                  <a:pt x="928568" y="705748"/>
                  <a:pt x="931182" y="708431"/>
                  <a:pt x="929439" y="710220"/>
                </a:cubicBezTo>
                <a:cubicBezTo>
                  <a:pt x="927696" y="712903"/>
                  <a:pt x="925081" y="714692"/>
                  <a:pt x="922467" y="715586"/>
                </a:cubicBezTo>
                <a:cubicBezTo>
                  <a:pt x="918109" y="715586"/>
                  <a:pt x="915494" y="711114"/>
                  <a:pt x="912879" y="707537"/>
                </a:cubicBezTo>
                <a:cubicBezTo>
                  <a:pt x="912008" y="700382"/>
                  <a:pt x="918109" y="695910"/>
                  <a:pt x="922467" y="692333"/>
                </a:cubicBezTo>
                <a:close/>
                <a:moveTo>
                  <a:pt x="69656" y="691930"/>
                </a:moveTo>
                <a:cubicBezTo>
                  <a:pt x="70510" y="691930"/>
                  <a:pt x="70510" y="692837"/>
                  <a:pt x="71365" y="693744"/>
                </a:cubicBezTo>
                <a:cubicBezTo>
                  <a:pt x="72220" y="697373"/>
                  <a:pt x="67091" y="695559"/>
                  <a:pt x="67091" y="699187"/>
                </a:cubicBezTo>
                <a:cubicBezTo>
                  <a:pt x="65382" y="704630"/>
                  <a:pt x="66237" y="710073"/>
                  <a:pt x="69656" y="715516"/>
                </a:cubicBezTo>
                <a:cubicBezTo>
                  <a:pt x="69656" y="716423"/>
                  <a:pt x="68801" y="717330"/>
                  <a:pt x="67946" y="717330"/>
                </a:cubicBezTo>
                <a:cubicBezTo>
                  <a:pt x="63672" y="714609"/>
                  <a:pt x="62817" y="708259"/>
                  <a:pt x="61108" y="703723"/>
                </a:cubicBezTo>
                <a:cubicBezTo>
                  <a:pt x="61963" y="699187"/>
                  <a:pt x="64527" y="692837"/>
                  <a:pt x="69656" y="691930"/>
                </a:cubicBezTo>
                <a:close/>
                <a:moveTo>
                  <a:pt x="850647" y="682405"/>
                </a:moveTo>
                <a:cubicBezTo>
                  <a:pt x="849750" y="685918"/>
                  <a:pt x="850647" y="689431"/>
                  <a:pt x="851544" y="692943"/>
                </a:cubicBezTo>
                <a:cubicBezTo>
                  <a:pt x="850647" y="696456"/>
                  <a:pt x="847955" y="699969"/>
                  <a:pt x="849750" y="704360"/>
                </a:cubicBezTo>
                <a:cubicBezTo>
                  <a:pt x="856031" y="710507"/>
                  <a:pt x="859620" y="720167"/>
                  <a:pt x="856928" y="728949"/>
                </a:cubicBezTo>
                <a:cubicBezTo>
                  <a:pt x="855133" y="732462"/>
                  <a:pt x="851544" y="734218"/>
                  <a:pt x="849750" y="736853"/>
                </a:cubicBezTo>
                <a:cubicBezTo>
                  <a:pt x="852442" y="740366"/>
                  <a:pt x="853339" y="744757"/>
                  <a:pt x="851544" y="749148"/>
                </a:cubicBezTo>
                <a:cubicBezTo>
                  <a:pt x="848853" y="753539"/>
                  <a:pt x="845263" y="755295"/>
                  <a:pt x="840777" y="757051"/>
                </a:cubicBezTo>
                <a:cubicBezTo>
                  <a:pt x="838983" y="756173"/>
                  <a:pt x="835393" y="756173"/>
                  <a:pt x="835393" y="753539"/>
                </a:cubicBezTo>
                <a:cubicBezTo>
                  <a:pt x="834496" y="750904"/>
                  <a:pt x="837188" y="749148"/>
                  <a:pt x="838983" y="748269"/>
                </a:cubicBezTo>
                <a:cubicBezTo>
                  <a:pt x="840777" y="748269"/>
                  <a:pt x="842572" y="748269"/>
                  <a:pt x="843469" y="746513"/>
                </a:cubicBezTo>
                <a:cubicBezTo>
                  <a:pt x="843469" y="743879"/>
                  <a:pt x="841674" y="742122"/>
                  <a:pt x="839880" y="742122"/>
                </a:cubicBezTo>
                <a:cubicBezTo>
                  <a:pt x="832702" y="740366"/>
                  <a:pt x="826421" y="744757"/>
                  <a:pt x="821037" y="749148"/>
                </a:cubicBezTo>
                <a:cubicBezTo>
                  <a:pt x="819242" y="753539"/>
                  <a:pt x="817448" y="757930"/>
                  <a:pt x="817448" y="762321"/>
                </a:cubicBezTo>
                <a:cubicBezTo>
                  <a:pt x="816551" y="764955"/>
                  <a:pt x="813859" y="764955"/>
                  <a:pt x="812064" y="764955"/>
                </a:cubicBezTo>
                <a:cubicBezTo>
                  <a:pt x="808475" y="759686"/>
                  <a:pt x="812064" y="753539"/>
                  <a:pt x="812962" y="747391"/>
                </a:cubicBezTo>
                <a:cubicBezTo>
                  <a:pt x="812962" y="745635"/>
                  <a:pt x="812064" y="744757"/>
                  <a:pt x="810270" y="744757"/>
                </a:cubicBezTo>
                <a:cubicBezTo>
                  <a:pt x="806681" y="744757"/>
                  <a:pt x="807578" y="750026"/>
                  <a:pt x="803989" y="750904"/>
                </a:cubicBezTo>
                <a:cubicBezTo>
                  <a:pt x="802194" y="750904"/>
                  <a:pt x="799502" y="749148"/>
                  <a:pt x="798605" y="747391"/>
                </a:cubicBezTo>
                <a:cubicBezTo>
                  <a:pt x="797708" y="744757"/>
                  <a:pt x="798605" y="741244"/>
                  <a:pt x="800400" y="739488"/>
                </a:cubicBezTo>
                <a:cubicBezTo>
                  <a:pt x="803092" y="736853"/>
                  <a:pt x="806681" y="734218"/>
                  <a:pt x="810270" y="735975"/>
                </a:cubicBezTo>
                <a:cubicBezTo>
                  <a:pt x="814756" y="735975"/>
                  <a:pt x="818345" y="740366"/>
                  <a:pt x="822832" y="736853"/>
                </a:cubicBezTo>
                <a:cubicBezTo>
                  <a:pt x="827318" y="734218"/>
                  <a:pt x="831804" y="731584"/>
                  <a:pt x="837188" y="734218"/>
                </a:cubicBezTo>
                <a:cubicBezTo>
                  <a:pt x="841674" y="732462"/>
                  <a:pt x="846161" y="728949"/>
                  <a:pt x="848853" y="725437"/>
                </a:cubicBezTo>
                <a:cubicBezTo>
                  <a:pt x="850647" y="720167"/>
                  <a:pt x="848853" y="715776"/>
                  <a:pt x="845263" y="712264"/>
                </a:cubicBezTo>
                <a:cubicBezTo>
                  <a:pt x="842572" y="710507"/>
                  <a:pt x="839880" y="712264"/>
                  <a:pt x="838085" y="713142"/>
                </a:cubicBezTo>
                <a:cubicBezTo>
                  <a:pt x="836291" y="713142"/>
                  <a:pt x="835393" y="715776"/>
                  <a:pt x="837188" y="716655"/>
                </a:cubicBezTo>
                <a:cubicBezTo>
                  <a:pt x="838085" y="717533"/>
                  <a:pt x="838983" y="720167"/>
                  <a:pt x="838983" y="721046"/>
                </a:cubicBezTo>
                <a:cubicBezTo>
                  <a:pt x="836291" y="723680"/>
                  <a:pt x="833599" y="726315"/>
                  <a:pt x="830907" y="724558"/>
                </a:cubicBezTo>
                <a:cubicBezTo>
                  <a:pt x="827318" y="722802"/>
                  <a:pt x="826421" y="720167"/>
                  <a:pt x="825523" y="716655"/>
                </a:cubicBezTo>
                <a:cubicBezTo>
                  <a:pt x="824626" y="713142"/>
                  <a:pt x="826421" y="710507"/>
                  <a:pt x="828215" y="707873"/>
                </a:cubicBezTo>
                <a:cubicBezTo>
                  <a:pt x="832702" y="706994"/>
                  <a:pt x="836291" y="703482"/>
                  <a:pt x="839880" y="699969"/>
                </a:cubicBezTo>
                <a:cubicBezTo>
                  <a:pt x="839880" y="699969"/>
                  <a:pt x="839880" y="699969"/>
                  <a:pt x="842572" y="691187"/>
                </a:cubicBezTo>
                <a:cubicBezTo>
                  <a:pt x="845263" y="688552"/>
                  <a:pt x="846161" y="684162"/>
                  <a:pt x="850647" y="682405"/>
                </a:cubicBezTo>
                <a:close/>
                <a:moveTo>
                  <a:pt x="923121" y="679230"/>
                </a:moveTo>
                <a:lnTo>
                  <a:pt x="924708" y="679230"/>
                </a:lnTo>
                <a:cubicBezTo>
                  <a:pt x="924708" y="679230"/>
                  <a:pt x="924708" y="679230"/>
                  <a:pt x="927883" y="686487"/>
                </a:cubicBezTo>
                <a:cubicBezTo>
                  <a:pt x="925502" y="687394"/>
                  <a:pt x="920740" y="691930"/>
                  <a:pt x="919946" y="686487"/>
                </a:cubicBezTo>
                <a:cubicBezTo>
                  <a:pt x="919946" y="683766"/>
                  <a:pt x="920740" y="680137"/>
                  <a:pt x="923121" y="679230"/>
                </a:cubicBezTo>
                <a:close/>
                <a:moveTo>
                  <a:pt x="50512" y="678260"/>
                </a:moveTo>
                <a:cubicBezTo>
                  <a:pt x="52298" y="678480"/>
                  <a:pt x="54441" y="679142"/>
                  <a:pt x="56346" y="678701"/>
                </a:cubicBezTo>
                <a:cubicBezTo>
                  <a:pt x="56346" y="681346"/>
                  <a:pt x="52536" y="682228"/>
                  <a:pt x="50631" y="683992"/>
                </a:cubicBezTo>
                <a:cubicBezTo>
                  <a:pt x="48726" y="683992"/>
                  <a:pt x="48726" y="681346"/>
                  <a:pt x="46821" y="680465"/>
                </a:cubicBezTo>
                <a:cubicBezTo>
                  <a:pt x="47297" y="678260"/>
                  <a:pt x="48726" y="678039"/>
                  <a:pt x="50512" y="678260"/>
                </a:cubicBezTo>
                <a:close/>
                <a:moveTo>
                  <a:pt x="69705" y="676055"/>
                </a:moveTo>
                <a:cubicBezTo>
                  <a:pt x="75096" y="676055"/>
                  <a:pt x="81387" y="676945"/>
                  <a:pt x="85879" y="681395"/>
                </a:cubicBezTo>
                <a:cubicBezTo>
                  <a:pt x="88575" y="684955"/>
                  <a:pt x="91271" y="689404"/>
                  <a:pt x="90372" y="694744"/>
                </a:cubicBezTo>
                <a:cubicBezTo>
                  <a:pt x="89474" y="698304"/>
                  <a:pt x="86778" y="701864"/>
                  <a:pt x="83184" y="702754"/>
                </a:cubicBezTo>
                <a:cubicBezTo>
                  <a:pt x="80488" y="702754"/>
                  <a:pt x="76894" y="701864"/>
                  <a:pt x="75995" y="699194"/>
                </a:cubicBezTo>
                <a:cubicBezTo>
                  <a:pt x="74198" y="695634"/>
                  <a:pt x="77792" y="692964"/>
                  <a:pt x="75995" y="689404"/>
                </a:cubicBezTo>
                <a:cubicBezTo>
                  <a:pt x="73299" y="684955"/>
                  <a:pt x="69705" y="691184"/>
                  <a:pt x="65212" y="691184"/>
                </a:cubicBezTo>
                <a:cubicBezTo>
                  <a:pt x="58922" y="695634"/>
                  <a:pt x="58023" y="703644"/>
                  <a:pt x="59820" y="710763"/>
                </a:cubicBezTo>
                <a:cubicBezTo>
                  <a:pt x="60719" y="716103"/>
                  <a:pt x="67009" y="718773"/>
                  <a:pt x="66111" y="725003"/>
                </a:cubicBezTo>
                <a:cubicBezTo>
                  <a:pt x="64313" y="727672"/>
                  <a:pt x="66111" y="733012"/>
                  <a:pt x="61618" y="734792"/>
                </a:cubicBezTo>
                <a:cubicBezTo>
                  <a:pt x="54429" y="730342"/>
                  <a:pt x="50835" y="722333"/>
                  <a:pt x="46342" y="715213"/>
                </a:cubicBezTo>
                <a:cubicBezTo>
                  <a:pt x="43646" y="704534"/>
                  <a:pt x="47240" y="693854"/>
                  <a:pt x="54429" y="685845"/>
                </a:cubicBezTo>
                <a:cubicBezTo>
                  <a:pt x="58922" y="681395"/>
                  <a:pt x="63415" y="677835"/>
                  <a:pt x="69705" y="676055"/>
                </a:cubicBezTo>
                <a:close/>
                <a:moveTo>
                  <a:pt x="33426" y="671292"/>
                </a:moveTo>
                <a:cubicBezTo>
                  <a:pt x="43248" y="672208"/>
                  <a:pt x="43248" y="682282"/>
                  <a:pt x="46820" y="688693"/>
                </a:cubicBezTo>
                <a:cubicBezTo>
                  <a:pt x="45927" y="691441"/>
                  <a:pt x="45034" y="693272"/>
                  <a:pt x="43248" y="695104"/>
                </a:cubicBezTo>
                <a:cubicBezTo>
                  <a:pt x="36998" y="692357"/>
                  <a:pt x="32533" y="684114"/>
                  <a:pt x="32533" y="676787"/>
                </a:cubicBezTo>
                <a:cubicBezTo>
                  <a:pt x="33426" y="674956"/>
                  <a:pt x="32533" y="672208"/>
                  <a:pt x="33426" y="671292"/>
                </a:cubicBezTo>
                <a:close/>
                <a:moveTo>
                  <a:pt x="920973" y="669705"/>
                </a:moveTo>
                <a:cubicBezTo>
                  <a:pt x="924708" y="669705"/>
                  <a:pt x="923774" y="673369"/>
                  <a:pt x="922840" y="674284"/>
                </a:cubicBezTo>
                <a:cubicBezTo>
                  <a:pt x="920039" y="676116"/>
                  <a:pt x="917237" y="679779"/>
                  <a:pt x="915370" y="682527"/>
                </a:cubicBezTo>
                <a:cubicBezTo>
                  <a:pt x="913502" y="686190"/>
                  <a:pt x="919105" y="692601"/>
                  <a:pt x="913502" y="693517"/>
                </a:cubicBezTo>
                <a:cubicBezTo>
                  <a:pt x="908833" y="688938"/>
                  <a:pt x="908833" y="683443"/>
                  <a:pt x="911634" y="677948"/>
                </a:cubicBezTo>
                <a:cubicBezTo>
                  <a:pt x="913502" y="674284"/>
                  <a:pt x="917237" y="671537"/>
                  <a:pt x="920973" y="669705"/>
                </a:cubicBezTo>
                <a:close/>
                <a:moveTo>
                  <a:pt x="157416" y="664943"/>
                </a:moveTo>
                <a:cubicBezTo>
                  <a:pt x="158298" y="664943"/>
                  <a:pt x="159180" y="667594"/>
                  <a:pt x="159180" y="668478"/>
                </a:cubicBezTo>
                <a:cubicBezTo>
                  <a:pt x="161826" y="673781"/>
                  <a:pt x="161826" y="679967"/>
                  <a:pt x="160062" y="685270"/>
                </a:cubicBezTo>
                <a:cubicBezTo>
                  <a:pt x="160062" y="685270"/>
                  <a:pt x="160062" y="685270"/>
                  <a:pt x="160944" y="689688"/>
                </a:cubicBezTo>
                <a:cubicBezTo>
                  <a:pt x="166236" y="690572"/>
                  <a:pt x="171527" y="690572"/>
                  <a:pt x="175055" y="694107"/>
                </a:cubicBezTo>
                <a:cubicBezTo>
                  <a:pt x="176819" y="697642"/>
                  <a:pt x="180347" y="702061"/>
                  <a:pt x="176819" y="705596"/>
                </a:cubicBezTo>
                <a:cubicBezTo>
                  <a:pt x="174173" y="707364"/>
                  <a:pt x="172409" y="708248"/>
                  <a:pt x="169763" y="707364"/>
                </a:cubicBezTo>
                <a:cubicBezTo>
                  <a:pt x="167117" y="705596"/>
                  <a:pt x="166236" y="703829"/>
                  <a:pt x="167117" y="700294"/>
                </a:cubicBezTo>
                <a:cubicBezTo>
                  <a:pt x="167999" y="699410"/>
                  <a:pt x="167999" y="697642"/>
                  <a:pt x="166236" y="696759"/>
                </a:cubicBezTo>
                <a:cubicBezTo>
                  <a:pt x="162708" y="696759"/>
                  <a:pt x="160062" y="699410"/>
                  <a:pt x="157416" y="702945"/>
                </a:cubicBezTo>
                <a:cubicBezTo>
                  <a:pt x="156534" y="705596"/>
                  <a:pt x="155652" y="710015"/>
                  <a:pt x="159180" y="712666"/>
                </a:cubicBezTo>
                <a:cubicBezTo>
                  <a:pt x="164472" y="722388"/>
                  <a:pt x="176819" y="711783"/>
                  <a:pt x="182110" y="721504"/>
                </a:cubicBezTo>
                <a:cubicBezTo>
                  <a:pt x="185638" y="723271"/>
                  <a:pt x="188284" y="721504"/>
                  <a:pt x="192694" y="721504"/>
                </a:cubicBezTo>
                <a:cubicBezTo>
                  <a:pt x="196221" y="722388"/>
                  <a:pt x="198867" y="725039"/>
                  <a:pt x="200631" y="728574"/>
                </a:cubicBezTo>
                <a:cubicBezTo>
                  <a:pt x="200631" y="729458"/>
                  <a:pt x="202395" y="731225"/>
                  <a:pt x="200631" y="732993"/>
                </a:cubicBezTo>
                <a:cubicBezTo>
                  <a:pt x="199749" y="734760"/>
                  <a:pt x="197103" y="736528"/>
                  <a:pt x="195339" y="735644"/>
                </a:cubicBezTo>
                <a:cubicBezTo>
                  <a:pt x="192694" y="734760"/>
                  <a:pt x="192694" y="729458"/>
                  <a:pt x="190048" y="730342"/>
                </a:cubicBezTo>
                <a:cubicBezTo>
                  <a:pt x="188284" y="737412"/>
                  <a:pt x="190048" y="746249"/>
                  <a:pt x="184756" y="750668"/>
                </a:cubicBezTo>
                <a:cubicBezTo>
                  <a:pt x="182992" y="750668"/>
                  <a:pt x="180347" y="749784"/>
                  <a:pt x="179465" y="748017"/>
                </a:cubicBezTo>
                <a:cubicBezTo>
                  <a:pt x="180347" y="744482"/>
                  <a:pt x="181228" y="740063"/>
                  <a:pt x="181228" y="735644"/>
                </a:cubicBezTo>
                <a:cubicBezTo>
                  <a:pt x="179465" y="731225"/>
                  <a:pt x="175055" y="727690"/>
                  <a:pt x="170645" y="725039"/>
                </a:cubicBezTo>
                <a:cubicBezTo>
                  <a:pt x="168881" y="724155"/>
                  <a:pt x="166236" y="725923"/>
                  <a:pt x="163590" y="725923"/>
                </a:cubicBezTo>
                <a:cubicBezTo>
                  <a:pt x="161826" y="727690"/>
                  <a:pt x="160944" y="729458"/>
                  <a:pt x="160944" y="731225"/>
                </a:cubicBezTo>
                <a:cubicBezTo>
                  <a:pt x="161826" y="734760"/>
                  <a:pt x="167117" y="732109"/>
                  <a:pt x="167999" y="736528"/>
                </a:cubicBezTo>
                <a:cubicBezTo>
                  <a:pt x="168881" y="740063"/>
                  <a:pt x="166236" y="742714"/>
                  <a:pt x="163590" y="742714"/>
                </a:cubicBezTo>
                <a:cubicBezTo>
                  <a:pt x="160062" y="742714"/>
                  <a:pt x="155652" y="741831"/>
                  <a:pt x="153888" y="737412"/>
                </a:cubicBezTo>
                <a:cubicBezTo>
                  <a:pt x="151243" y="732109"/>
                  <a:pt x="152125" y="725923"/>
                  <a:pt x="155652" y="722388"/>
                </a:cubicBezTo>
                <a:cubicBezTo>
                  <a:pt x="155652" y="719736"/>
                  <a:pt x="152125" y="717969"/>
                  <a:pt x="151243" y="715318"/>
                </a:cubicBezTo>
                <a:cubicBezTo>
                  <a:pt x="146833" y="710015"/>
                  <a:pt x="148597" y="702061"/>
                  <a:pt x="151243" y="696759"/>
                </a:cubicBezTo>
                <a:cubicBezTo>
                  <a:pt x="153888" y="694991"/>
                  <a:pt x="155652" y="692340"/>
                  <a:pt x="155652" y="688805"/>
                </a:cubicBezTo>
                <a:cubicBezTo>
                  <a:pt x="152125" y="680851"/>
                  <a:pt x="152125" y="672013"/>
                  <a:pt x="157416" y="664943"/>
                </a:cubicBezTo>
                <a:close/>
                <a:moveTo>
                  <a:pt x="76694" y="663355"/>
                </a:moveTo>
                <a:cubicBezTo>
                  <a:pt x="78714" y="663355"/>
                  <a:pt x="79725" y="665087"/>
                  <a:pt x="80735" y="666819"/>
                </a:cubicBezTo>
                <a:cubicBezTo>
                  <a:pt x="80735" y="668551"/>
                  <a:pt x="81745" y="672014"/>
                  <a:pt x="79725" y="672880"/>
                </a:cubicBezTo>
                <a:cubicBezTo>
                  <a:pt x="79725" y="672880"/>
                  <a:pt x="79725" y="672880"/>
                  <a:pt x="70633" y="672014"/>
                </a:cubicBezTo>
                <a:cubicBezTo>
                  <a:pt x="71643" y="668551"/>
                  <a:pt x="75684" y="665087"/>
                  <a:pt x="76694" y="663355"/>
                </a:cubicBezTo>
                <a:close/>
                <a:moveTo>
                  <a:pt x="927883" y="661314"/>
                </a:moveTo>
                <a:cubicBezTo>
                  <a:pt x="926109" y="669478"/>
                  <a:pt x="916350" y="667664"/>
                  <a:pt x="911915" y="674014"/>
                </a:cubicBezTo>
                <a:cubicBezTo>
                  <a:pt x="909253" y="677642"/>
                  <a:pt x="906592" y="683085"/>
                  <a:pt x="908366" y="688528"/>
                </a:cubicBezTo>
                <a:cubicBezTo>
                  <a:pt x="908366" y="693971"/>
                  <a:pt x="914576" y="697599"/>
                  <a:pt x="910141" y="702135"/>
                </a:cubicBezTo>
                <a:cubicBezTo>
                  <a:pt x="905705" y="703042"/>
                  <a:pt x="903044" y="697599"/>
                  <a:pt x="900382" y="693971"/>
                </a:cubicBezTo>
                <a:cubicBezTo>
                  <a:pt x="897721" y="686714"/>
                  <a:pt x="897721" y="678549"/>
                  <a:pt x="901269" y="671292"/>
                </a:cubicBezTo>
                <a:cubicBezTo>
                  <a:pt x="908366" y="664942"/>
                  <a:pt x="918125" y="658592"/>
                  <a:pt x="927883" y="661314"/>
                </a:cubicBezTo>
                <a:close/>
                <a:moveTo>
                  <a:pt x="79453" y="657005"/>
                </a:moveTo>
                <a:cubicBezTo>
                  <a:pt x="84744" y="658819"/>
                  <a:pt x="84744" y="665169"/>
                  <a:pt x="86508" y="668798"/>
                </a:cubicBezTo>
                <a:cubicBezTo>
                  <a:pt x="86508" y="671519"/>
                  <a:pt x="86508" y="674241"/>
                  <a:pt x="84744" y="676055"/>
                </a:cubicBezTo>
                <a:cubicBezTo>
                  <a:pt x="82098" y="676055"/>
                  <a:pt x="84744" y="671519"/>
                  <a:pt x="83862" y="669705"/>
                </a:cubicBezTo>
                <a:cubicBezTo>
                  <a:pt x="83862" y="665169"/>
                  <a:pt x="82098" y="661541"/>
                  <a:pt x="78571" y="658819"/>
                </a:cubicBezTo>
                <a:cubicBezTo>
                  <a:pt x="78571" y="658819"/>
                  <a:pt x="78571" y="658819"/>
                  <a:pt x="79453" y="657005"/>
                </a:cubicBezTo>
                <a:close/>
                <a:moveTo>
                  <a:pt x="968046" y="655417"/>
                </a:moveTo>
                <a:cubicBezTo>
                  <a:pt x="970745" y="657216"/>
                  <a:pt x="969846" y="660815"/>
                  <a:pt x="969846" y="663513"/>
                </a:cubicBezTo>
                <a:cubicBezTo>
                  <a:pt x="967147" y="669810"/>
                  <a:pt x="962649" y="676107"/>
                  <a:pt x="956352" y="679705"/>
                </a:cubicBezTo>
                <a:cubicBezTo>
                  <a:pt x="952754" y="680605"/>
                  <a:pt x="948256" y="682404"/>
                  <a:pt x="944658" y="679705"/>
                </a:cubicBezTo>
                <a:cubicBezTo>
                  <a:pt x="943758" y="677906"/>
                  <a:pt x="944658" y="676107"/>
                  <a:pt x="946457" y="676107"/>
                </a:cubicBezTo>
                <a:cubicBezTo>
                  <a:pt x="952754" y="676107"/>
                  <a:pt x="958151" y="672509"/>
                  <a:pt x="961749" y="667111"/>
                </a:cubicBezTo>
                <a:cubicBezTo>
                  <a:pt x="965348" y="663513"/>
                  <a:pt x="960850" y="656317"/>
                  <a:pt x="968046" y="655417"/>
                </a:cubicBezTo>
                <a:close/>
                <a:moveTo>
                  <a:pt x="77899" y="644503"/>
                </a:moveTo>
                <a:cubicBezTo>
                  <a:pt x="84310" y="642717"/>
                  <a:pt x="88889" y="648968"/>
                  <a:pt x="93468" y="652540"/>
                </a:cubicBezTo>
                <a:cubicBezTo>
                  <a:pt x="93468" y="652540"/>
                  <a:pt x="93468" y="652540"/>
                  <a:pt x="98047" y="659683"/>
                </a:cubicBezTo>
                <a:cubicBezTo>
                  <a:pt x="100795" y="668613"/>
                  <a:pt x="99879" y="679328"/>
                  <a:pt x="95300" y="685579"/>
                </a:cubicBezTo>
                <a:cubicBezTo>
                  <a:pt x="90721" y="685579"/>
                  <a:pt x="91636" y="681114"/>
                  <a:pt x="88889" y="679328"/>
                </a:cubicBezTo>
                <a:cubicBezTo>
                  <a:pt x="88889" y="675757"/>
                  <a:pt x="90721" y="672185"/>
                  <a:pt x="89805" y="668613"/>
                </a:cubicBezTo>
                <a:cubicBezTo>
                  <a:pt x="90721" y="660576"/>
                  <a:pt x="83394" y="656112"/>
                  <a:pt x="78815" y="651647"/>
                </a:cubicBezTo>
                <a:cubicBezTo>
                  <a:pt x="77899" y="649861"/>
                  <a:pt x="76983" y="647182"/>
                  <a:pt x="77899" y="644503"/>
                </a:cubicBezTo>
                <a:close/>
                <a:moveTo>
                  <a:pt x="981360" y="644305"/>
                </a:moveTo>
                <a:cubicBezTo>
                  <a:pt x="984867" y="646088"/>
                  <a:pt x="983113" y="650544"/>
                  <a:pt x="983113" y="654109"/>
                </a:cubicBezTo>
                <a:cubicBezTo>
                  <a:pt x="986620" y="669260"/>
                  <a:pt x="976977" y="680845"/>
                  <a:pt x="966457" y="688867"/>
                </a:cubicBezTo>
                <a:cubicBezTo>
                  <a:pt x="956813" y="695105"/>
                  <a:pt x="944540" y="693323"/>
                  <a:pt x="934896" y="687084"/>
                </a:cubicBezTo>
                <a:cubicBezTo>
                  <a:pt x="930513" y="683519"/>
                  <a:pt x="927883" y="678172"/>
                  <a:pt x="927883" y="671933"/>
                </a:cubicBezTo>
                <a:cubicBezTo>
                  <a:pt x="929636" y="668368"/>
                  <a:pt x="930513" y="663912"/>
                  <a:pt x="934896" y="663021"/>
                </a:cubicBezTo>
                <a:cubicBezTo>
                  <a:pt x="938403" y="663021"/>
                  <a:pt x="941910" y="663021"/>
                  <a:pt x="942787" y="666586"/>
                </a:cubicBezTo>
                <a:cubicBezTo>
                  <a:pt x="945417" y="671933"/>
                  <a:pt x="940157" y="674607"/>
                  <a:pt x="940157" y="679063"/>
                </a:cubicBezTo>
                <a:cubicBezTo>
                  <a:pt x="942787" y="682628"/>
                  <a:pt x="946293" y="683519"/>
                  <a:pt x="950677" y="683519"/>
                </a:cubicBezTo>
                <a:cubicBezTo>
                  <a:pt x="959443" y="684410"/>
                  <a:pt x="967333" y="676389"/>
                  <a:pt x="970840" y="669260"/>
                </a:cubicBezTo>
                <a:cubicBezTo>
                  <a:pt x="973470" y="664803"/>
                  <a:pt x="974347" y="658565"/>
                  <a:pt x="971717" y="653217"/>
                </a:cubicBezTo>
                <a:cubicBezTo>
                  <a:pt x="974347" y="648761"/>
                  <a:pt x="978730" y="647870"/>
                  <a:pt x="981360" y="644305"/>
                </a:cubicBezTo>
                <a:close/>
                <a:moveTo>
                  <a:pt x="38185" y="637955"/>
                </a:moveTo>
                <a:cubicBezTo>
                  <a:pt x="42630" y="638844"/>
                  <a:pt x="39963" y="643289"/>
                  <a:pt x="41741" y="645956"/>
                </a:cubicBezTo>
                <a:cubicBezTo>
                  <a:pt x="41741" y="650401"/>
                  <a:pt x="46186" y="652179"/>
                  <a:pt x="48853" y="654846"/>
                </a:cubicBezTo>
                <a:cubicBezTo>
                  <a:pt x="52409" y="656624"/>
                  <a:pt x="56854" y="653957"/>
                  <a:pt x="59521" y="656624"/>
                </a:cubicBezTo>
                <a:cubicBezTo>
                  <a:pt x="57743" y="660180"/>
                  <a:pt x="52409" y="659291"/>
                  <a:pt x="48853" y="659291"/>
                </a:cubicBezTo>
                <a:cubicBezTo>
                  <a:pt x="41741" y="655735"/>
                  <a:pt x="38185" y="647734"/>
                  <a:pt x="37296" y="639733"/>
                </a:cubicBezTo>
                <a:cubicBezTo>
                  <a:pt x="37296" y="639733"/>
                  <a:pt x="37296" y="639733"/>
                  <a:pt x="38185" y="637955"/>
                </a:cubicBezTo>
                <a:close/>
                <a:moveTo>
                  <a:pt x="938759" y="630017"/>
                </a:moveTo>
                <a:cubicBezTo>
                  <a:pt x="944129" y="630017"/>
                  <a:pt x="950395" y="630017"/>
                  <a:pt x="954870" y="632675"/>
                </a:cubicBezTo>
                <a:cubicBezTo>
                  <a:pt x="952185" y="635333"/>
                  <a:pt x="946814" y="635333"/>
                  <a:pt x="943234" y="633561"/>
                </a:cubicBezTo>
                <a:cubicBezTo>
                  <a:pt x="932493" y="635333"/>
                  <a:pt x="921752" y="638878"/>
                  <a:pt x="917277" y="649510"/>
                </a:cubicBezTo>
                <a:cubicBezTo>
                  <a:pt x="911011" y="649510"/>
                  <a:pt x="902060" y="646852"/>
                  <a:pt x="894900" y="651282"/>
                </a:cubicBezTo>
                <a:cubicBezTo>
                  <a:pt x="884159" y="655712"/>
                  <a:pt x="876998" y="668117"/>
                  <a:pt x="876998" y="680522"/>
                </a:cubicBezTo>
                <a:cubicBezTo>
                  <a:pt x="876998" y="680522"/>
                  <a:pt x="876998" y="680522"/>
                  <a:pt x="878789" y="690268"/>
                </a:cubicBezTo>
                <a:cubicBezTo>
                  <a:pt x="882369" y="694699"/>
                  <a:pt x="885054" y="699129"/>
                  <a:pt x="888634" y="703559"/>
                </a:cubicBezTo>
                <a:cubicBezTo>
                  <a:pt x="887739" y="715078"/>
                  <a:pt x="891320" y="727482"/>
                  <a:pt x="898480" y="735457"/>
                </a:cubicBezTo>
                <a:cubicBezTo>
                  <a:pt x="901165" y="738115"/>
                  <a:pt x="905641" y="739001"/>
                  <a:pt x="907431" y="742545"/>
                </a:cubicBezTo>
                <a:cubicBezTo>
                  <a:pt x="907431" y="744317"/>
                  <a:pt x="904746" y="743431"/>
                  <a:pt x="903851" y="742545"/>
                </a:cubicBezTo>
                <a:cubicBezTo>
                  <a:pt x="894900" y="738115"/>
                  <a:pt x="885949" y="729254"/>
                  <a:pt x="885949" y="718622"/>
                </a:cubicBezTo>
                <a:cubicBezTo>
                  <a:pt x="885949" y="718622"/>
                  <a:pt x="885949" y="718622"/>
                  <a:pt x="884159" y="705331"/>
                </a:cubicBezTo>
                <a:cubicBezTo>
                  <a:pt x="878789" y="698243"/>
                  <a:pt x="872523" y="690268"/>
                  <a:pt x="871628" y="680522"/>
                </a:cubicBezTo>
                <a:cubicBezTo>
                  <a:pt x="870733" y="667231"/>
                  <a:pt x="876998" y="653940"/>
                  <a:pt x="889529" y="648624"/>
                </a:cubicBezTo>
                <a:cubicBezTo>
                  <a:pt x="896690" y="644194"/>
                  <a:pt x="905641" y="644194"/>
                  <a:pt x="913696" y="645080"/>
                </a:cubicBezTo>
                <a:cubicBezTo>
                  <a:pt x="920857" y="637992"/>
                  <a:pt x="928913" y="631789"/>
                  <a:pt x="938759" y="630017"/>
                </a:cubicBezTo>
                <a:close/>
                <a:moveTo>
                  <a:pt x="23586" y="628430"/>
                </a:moveTo>
                <a:cubicBezTo>
                  <a:pt x="27145" y="629315"/>
                  <a:pt x="30705" y="632857"/>
                  <a:pt x="33375" y="634627"/>
                </a:cubicBezTo>
                <a:cubicBezTo>
                  <a:pt x="31595" y="644366"/>
                  <a:pt x="36935" y="654105"/>
                  <a:pt x="44945" y="660302"/>
                </a:cubicBezTo>
                <a:cubicBezTo>
                  <a:pt x="48504" y="663843"/>
                  <a:pt x="54734" y="662958"/>
                  <a:pt x="59184" y="661187"/>
                </a:cubicBezTo>
                <a:cubicBezTo>
                  <a:pt x="63634" y="660302"/>
                  <a:pt x="63634" y="655875"/>
                  <a:pt x="63634" y="652334"/>
                </a:cubicBezTo>
                <a:cubicBezTo>
                  <a:pt x="63634" y="652334"/>
                  <a:pt x="61854" y="651449"/>
                  <a:pt x="60964" y="651449"/>
                </a:cubicBezTo>
                <a:cubicBezTo>
                  <a:pt x="59184" y="649678"/>
                  <a:pt x="54734" y="648793"/>
                  <a:pt x="56514" y="645251"/>
                </a:cubicBezTo>
                <a:cubicBezTo>
                  <a:pt x="57404" y="642595"/>
                  <a:pt x="60074" y="639054"/>
                  <a:pt x="63634" y="639054"/>
                </a:cubicBezTo>
                <a:cubicBezTo>
                  <a:pt x="66303" y="639054"/>
                  <a:pt x="69863" y="638169"/>
                  <a:pt x="71643" y="640825"/>
                </a:cubicBezTo>
                <a:cubicBezTo>
                  <a:pt x="76983" y="647022"/>
                  <a:pt x="76093" y="656761"/>
                  <a:pt x="72533" y="662958"/>
                </a:cubicBezTo>
                <a:cubicBezTo>
                  <a:pt x="68083" y="670926"/>
                  <a:pt x="59184" y="674467"/>
                  <a:pt x="50284" y="674467"/>
                </a:cubicBezTo>
                <a:cubicBezTo>
                  <a:pt x="44945" y="671811"/>
                  <a:pt x="39605" y="670926"/>
                  <a:pt x="34265" y="667385"/>
                </a:cubicBezTo>
                <a:cubicBezTo>
                  <a:pt x="24476" y="657646"/>
                  <a:pt x="18246" y="641710"/>
                  <a:pt x="23586" y="628430"/>
                </a:cubicBezTo>
                <a:close/>
                <a:moveTo>
                  <a:pt x="940843" y="619097"/>
                </a:moveTo>
                <a:cubicBezTo>
                  <a:pt x="948924" y="617317"/>
                  <a:pt x="957903" y="618207"/>
                  <a:pt x="965085" y="621766"/>
                </a:cubicBezTo>
                <a:cubicBezTo>
                  <a:pt x="965085" y="621766"/>
                  <a:pt x="965085" y="621766"/>
                  <a:pt x="965983" y="623546"/>
                </a:cubicBezTo>
                <a:cubicBezTo>
                  <a:pt x="965983" y="626215"/>
                  <a:pt x="962392" y="627105"/>
                  <a:pt x="960596" y="628885"/>
                </a:cubicBezTo>
                <a:cubicBezTo>
                  <a:pt x="954311" y="628885"/>
                  <a:pt x="948026" y="624436"/>
                  <a:pt x="940843" y="626215"/>
                </a:cubicBezTo>
                <a:cubicBezTo>
                  <a:pt x="930967" y="627105"/>
                  <a:pt x="921091" y="631554"/>
                  <a:pt x="914806" y="639562"/>
                </a:cubicBezTo>
                <a:cubicBezTo>
                  <a:pt x="912112" y="643122"/>
                  <a:pt x="909419" y="639562"/>
                  <a:pt x="906725" y="640452"/>
                </a:cubicBezTo>
                <a:cubicBezTo>
                  <a:pt x="895053" y="641342"/>
                  <a:pt x="884279" y="644901"/>
                  <a:pt x="877096" y="653799"/>
                </a:cubicBezTo>
                <a:cubicBezTo>
                  <a:pt x="877096" y="653799"/>
                  <a:pt x="877096" y="653799"/>
                  <a:pt x="875301" y="654689"/>
                </a:cubicBezTo>
                <a:cubicBezTo>
                  <a:pt x="870811" y="662697"/>
                  <a:pt x="867220" y="671595"/>
                  <a:pt x="868118" y="682273"/>
                </a:cubicBezTo>
                <a:cubicBezTo>
                  <a:pt x="869016" y="692061"/>
                  <a:pt x="877096" y="700959"/>
                  <a:pt x="882483" y="709857"/>
                </a:cubicBezTo>
                <a:cubicBezTo>
                  <a:pt x="882483" y="712527"/>
                  <a:pt x="882483" y="716086"/>
                  <a:pt x="883381" y="718755"/>
                </a:cubicBezTo>
                <a:cubicBezTo>
                  <a:pt x="883381" y="728543"/>
                  <a:pt x="890564" y="737441"/>
                  <a:pt x="898645" y="743670"/>
                </a:cubicBezTo>
                <a:cubicBezTo>
                  <a:pt x="902236" y="746339"/>
                  <a:pt x="909419" y="745450"/>
                  <a:pt x="910317" y="751678"/>
                </a:cubicBezTo>
                <a:cubicBezTo>
                  <a:pt x="909419" y="753458"/>
                  <a:pt x="911214" y="757017"/>
                  <a:pt x="907623" y="757017"/>
                </a:cubicBezTo>
                <a:cubicBezTo>
                  <a:pt x="895053" y="757017"/>
                  <a:pt x="886973" y="746339"/>
                  <a:pt x="879790" y="737441"/>
                </a:cubicBezTo>
                <a:cubicBezTo>
                  <a:pt x="876198" y="729433"/>
                  <a:pt x="873505" y="719645"/>
                  <a:pt x="871709" y="709857"/>
                </a:cubicBezTo>
                <a:cubicBezTo>
                  <a:pt x="860037" y="696510"/>
                  <a:pt x="856446" y="676045"/>
                  <a:pt x="863629" y="660028"/>
                </a:cubicBezTo>
                <a:cubicBezTo>
                  <a:pt x="866322" y="655579"/>
                  <a:pt x="867220" y="651130"/>
                  <a:pt x="869914" y="646681"/>
                </a:cubicBezTo>
                <a:cubicBezTo>
                  <a:pt x="877994" y="639562"/>
                  <a:pt x="886075" y="633334"/>
                  <a:pt x="895951" y="632444"/>
                </a:cubicBezTo>
                <a:cubicBezTo>
                  <a:pt x="901338" y="632444"/>
                  <a:pt x="905827" y="631554"/>
                  <a:pt x="909419" y="632444"/>
                </a:cubicBezTo>
                <a:cubicBezTo>
                  <a:pt x="920193" y="627995"/>
                  <a:pt x="929171" y="620876"/>
                  <a:pt x="940843" y="619097"/>
                </a:cubicBezTo>
                <a:close/>
                <a:moveTo>
                  <a:pt x="62974" y="610947"/>
                </a:moveTo>
                <a:cubicBezTo>
                  <a:pt x="66083" y="610947"/>
                  <a:pt x="69414" y="611618"/>
                  <a:pt x="72523" y="612066"/>
                </a:cubicBezTo>
                <a:cubicBezTo>
                  <a:pt x="77852" y="614751"/>
                  <a:pt x="82293" y="618332"/>
                  <a:pt x="84958" y="623703"/>
                </a:cubicBezTo>
                <a:cubicBezTo>
                  <a:pt x="88511" y="629075"/>
                  <a:pt x="92952" y="621913"/>
                  <a:pt x="96505" y="624599"/>
                </a:cubicBezTo>
                <a:cubicBezTo>
                  <a:pt x="106276" y="627284"/>
                  <a:pt x="116046" y="630865"/>
                  <a:pt x="121376" y="639817"/>
                </a:cubicBezTo>
                <a:cubicBezTo>
                  <a:pt x="126705" y="648769"/>
                  <a:pt x="129370" y="660407"/>
                  <a:pt x="126705" y="670254"/>
                </a:cubicBezTo>
                <a:cubicBezTo>
                  <a:pt x="123152" y="679206"/>
                  <a:pt x="120488" y="687263"/>
                  <a:pt x="111605" y="692634"/>
                </a:cubicBezTo>
                <a:cubicBezTo>
                  <a:pt x="114270" y="706062"/>
                  <a:pt x="108940" y="719490"/>
                  <a:pt x="99170" y="726652"/>
                </a:cubicBezTo>
                <a:cubicBezTo>
                  <a:pt x="97393" y="727547"/>
                  <a:pt x="94729" y="727547"/>
                  <a:pt x="92952" y="728442"/>
                </a:cubicBezTo>
                <a:cubicBezTo>
                  <a:pt x="93840" y="720385"/>
                  <a:pt x="104499" y="723071"/>
                  <a:pt x="106276" y="715909"/>
                </a:cubicBezTo>
                <a:cubicBezTo>
                  <a:pt x="109829" y="707852"/>
                  <a:pt x="109829" y="698005"/>
                  <a:pt x="108052" y="690844"/>
                </a:cubicBezTo>
                <a:cubicBezTo>
                  <a:pt x="116046" y="682787"/>
                  <a:pt x="124041" y="672940"/>
                  <a:pt x="124041" y="660407"/>
                </a:cubicBezTo>
                <a:cubicBezTo>
                  <a:pt x="123152" y="650559"/>
                  <a:pt x="120488" y="640712"/>
                  <a:pt x="111605" y="635341"/>
                </a:cubicBezTo>
                <a:cubicBezTo>
                  <a:pt x="104499" y="630865"/>
                  <a:pt x="94729" y="627284"/>
                  <a:pt x="86735" y="630865"/>
                </a:cubicBezTo>
                <a:cubicBezTo>
                  <a:pt x="84070" y="629075"/>
                  <a:pt x="84070" y="624599"/>
                  <a:pt x="80517" y="621913"/>
                </a:cubicBezTo>
                <a:cubicBezTo>
                  <a:pt x="75187" y="617437"/>
                  <a:pt x="69858" y="614751"/>
                  <a:pt x="61864" y="613856"/>
                </a:cubicBezTo>
                <a:cubicBezTo>
                  <a:pt x="60087" y="614751"/>
                  <a:pt x="56534" y="614751"/>
                  <a:pt x="54758" y="613856"/>
                </a:cubicBezTo>
                <a:cubicBezTo>
                  <a:pt x="56979" y="611618"/>
                  <a:pt x="59865" y="610947"/>
                  <a:pt x="62974" y="610947"/>
                </a:cubicBezTo>
                <a:close/>
                <a:moveTo>
                  <a:pt x="942824" y="598267"/>
                </a:moveTo>
                <a:cubicBezTo>
                  <a:pt x="943664" y="598267"/>
                  <a:pt x="945345" y="598267"/>
                  <a:pt x="945345" y="599133"/>
                </a:cubicBezTo>
                <a:cubicBezTo>
                  <a:pt x="945345" y="602597"/>
                  <a:pt x="941143" y="602597"/>
                  <a:pt x="939462" y="605194"/>
                </a:cubicBezTo>
                <a:cubicBezTo>
                  <a:pt x="937781" y="607792"/>
                  <a:pt x="936100" y="610390"/>
                  <a:pt x="935260" y="614719"/>
                </a:cubicBezTo>
                <a:cubicBezTo>
                  <a:pt x="935260" y="615585"/>
                  <a:pt x="933579" y="617317"/>
                  <a:pt x="931058" y="617317"/>
                </a:cubicBezTo>
                <a:cubicBezTo>
                  <a:pt x="931058" y="610390"/>
                  <a:pt x="936100" y="601731"/>
                  <a:pt x="942824" y="598267"/>
                </a:cubicBezTo>
                <a:close/>
                <a:moveTo>
                  <a:pt x="58383" y="595290"/>
                </a:moveTo>
                <a:cubicBezTo>
                  <a:pt x="69019" y="593505"/>
                  <a:pt x="78769" y="597075"/>
                  <a:pt x="87632" y="601537"/>
                </a:cubicBezTo>
                <a:cubicBezTo>
                  <a:pt x="87632" y="601537"/>
                  <a:pt x="87632" y="601537"/>
                  <a:pt x="92950" y="607783"/>
                </a:cubicBezTo>
                <a:cubicBezTo>
                  <a:pt x="96496" y="613137"/>
                  <a:pt x="104473" y="610460"/>
                  <a:pt x="110677" y="613137"/>
                </a:cubicBezTo>
                <a:cubicBezTo>
                  <a:pt x="127518" y="618492"/>
                  <a:pt x="140813" y="635447"/>
                  <a:pt x="142586" y="654187"/>
                </a:cubicBezTo>
                <a:cubicBezTo>
                  <a:pt x="145245" y="661326"/>
                  <a:pt x="141700" y="670250"/>
                  <a:pt x="140813" y="678281"/>
                </a:cubicBezTo>
                <a:cubicBezTo>
                  <a:pt x="138154" y="688097"/>
                  <a:pt x="131950" y="695236"/>
                  <a:pt x="124859" y="703268"/>
                </a:cubicBezTo>
                <a:cubicBezTo>
                  <a:pt x="125745" y="719331"/>
                  <a:pt x="118654" y="733609"/>
                  <a:pt x="104473" y="740748"/>
                </a:cubicBezTo>
                <a:cubicBezTo>
                  <a:pt x="100927" y="744317"/>
                  <a:pt x="95609" y="744317"/>
                  <a:pt x="90291" y="744317"/>
                </a:cubicBezTo>
                <a:cubicBezTo>
                  <a:pt x="89405" y="741640"/>
                  <a:pt x="89405" y="737178"/>
                  <a:pt x="90291" y="734501"/>
                </a:cubicBezTo>
                <a:cubicBezTo>
                  <a:pt x="93837" y="730931"/>
                  <a:pt x="98268" y="730931"/>
                  <a:pt x="101814" y="729147"/>
                </a:cubicBezTo>
                <a:cubicBezTo>
                  <a:pt x="108905" y="722900"/>
                  <a:pt x="115995" y="715761"/>
                  <a:pt x="116882" y="705052"/>
                </a:cubicBezTo>
                <a:cubicBezTo>
                  <a:pt x="116882" y="705052"/>
                  <a:pt x="116882" y="705052"/>
                  <a:pt x="116882" y="694344"/>
                </a:cubicBezTo>
                <a:cubicBezTo>
                  <a:pt x="130177" y="683635"/>
                  <a:pt x="134609" y="665788"/>
                  <a:pt x="131063" y="649725"/>
                </a:cubicBezTo>
                <a:cubicBezTo>
                  <a:pt x="127518" y="635447"/>
                  <a:pt x="114223" y="623846"/>
                  <a:pt x="100041" y="622061"/>
                </a:cubicBezTo>
                <a:cubicBezTo>
                  <a:pt x="96496" y="622954"/>
                  <a:pt x="92064" y="621169"/>
                  <a:pt x="89405" y="621169"/>
                </a:cubicBezTo>
                <a:cubicBezTo>
                  <a:pt x="84973" y="613137"/>
                  <a:pt x="75223" y="608676"/>
                  <a:pt x="66360" y="606891"/>
                </a:cubicBezTo>
                <a:cubicBezTo>
                  <a:pt x="60155" y="606891"/>
                  <a:pt x="54837" y="608676"/>
                  <a:pt x="48633" y="611353"/>
                </a:cubicBezTo>
                <a:cubicBezTo>
                  <a:pt x="44201" y="610460"/>
                  <a:pt x="40656" y="606891"/>
                  <a:pt x="38883" y="603321"/>
                </a:cubicBezTo>
                <a:cubicBezTo>
                  <a:pt x="44201" y="597967"/>
                  <a:pt x="51292" y="597075"/>
                  <a:pt x="58383" y="595290"/>
                </a:cubicBezTo>
                <a:close/>
                <a:moveTo>
                  <a:pt x="949780" y="585166"/>
                </a:moveTo>
                <a:cubicBezTo>
                  <a:pt x="954378" y="585490"/>
                  <a:pt x="958976" y="587000"/>
                  <a:pt x="962480" y="590019"/>
                </a:cubicBezTo>
                <a:cubicBezTo>
                  <a:pt x="962480" y="590019"/>
                  <a:pt x="962480" y="590019"/>
                  <a:pt x="965107" y="593470"/>
                </a:cubicBezTo>
                <a:cubicBezTo>
                  <a:pt x="965983" y="597784"/>
                  <a:pt x="965983" y="602098"/>
                  <a:pt x="963356" y="605549"/>
                </a:cubicBezTo>
                <a:cubicBezTo>
                  <a:pt x="960728" y="608137"/>
                  <a:pt x="956349" y="609863"/>
                  <a:pt x="952845" y="608137"/>
                </a:cubicBezTo>
                <a:cubicBezTo>
                  <a:pt x="950218" y="606412"/>
                  <a:pt x="948466" y="603824"/>
                  <a:pt x="949342" y="600373"/>
                </a:cubicBezTo>
                <a:cubicBezTo>
                  <a:pt x="949342" y="599510"/>
                  <a:pt x="950218" y="597784"/>
                  <a:pt x="950218" y="596059"/>
                </a:cubicBezTo>
                <a:cubicBezTo>
                  <a:pt x="947590" y="593470"/>
                  <a:pt x="944087" y="595196"/>
                  <a:pt x="941459" y="595196"/>
                </a:cubicBezTo>
                <a:cubicBezTo>
                  <a:pt x="933576" y="599510"/>
                  <a:pt x="927445" y="609000"/>
                  <a:pt x="927445" y="619353"/>
                </a:cubicBezTo>
                <a:cubicBezTo>
                  <a:pt x="923941" y="621079"/>
                  <a:pt x="920438" y="622804"/>
                  <a:pt x="916935" y="623667"/>
                </a:cubicBezTo>
                <a:cubicBezTo>
                  <a:pt x="915183" y="618491"/>
                  <a:pt x="918686" y="612451"/>
                  <a:pt x="919562" y="606412"/>
                </a:cubicBezTo>
                <a:cubicBezTo>
                  <a:pt x="924817" y="599510"/>
                  <a:pt x="927445" y="590882"/>
                  <a:pt x="937079" y="587431"/>
                </a:cubicBezTo>
                <a:cubicBezTo>
                  <a:pt x="940583" y="585706"/>
                  <a:pt x="945181" y="584843"/>
                  <a:pt x="949780" y="585166"/>
                </a:cubicBezTo>
                <a:close/>
                <a:moveTo>
                  <a:pt x="65242" y="581844"/>
                </a:moveTo>
                <a:cubicBezTo>
                  <a:pt x="66400" y="582370"/>
                  <a:pt x="67789" y="583420"/>
                  <a:pt x="69178" y="583420"/>
                </a:cubicBezTo>
                <a:cubicBezTo>
                  <a:pt x="69178" y="583420"/>
                  <a:pt x="69178" y="583420"/>
                  <a:pt x="72882" y="589303"/>
                </a:cubicBezTo>
                <a:cubicBezTo>
                  <a:pt x="72882" y="589303"/>
                  <a:pt x="72882" y="589303"/>
                  <a:pt x="73808" y="592665"/>
                </a:cubicBezTo>
                <a:cubicBezTo>
                  <a:pt x="69178" y="593505"/>
                  <a:pt x="69178" y="588463"/>
                  <a:pt x="67326" y="585941"/>
                </a:cubicBezTo>
                <a:cubicBezTo>
                  <a:pt x="67326" y="585941"/>
                  <a:pt x="67326" y="585941"/>
                  <a:pt x="62696" y="583420"/>
                </a:cubicBezTo>
                <a:cubicBezTo>
                  <a:pt x="63159" y="581319"/>
                  <a:pt x="64085" y="581319"/>
                  <a:pt x="65242" y="581844"/>
                </a:cubicBezTo>
                <a:close/>
                <a:moveTo>
                  <a:pt x="127102" y="578579"/>
                </a:moveTo>
                <a:cubicBezTo>
                  <a:pt x="128784" y="579571"/>
                  <a:pt x="130130" y="581335"/>
                  <a:pt x="131027" y="583099"/>
                </a:cubicBezTo>
                <a:cubicBezTo>
                  <a:pt x="134616" y="589272"/>
                  <a:pt x="129233" y="594564"/>
                  <a:pt x="130130" y="600737"/>
                </a:cubicBezTo>
                <a:cubicBezTo>
                  <a:pt x="134616" y="604265"/>
                  <a:pt x="137308" y="609557"/>
                  <a:pt x="137308" y="614848"/>
                </a:cubicBezTo>
                <a:cubicBezTo>
                  <a:pt x="137308" y="614848"/>
                  <a:pt x="137308" y="614848"/>
                  <a:pt x="136411" y="615730"/>
                </a:cubicBezTo>
                <a:cubicBezTo>
                  <a:pt x="131924" y="610439"/>
                  <a:pt x="122952" y="609557"/>
                  <a:pt x="121157" y="601619"/>
                </a:cubicBezTo>
                <a:cubicBezTo>
                  <a:pt x="120260" y="600737"/>
                  <a:pt x="118465" y="599855"/>
                  <a:pt x="116671" y="599855"/>
                </a:cubicBezTo>
                <a:cubicBezTo>
                  <a:pt x="119363" y="597210"/>
                  <a:pt x="118465" y="592800"/>
                  <a:pt x="122055" y="591918"/>
                </a:cubicBezTo>
                <a:cubicBezTo>
                  <a:pt x="123849" y="591036"/>
                  <a:pt x="124746" y="589272"/>
                  <a:pt x="124746" y="587508"/>
                </a:cubicBezTo>
                <a:cubicBezTo>
                  <a:pt x="122952" y="585744"/>
                  <a:pt x="120260" y="585744"/>
                  <a:pt x="119363" y="583099"/>
                </a:cubicBezTo>
                <a:cubicBezTo>
                  <a:pt x="119363" y="581335"/>
                  <a:pt x="121157" y="579571"/>
                  <a:pt x="121157" y="578689"/>
                </a:cubicBezTo>
                <a:cubicBezTo>
                  <a:pt x="123400" y="577366"/>
                  <a:pt x="125419" y="577586"/>
                  <a:pt x="127102" y="578579"/>
                </a:cubicBezTo>
                <a:close/>
                <a:moveTo>
                  <a:pt x="61945" y="564930"/>
                </a:moveTo>
                <a:cubicBezTo>
                  <a:pt x="70893" y="565807"/>
                  <a:pt x="79841" y="570194"/>
                  <a:pt x="84314" y="579844"/>
                </a:cubicBezTo>
                <a:cubicBezTo>
                  <a:pt x="86999" y="585108"/>
                  <a:pt x="89683" y="591249"/>
                  <a:pt x="88788" y="597390"/>
                </a:cubicBezTo>
                <a:cubicBezTo>
                  <a:pt x="84314" y="598267"/>
                  <a:pt x="80735" y="595635"/>
                  <a:pt x="78051" y="593881"/>
                </a:cubicBezTo>
                <a:cubicBezTo>
                  <a:pt x="78051" y="588617"/>
                  <a:pt x="75367" y="585985"/>
                  <a:pt x="72682" y="582476"/>
                </a:cubicBezTo>
                <a:cubicBezTo>
                  <a:pt x="69103" y="579844"/>
                  <a:pt x="64630" y="576335"/>
                  <a:pt x="59261" y="577212"/>
                </a:cubicBezTo>
                <a:cubicBezTo>
                  <a:pt x="57471" y="581599"/>
                  <a:pt x="58366" y="586862"/>
                  <a:pt x="52103" y="588617"/>
                </a:cubicBezTo>
                <a:cubicBezTo>
                  <a:pt x="49419" y="589494"/>
                  <a:pt x="46734" y="588617"/>
                  <a:pt x="44945" y="587740"/>
                </a:cubicBezTo>
                <a:cubicBezTo>
                  <a:pt x="40471" y="583353"/>
                  <a:pt x="42260" y="577212"/>
                  <a:pt x="44050" y="572826"/>
                </a:cubicBezTo>
                <a:cubicBezTo>
                  <a:pt x="48524" y="567562"/>
                  <a:pt x="54787" y="565807"/>
                  <a:pt x="61945" y="564930"/>
                </a:cubicBezTo>
                <a:close/>
                <a:moveTo>
                  <a:pt x="906363" y="553817"/>
                </a:moveTo>
                <a:cubicBezTo>
                  <a:pt x="908127" y="554699"/>
                  <a:pt x="909009" y="557345"/>
                  <a:pt x="908127" y="559109"/>
                </a:cubicBezTo>
                <a:cubicBezTo>
                  <a:pt x="907245" y="560873"/>
                  <a:pt x="905481" y="561755"/>
                  <a:pt x="903717" y="562637"/>
                </a:cubicBezTo>
                <a:cubicBezTo>
                  <a:pt x="899308" y="567928"/>
                  <a:pt x="894898" y="574102"/>
                  <a:pt x="898426" y="581157"/>
                </a:cubicBezTo>
                <a:cubicBezTo>
                  <a:pt x="901953" y="583803"/>
                  <a:pt x="905481" y="588213"/>
                  <a:pt x="909891" y="585567"/>
                </a:cubicBezTo>
                <a:cubicBezTo>
                  <a:pt x="910773" y="584685"/>
                  <a:pt x="912537" y="584685"/>
                  <a:pt x="912537" y="582921"/>
                </a:cubicBezTo>
                <a:cubicBezTo>
                  <a:pt x="912537" y="580275"/>
                  <a:pt x="908127" y="578512"/>
                  <a:pt x="909891" y="574984"/>
                </a:cubicBezTo>
                <a:cubicBezTo>
                  <a:pt x="912537" y="572338"/>
                  <a:pt x="916064" y="572338"/>
                  <a:pt x="918710" y="574102"/>
                </a:cubicBezTo>
                <a:cubicBezTo>
                  <a:pt x="921356" y="575866"/>
                  <a:pt x="923120" y="579394"/>
                  <a:pt x="923120" y="582039"/>
                </a:cubicBezTo>
                <a:cubicBezTo>
                  <a:pt x="923120" y="588213"/>
                  <a:pt x="919592" y="592623"/>
                  <a:pt x="915182" y="594387"/>
                </a:cubicBezTo>
                <a:cubicBezTo>
                  <a:pt x="913419" y="594387"/>
                  <a:pt x="909009" y="595269"/>
                  <a:pt x="909009" y="598796"/>
                </a:cubicBezTo>
                <a:cubicBezTo>
                  <a:pt x="910773" y="604970"/>
                  <a:pt x="906363" y="609380"/>
                  <a:pt x="903717" y="613789"/>
                </a:cubicBezTo>
                <a:cubicBezTo>
                  <a:pt x="898426" y="620845"/>
                  <a:pt x="886079" y="614671"/>
                  <a:pt x="882551" y="623491"/>
                </a:cubicBezTo>
                <a:cubicBezTo>
                  <a:pt x="879905" y="628782"/>
                  <a:pt x="874613" y="633192"/>
                  <a:pt x="868440" y="633192"/>
                </a:cubicBezTo>
                <a:cubicBezTo>
                  <a:pt x="867558" y="630546"/>
                  <a:pt x="871968" y="627900"/>
                  <a:pt x="873731" y="624373"/>
                </a:cubicBezTo>
                <a:cubicBezTo>
                  <a:pt x="877259" y="620845"/>
                  <a:pt x="879023" y="615553"/>
                  <a:pt x="878141" y="610262"/>
                </a:cubicBezTo>
                <a:cubicBezTo>
                  <a:pt x="877259" y="605852"/>
                  <a:pt x="873731" y="599678"/>
                  <a:pt x="877259" y="595269"/>
                </a:cubicBezTo>
                <a:cubicBezTo>
                  <a:pt x="879023" y="592623"/>
                  <a:pt x="882551" y="589977"/>
                  <a:pt x="885197" y="592623"/>
                </a:cubicBezTo>
                <a:cubicBezTo>
                  <a:pt x="886960" y="594387"/>
                  <a:pt x="889606" y="597032"/>
                  <a:pt x="888724" y="599678"/>
                </a:cubicBezTo>
                <a:cubicBezTo>
                  <a:pt x="886960" y="601442"/>
                  <a:pt x="883433" y="601442"/>
                  <a:pt x="883433" y="604970"/>
                </a:cubicBezTo>
                <a:cubicBezTo>
                  <a:pt x="884315" y="608498"/>
                  <a:pt x="887842" y="610262"/>
                  <a:pt x="890488" y="610262"/>
                </a:cubicBezTo>
                <a:cubicBezTo>
                  <a:pt x="894898" y="611144"/>
                  <a:pt x="897544" y="608498"/>
                  <a:pt x="900190" y="605852"/>
                </a:cubicBezTo>
                <a:cubicBezTo>
                  <a:pt x="901953" y="600560"/>
                  <a:pt x="901953" y="593505"/>
                  <a:pt x="896662" y="589977"/>
                </a:cubicBezTo>
                <a:cubicBezTo>
                  <a:pt x="892252" y="586449"/>
                  <a:pt x="889606" y="579394"/>
                  <a:pt x="889606" y="574102"/>
                </a:cubicBezTo>
                <a:cubicBezTo>
                  <a:pt x="885197" y="574102"/>
                  <a:pt x="881669" y="569692"/>
                  <a:pt x="879905" y="565282"/>
                </a:cubicBezTo>
                <a:cubicBezTo>
                  <a:pt x="879023" y="562637"/>
                  <a:pt x="879023" y="559109"/>
                  <a:pt x="880787" y="556463"/>
                </a:cubicBezTo>
                <a:cubicBezTo>
                  <a:pt x="882551" y="553817"/>
                  <a:pt x="885197" y="556463"/>
                  <a:pt x="886960" y="556463"/>
                </a:cubicBezTo>
                <a:cubicBezTo>
                  <a:pt x="893134" y="558227"/>
                  <a:pt x="883433" y="567928"/>
                  <a:pt x="893134" y="564400"/>
                </a:cubicBezTo>
                <a:cubicBezTo>
                  <a:pt x="896662" y="559109"/>
                  <a:pt x="901071" y="556463"/>
                  <a:pt x="906363" y="553817"/>
                </a:cubicBezTo>
                <a:close/>
                <a:moveTo>
                  <a:pt x="967769" y="553364"/>
                </a:moveTo>
                <a:cubicBezTo>
                  <a:pt x="968662" y="550642"/>
                  <a:pt x="971341" y="552456"/>
                  <a:pt x="972234" y="553364"/>
                </a:cubicBezTo>
                <a:cubicBezTo>
                  <a:pt x="972234" y="553364"/>
                  <a:pt x="972234" y="553364"/>
                  <a:pt x="978484" y="561528"/>
                </a:cubicBezTo>
                <a:cubicBezTo>
                  <a:pt x="980270" y="567878"/>
                  <a:pt x="979377" y="573321"/>
                  <a:pt x="976698" y="578764"/>
                </a:cubicBezTo>
                <a:cubicBezTo>
                  <a:pt x="974913" y="581485"/>
                  <a:pt x="971341" y="582392"/>
                  <a:pt x="968662" y="581485"/>
                </a:cubicBezTo>
                <a:cubicBezTo>
                  <a:pt x="965983" y="580578"/>
                  <a:pt x="966876" y="576949"/>
                  <a:pt x="966876" y="574228"/>
                </a:cubicBezTo>
                <a:cubicBezTo>
                  <a:pt x="969555" y="572414"/>
                  <a:pt x="973127" y="572414"/>
                  <a:pt x="972234" y="568785"/>
                </a:cubicBezTo>
                <a:cubicBezTo>
                  <a:pt x="974020" y="562435"/>
                  <a:pt x="967769" y="558806"/>
                  <a:pt x="967769" y="553364"/>
                </a:cubicBezTo>
                <a:close/>
                <a:moveTo>
                  <a:pt x="957411" y="549055"/>
                </a:moveTo>
                <a:cubicBezTo>
                  <a:pt x="960268" y="549055"/>
                  <a:pt x="963126" y="549962"/>
                  <a:pt x="965031" y="552684"/>
                </a:cubicBezTo>
                <a:cubicBezTo>
                  <a:pt x="965983" y="556312"/>
                  <a:pt x="965983" y="558127"/>
                  <a:pt x="965031" y="561755"/>
                </a:cubicBezTo>
                <a:cubicBezTo>
                  <a:pt x="962173" y="560848"/>
                  <a:pt x="959316" y="559034"/>
                  <a:pt x="956458" y="558127"/>
                </a:cubicBezTo>
                <a:cubicBezTo>
                  <a:pt x="956458" y="555405"/>
                  <a:pt x="956458" y="551777"/>
                  <a:pt x="957411" y="549055"/>
                </a:cubicBezTo>
                <a:close/>
                <a:moveTo>
                  <a:pt x="912405" y="542705"/>
                </a:moveTo>
                <a:cubicBezTo>
                  <a:pt x="915083" y="543587"/>
                  <a:pt x="918655" y="543587"/>
                  <a:pt x="922227" y="543587"/>
                </a:cubicBezTo>
                <a:cubicBezTo>
                  <a:pt x="923120" y="546233"/>
                  <a:pt x="920441" y="549761"/>
                  <a:pt x="921334" y="553288"/>
                </a:cubicBezTo>
                <a:cubicBezTo>
                  <a:pt x="919548" y="555934"/>
                  <a:pt x="915976" y="558580"/>
                  <a:pt x="912405" y="558580"/>
                </a:cubicBezTo>
                <a:cubicBezTo>
                  <a:pt x="912405" y="558580"/>
                  <a:pt x="912405" y="558580"/>
                  <a:pt x="911512" y="558580"/>
                </a:cubicBezTo>
                <a:cubicBezTo>
                  <a:pt x="911512" y="553288"/>
                  <a:pt x="908833" y="547115"/>
                  <a:pt x="912405" y="542705"/>
                </a:cubicBezTo>
                <a:close/>
                <a:moveTo>
                  <a:pt x="40888" y="539530"/>
                </a:moveTo>
                <a:cubicBezTo>
                  <a:pt x="40888" y="539530"/>
                  <a:pt x="40888" y="539530"/>
                  <a:pt x="40888" y="543860"/>
                </a:cubicBezTo>
                <a:cubicBezTo>
                  <a:pt x="38131" y="546457"/>
                  <a:pt x="36293" y="549921"/>
                  <a:pt x="36293" y="553385"/>
                </a:cubicBezTo>
                <a:cubicBezTo>
                  <a:pt x="36293" y="557714"/>
                  <a:pt x="43645" y="555982"/>
                  <a:pt x="41807" y="561178"/>
                </a:cubicBezTo>
                <a:cubicBezTo>
                  <a:pt x="41807" y="563776"/>
                  <a:pt x="39969" y="566373"/>
                  <a:pt x="38131" y="567239"/>
                </a:cubicBezTo>
                <a:cubicBezTo>
                  <a:pt x="34454" y="568105"/>
                  <a:pt x="30778" y="565507"/>
                  <a:pt x="28940" y="562910"/>
                </a:cubicBezTo>
                <a:cubicBezTo>
                  <a:pt x="26183" y="558580"/>
                  <a:pt x="26183" y="550787"/>
                  <a:pt x="28021" y="546457"/>
                </a:cubicBezTo>
                <a:cubicBezTo>
                  <a:pt x="31697" y="543860"/>
                  <a:pt x="36293" y="540396"/>
                  <a:pt x="40888" y="539530"/>
                </a:cubicBezTo>
                <a:close/>
                <a:moveTo>
                  <a:pt x="102092" y="536355"/>
                </a:moveTo>
                <a:cubicBezTo>
                  <a:pt x="108215" y="539030"/>
                  <a:pt x="114338" y="542596"/>
                  <a:pt x="116087" y="549729"/>
                </a:cubicBezTo>
                <a:cubicBezTo>
                  <a:pt x="117837" y="551512"/>
                  <a:pt x="120461" y="551512"/>
                  <a:pt x="122211" y="551512"/>
                </a:cubicBezTo>
                <a:cubicBezTo>
                  <a:pt x="122211" y="551512"/>
                  <a:pt x="122211" y="551512"/>
                  <a:pt x="123960" y="548838"/>
                </a:cubicBezTo>
                <a:cubicBezTo>
                  <a:pt x="123085" y="547054"/>
                  <a:pt x="118712" y="546163"/>
                  <a:pt x="120461" y="542596"/>
                </a:cubicBezTo>
                <a:cubicBezTo>
                  <a:pt x="121336" y="541705"/>
                  <a:pt x="122211" y="539030"/>
                  <a:pt x="123960" y="539922"/>
                </a:cubicBezTo>
                <a:cubicBezTo>
                  <a:pt x="127459" y="539922"/>
                  <a:pt x="130083" y="542596"/>
                  <a:pt x="130958" y="546163"/>
                </a:cubicBezTo>
                <a:cubicBezTo>
                  <a:pt x="130958" y="549729"/>
                  <a:pt x="130958" y="553296"/>
                  <a:pt x="128334" y="555970"/>
                </a:cubicBezTo>
                <a:cubicBezTo>
                  <a:pt x="125710" y="558645"/>
                  <a:pt x="121336" y="557754"/>
                  <a:pt x="118712" y="560428"/>
                </a:cubicBezTo>
                <a:cubicBezTo>
                  <a:pt x="119586" y="566670"/>
                  <a:pt x="116087" y="571128"/>
                  <a:pt x="114338" y="575586"/>
                </a:cubicBezTo>
                <a:cubicBezTo>
                  <a:pt x="111714" y="577369"/>
                  <a:pt x="108215" y="578260"/>
                  <a:pt x="108215" y="582718"/>
                </a:cubicBezTo>
                <a:cubicBezTo>
                  <a:pt x="107340" y="585393"/>
                  <a:pt x="108215" y="588960"/>
                  <a:pt x="109964" y="591634"/>
                </a:cubicBezTo>
                <a:cubicBezTo>
                  <a:pt x="109964" y="591634"/>
                  <a:pt x="109964" y="591634"/>
                  <a:pt x="114338" y="594309"/>
                </a:cubicBezTo>
                <a:cubicBezTo>
                  <a:pt x="112589" y="596093"/>
                  <a:pt x="113463" y="601442"/>
                  <a:pt x="109964" y="598767"/>
                </a:cubicBezTo>
                <a:cubicBezTo>
                  <a:pt x="103841" y="596984"/>
                  <a:pt x="102092" y="589851"/>
                  <a:pt x="100342" y="585393"/>
                </a:cubicBezTo>
                <a:cubicBezTo>
                  <a:pt x="100342" y="585393"/>
                  <a:pt x="100342" y="585393"/>
                  <a:pt x="101217" y="580044"/>
                </a:cubicBezTo>
                <a:cubicBezTo>
                  <a:pt x="95969" y="578260"/>
                  <a:pt x="90720" y="575586"/>
                  <a:pt x="88971" y="570236"/>
                </a:cubicBezTo>
                <a:cubicBezTo>
                  <a:pt x="88971" y="567561"/>
                  <a:pt x="88096" y="564886"/>
                  <a:pt x="90720" y="562212"/>
                </a:cubicBezTo>
                <a:cubicBezTo>
                  <a:pt x="92470" y="561320"/>
                  <a:pt x="95094" y="561320"/>
                  <a:pt x="96843" y="562212"/>
                </a:cubicBezTo>
                <a:cubicBezTo>
                  <a:pt x="100342" y="564886"/>
                  <a:pt x="93344" y="570236"/>
                  <a:pt x="99467" y="571128"/>
                </a:cubicBezTo>
                <a:cubicBezTo>
                  <a:pt x="102966" y="572019"/>
                  <a:pt x="106465" y="571128"/>
                  <a:pt x="108215" y="568453"/>
                </a:cubicBezTo>
                <a:cubicBezTo>
                  <a:pt x="111714" y="563995"/>
                  <a:pt x="111714" y="557754"/>
                  <a:pt x="110839" y="553296"/>
                </a:cubicBezTo>
                <a:cubicBezTo>
                  <a:pt x="108215" y="548838"/>
                  <a:pt x="105591" y="545271"/>
                  <a:pt x="101217" y="543488"/>
                </a:cubicBezTo>
                <a:cubicBezTo>
                  <a:pt x="99467" y="541705"/>
                  <a:pt x="101217" y="539030"/>
                  <a:pt x="101217" y="537247"/>
                </a:cubicBezTo>
                <a:cubicBezTo>
                  <a:pt x="101217" y="537247"/>
                  <a:pt x="101217" y="537247"/>
                  <a:pt x="102092" y="536355"/>
                </a:cubicBezTo>
                <a:close/>
                <a:moveTo>
                  <a:pt x="55055" y="534053"/>
                </a:moveTo>
                <a:cubicBezTo>
                  <a:pt x="55055" y="538419"/>
                  <a:pt x="59520" y="545404"/>
                  <a:pt x="52376" y="547150"/>
                </a:cubicBezTo>
                <a:cubicBezTo>
                  <a:pt x="50591" y="548023"/>
                  <a:pt x="48805" y="550642"/>
                  <a:pt x="47019" y="549769"/>
                </a:cubicBezTo>
                <a:cubicBezTo>
                  <a:pt x="46126" y="545404"/>
                  <a:pt x="45233" y="541038"/>
                  <a:pt x="47019" y="537546"/>
                </a:cubicBezTo>
                <a:cubicBezTo>
                  <a:pt x="49698" y="536673"/>
                  <a:pt x="51483" y="533180"/>
                  <a:pt x="55055" y="534053"/>
                </a:cubicBezTo>
                <a:close/>
                <a:moveTo>
                  <a:pt x="939246" y="530005"/>
                </a:moveTo>
                <a:cubicBezTo>
                  <a:pt x="942756" y="530904"/>
                  <a:pt x="941878" y="534498"/>
                  <a:pt x="943633" y="536295"/>
                </a:cubicBezTo>
                <a:cubicBezTo>
                  <a:pt x="942756" y="539890"/>
                  <a:pt x="938369" y="538092"/>
                  <a:pt x="936614" y="540788"/>
                </a:cubicBezTo>
                <a:cubicBezTo>
                  <a:pt x="933983" y="542585"/>
                  <a:pt x="933105" y="545281"/>
                  <a:pt x="933105" y="547977"/>
                </a:cubicBezTo>
                <a:cubicBezTo>
                  <a:pt x="933983" y="550673"/>
                  <a:pt x="935737" y="554267"/>
                  <a:pt x="938369" y="556064"/>
                </a:cubicBezTo>
                <a:cubicBezTo>
                  <a:pt x="941001" y="555166"/>
                  <a:pt x="943633" y="556963"/>
                  <a:pt x="943633" y="554267"/>
                </a:cubicBezTo>
                <a:cubicBezTo>
                  <a:pt x="943633" y="550673"/>
                  <a:pt x="937492" y="553368"/>
                  <a:pt x="937492" y="548875"/>
                </a:cubicBezTo>
                <a:cubicBezTo>
                  <a:pt x="937492" y="547078"/>
                  <a:pt x="937492" y="545281"/>
                  <a:pt x="939246" y="543484"/>
                </a:cubicBezTo>
                <a:cubicBezTo>
                  <a:pt x="941878" y="541687"/>
                  <a:pt x="945388" y="541687"/>
                  <a:pt x="948019" y="543484"/>
                </a:cubicBezTo>
                <a:cubicBezTo>
                  <a:pt x="952406" y="547078"/>
                  <a:pt x="953283" y="550673"/>
                  <a:pt x="952406" y="555166"/>
                </a:cubicBezTo>
                <a:cubicBezTo>
                  <a:pt x="951529" y="559658"/>
                  <a:pt x="947142" y="561456"/>
                  <a:pt x="943633" y="563253"/>
                </a:cubicBezTo>
                <a:cubicBezTo>
                  <a:pt x="941878" y="568644"/>
                  <a:pt x="941878" y="574934"/>
                  <a:pt x="935737" y="576732"/>
                </a:cubicBezTo>
                <a:cubicBezTo>
                  <a:pt x="934860" y="576732"/>
                  <a:pt x="933105" y="577630"/>
                  <a:pt x="932228" y="577630"/>
                </a:cubicBezTo>
                <a:cubicBezTo>
                  <a:pt x="930473" y="565050"/>
                  <a:pt x="919946" y="553368"/>
                  <a:pt x="928719" y="541687"/>
                </a:cubicBezTo>
                <a:cubicBezTo>
                  <a:pt x="933105" y="538991"/>
                  <a:pt x="938369" y="536295"/>
                  <a:pt x="939246" y="530005"/>
                </a:cubicBezTo>
                <a:close/>
                <a:moveTo>
                  <a:pt x="95961" y="528594"/>
                </a:moveTo>
                <a:cubicBezTo>
                  <a:pt x="97476" y="528594"/>
                  <a:pt x="98775" y="529035"/>
                  <a:pt x="99208" y="531240"/>
                </a:cubicBezTo>
                <a:cubicBezTo>
                  <a:pt x="98342" y="534768"/>
                  <a:pt x="97476" y="539177"/>
                  <a:pt x="97476" y="542705"/>
                </a:cubicBezTo>
                <a:cubicBezTo>
                  <a:pt x="94012" y="542705"/>
                  <a:pt x="92281" y="540059"/>
                  <a:pt x="89683" y="537413"/>
                </a:cubicBezTo>
                <a:cubicBezTo>
                  <a:pt x="89683" y="534768"/>
                  <a:pt x="89683" y="531240"/>
                  <a:pt x="91415" y="528594"/>
                </a:cubicBezTo>
                <a:cubicBezTo>
                  <a:pt x="92714" y="529035"/>
                  <a:pt x="94445" y="528594"/>
                  <a:pt x="95961" y="528594"/>
                </a:cubicBezTo>
                <a:close/>
                <a:moveTo>
                  <a:pt x="970340" y="523655"/>
                </a:moveTo>
                <a:cubicBezTo>
                  <a:pt x="972998" y="523655"/>
                  <a:pt x="975656" y="525387"/>
                  <a:pt x="975656" y="527119"/>
                </a:cubicBezTo>
                <a:cubicBezTo>
                  <a:pt x="978314" y="530582"/>
                  <a:pt x="976542" y="533180"/>
                  <a:pt x="976542" y="536644"/>
                </a:cubicBezTo>
                <a:cubicBezTo>
                  <a:pt x="980086" y="538376"/>
                  <a:pt x="981858" y="541839"/>
                  <a:pt x="981858" y="545303"/>
                </a:cubicBezTo>
                <a:cubicBezTo>
                  <a:pt x="981858" y="547901"/>
                  <a:pt x="981858" y="550498"/>
                  <a:pt x="980086" y="552230"/>
                </a:cubicBezTo>
                <a:cubicBezTo>
                  <a:pt x="972112" y="549632"/>
                  <a:pt x="965023" y="547035"/>
                  <a:pt x="957935" y="544437"/>
                </a:cubicBezTo>
                <a:cubicBezTo>
                  <a:pt x="952619" y="540973"/>
                  <a:pt x="945530" y="535778"/>
                  <a:pt x="943758" y="527985"/>
                </a:cubicBezTo>
                <a:cubicBezTo>
                  <a:pt x="944644" y="527119"/>
                  <a:pt x="944644" y="525387"/>
                  <a:pt x="946416" y="525387"/>
                </a:cubicBezTo>
                <a:cubicBezTo>
                  <a:pt x="949074" y="528851"/>
                  <a:pt x="954391" y="527985"/>
                  <a:pt x="958821" y="528851"/>
                </a:cubicBezTo>
                <a:cubicBezTo>
                  <a:pt x="959707" y="533180"/>
                  <a:pt x="959707" y="537510"/>
                  <a:pt x="965023" y="540107"/>
                </a:cubicBezTo>
                <a:cubicBezTo>
                  <a:pt x="965909" y="540107"/>
                  <a:pt x="967681" y="541839"/>
                  <a:pt x="969453" y="540107"/>
                </a:cubicBezTo>
                <a:cubicBezTo>
                  <a:pt x="969453" y="537510"/>
                  <a:pt x="965023" y="537510"/>
                  <a:pt x="964137" y="534912"/>
                </a:cubicBezTo>
                <a:cubicBezTo>
                  <a:pt x="963251" y="533180"/>
                  <a:pt x="963251" y="528851"/>
                  <a:pt x="965023" y="527119"/>
                </a:cubicBezTo>
                <a:cubicBezTo>
                  <a:pt x="965909" y="525387"/>
                  <a:pt x="968567" y="524521"/>
                  <a:pt x="970340" y="523655"/>
                </a:cubicBezTo>
                <a:close/>
                <a:moveTo>
                  <a:pt x="905369" y="514130"/>
                </a:moveTo>
                <a:cubicBezTo>
                  <a:pt x="908833" y="514130"/>
                  <a:pt x="914028" y="514130"/>
                  <a:pt x="914894" y="518628"/>
                </a:cubicBezTo>
                <a:cubicBezTo>
                  <a:pt x="915760" y="520427"/>
                  <a:pt x="914894" y="522226"/>
                  <a:pt x="914894" y="524025"/>
                </a:cubicBezTo>
                <a:cubicBezTo>
                  <a:pt x="914028" y="525824"/>
                  <a:pt x="911431" y="526724"/>
                  <a:pt x="909699" y="525824"/>
                </a:cubicBezTo>
                <a:cubicBezTo>
                  <a:pt x="908833" y="525824"/>
                  <a:pt x="907967" y="524925"/>
                  <a:pt x="907101" y="524925"/>
                </a:cubicBezTo>
                <a:cubicBezTo>
                  <a:pt x="905369" y="526724"/>
                  <a:pt x="907967" y="527624"/>
                  <a:pt x="908833" y="528523"/>
                </a:cubicBezTo>
                <a:cubicBezTo>
                  <a:pt x="911431" y="530322"/>
                  <a:pt x="914028" y="530322"/>
                  <a:pt x="915760" y="529423"/>
                </a:cubicBezTo>
                <a:cubicBezTo>
                  <a:pt x="918358" y="527624"/>
                  <a:pt x="918358" y="524925"/>
                  <a:pt x="920090" y="522226"/>
                </a:cubicBezTo>
                <a:cubicBezTo>
                  <a:pt x="920090" y="522226"/>
                  <a:pt x="920090" y="522226"/>
                  <a:pt x="929615" y="526724"/>
                </a:cubicBezTo>
                <a:cubicBezTo>
                  <a:pt x="929615" y="526724"/>
                  <a:pt x="929615" y="526724"/>
                  <a:pt x="937408" y="526724"/>
                </a:cubicBezTo>
                <a:cubicBezTo>
                  <a:pt x="935676" y="532121"/>
                  <a:pt x="931347" y="536619"/>
                  <a:pt x="926151" y="538418"/>
                </a:cubicBezTo>
                <a:cubicBezTo>
                  <a:pt x="914028" y="541117"/>
                  <a:pt x="902772" y="534820"/>
                  <a:pt x="890649" y="538418"/>
                </a:cubicBezTo>
                <a:cubicBezTo>
                  <a:pt x="889783" y="537519"/>
                  <a:pt x="890649" y="534820"/>
                  <a:pt x="890649" y="533021"/>
                </a:cubicBezTo>
                <a:cubicBezTo>
                  <a:pt x="893247" y="527624"/>
                  <a:pt x="900174" y="527624"/>
                  <a:pt x="899308" y="521327"/>
                </a:cubicBezTo>
                <a:cubicBezTo>
                  <a:pt x="899308" y="517728"/>
                  <a:pt x="902772" y="515929"/>
                  <a:pt x="905369" y="514130"/>
                </a:cubicBezTo>
                <a:close/>
                <a:moveTo>
                  <a:pt x="67691" y="514130"/>
                </a:moveTo>
                <a:cubicBezTo>
                  <a:pt x="72127" y="514130"/>
                  <a:pt x="71240" y="519625"/>
                  <a:pt x="74788" y="521457"/>
                </a:cubicBezTo>
                <a:cubicBezTo>
                  <a:pt x="78337" y="524205"/>
                  <a:pt x="81885" y="526036"/>
                  <a:pt x="86321" y="528784"/>
                </a:cubicBezTo>
                <a:cubicBezTo>
                  <a:pt x="88095" y="537027"/>
                  <a:pt x="81885" y="543438"/>
                  <a:pt x="78337" y="549849"/>
                </a:cubicBezTo>
                <a:cubicBezTo>
                  <a:pt x="78337" y="549849"/>
                  <a:pt x="78337" y="549849"/>
                  <a:pt x="76562" y="559008"/>
                </a:cubicBezTo>
                <a:cubicBezTo>
                  <a:pt x="73901" y="561755"/>
                  <a:pt x="71240" y="557176"/>
                  <a:pt x="68578" y="557176"/>
                </a:cubicBezTo>
                <a:cubicBezTo>
                  <a:pt x="62369" y="552596"/>
                  <a:pt x="65030" y="543438"/>
                  <a:pt x="58820" y="539774"/>
                </a:cubicBezTo>
                <a:cubicBezTo>
                  <a:pt x="58820" y="536111"/>
                  <a:pt x="57933" y="533363"/>
                  <a:pt x="58820" y="529700"/>
                </a:cubicBezTo>
                <a:cubicBezTo>
                  <a:pt x="61481" y="527868"/>
                  <a:pt x="65030" y="524205"/>
                  <a:pt x="67691" y="526952"/>
                </a:cubicBezTo>
                <a:cubicBezTo>
                  <a:pt x="71240" y="529700"/>
                  <a:pt x="69465" y="534279"/>
                  <a:pt x="69465" y="537943"/>
                </a:cubicBezTo>
                <a:cubicBezTo>
                  <a:pt x="71240" y="537943"/>
                  <a:pt x="73014" y="535195"/>
                  <a:pt x="73901" y="533363"/>
                </a:cubicBezTo>
                <a:cubicBezTo>
                  <a:pt x="74788" y="527868"/>
                  <a:pt x="73014" y="523289"/>
                  <a:pt x="67691" y="521457"/>
                </a:cubicBezTo>
                <a:cubicBezTo>
                  <a:pt x="66804" y="521457"/>
                  <a:pt x="65917" y="519625"/>
                  <a:pt x="65917" y="518709"/>
                </a:cubicBezTo>
                <a:cubicBezTo>
                  <a:pt x="65917" y="516878"/>
                  <a:pt x="66804" y="515046"/>
                  <a:pt x="67691" y="514130"/>
                </a:cubicBezTo>
                <a:close/>
                <a:moveTo>
                  <a:pt x="64968" y="503017"/>
                </a:moveTo>
                <a:cubicBezTo>
                  <a:pt x="65870" y="514884"/>
                  <a:pt x="59556" y="524924"/>
                  <a:pt x="49634" y="530401"/>
                </a:cubicBezTo>
                <a:cubicBezTo>
                  <a:pt x="43321" y="532227"/>
                  <a:pt x="37007" y="535878"/>
                  <a:pt x="30693" y="539529"/>
                </a:cubicBezTo>
                <a:cubicBezTo>
                  <a:pt x="27085" y="538616"/>
                  <a:pt x="27987" y="534965"/>
                  <a:pt x="26183" y="532227"/>
                </a:cubicBezTo>
                <a:cubicBezTo>
                  <a:pt x="27085" y="526750"/>
                  <a:pt x="30693" y="522186"/>
                  <a:pt x="29791" y="516709"/>
                </a:cubicBezTo>
                <a:cubicBezTo>
                  <a:pt x="28889" y="513058"/>
                  <a:pt x="33399" y="511232"/>
                  <a:pt x="35203" y="508494"/>
                </a:cubicBezTo>
                <a:cubicBezTo>
                  <a:pt x="37007" y="506668"/>
                  <a:pt x="40615" y="505756"/>
                  <a:pt x="43321" y="506668"/>
                </a:cubicBezTo>
                <a:cubicBezTo>
                  <a:pt x="46026" y="508494"/>
                  <a:pt x="48732" y="511232"/>
                  <a:pt x="49634" y="513971"/>
                </a:cubicBezTo>
                <a:cubicBezTo>
                  <a:pt x="49634" y="516709"/>
                  <a:pt x="49634" y="519448"/>
                  <a:pt x="46928" y="520360"/>
                </a:cubicBezTo>
                <a:cubicBezTo>
                  <a:pt x="45124" y="520360"/>
                  <a:pt x="44222" y="520360"/>
                  <a:pt x="42419" y="519448"/>
                </a:cubicBezTo>
                <a:cubicBezTo>
                  <a:pt x="41517" y="517622"/>
                  <a:pt x="42419" y="515796"/>
                  <a:pt x="40615" y="514884"/>
                </a:cubicBezTo>
                <a:cubicBezTo>
                  <a:pt x="38811" y="514884"/>
                  <a:pt x="38811" y="516709"/>
                  <a:pt x="38811" y="518535"/>
                </a:cubicBezTo>
                <a:cubicBezTo>
                  <a:pt x="38811" y="520360"/>
                  <a:pt x="40615" y="522186"/>
                  <a:pt x="43321" y="523099"/>
                </a:cubicBezTo>
                <a:cubicBezTo>
                  <a:pt x="46928" y="524924"/>
                  <a:pt x="49634" y="521273"/>
                  <a:pt x="52340" y="519448"/>
                </a:cubicBezTo>
                <a:cubicBezTo>
                  <a:pt x="55046" y="515796"/>
                  <a:pt x="50536" y="509407"/>
                  <a:pt x="56850" y="508494"/>
                </a:cubicBezTo>
                <a:cubicBezTo>
                  <a:pt x="60458" y="507581"/>
                  <a:pt x="61360" y="503930"/>
                  <a:pt x="64968" y="503017"/>
                </a:cubicBezTo>
                <a:close/>
                <a:moveTo>
                  <a:pt x="107592" y="500194"/>
                </a:moveTo>
                <a:cubicBezTo>
                  <a:pt x="110589" y="501056"/>
                  <a:pt x="113253" y="502995"/>
                  <a:pt x="114141" y="506011"/>
                </a:cubicBezTo>
                <a:cubicBezTo>
                  <a:pt x="114141" y="512905"/>
                  <a:pt x="123020" y="513767"/>
                  <a:pt x="123020" y="520661"/>
                </a:cubicBezTo>
                <a:cubicBezTo>
                  <a:pt x="122132" y="523246"/>
                  <a:pt x="122132" y="526694"/>
                  <a:pt x="120356" y="528417"/>
                </a:cubicBezTo>
                <a:cubicBezTo>
                  <a:pt x="117692" y="528417"/>
                  <a:pt x="115917" y="526694"/>
                  <a:pt x="114141" y="525832"/>
                </a:cubicBezTo>
                <a:cubicBezTo>
                  <a:pt x="114141" y="525832"/>
                  <a:pt x="114141" y="525832"/>
                  <a:pt x="88391" y="524108"/>
                </a:cubicBezTo>
                <a:cubicBezTo>
                  <a:pt x="80400" y="521523"/>
                  <a:pt x="73297" y="517214"/>
                  <a:pt x="70633" y="509458"/>
                </a:cubicBezTo>
                <a:cubicBezTo>
                  <a:pt x="70633" y="509458"/>
                  <a:pt x="70633" y="509458"/>
                  <a:pt x="70633" y="508596"/>
                </a:cubicBezTo>
                <a:cubicBezTo>
                  <a:pt x="77736" y="511182"/>
                  <a:pt x="84840" y="509458"/>
                  <a:pt x="90167" y="506011"/>
                </a:cubicBezTo>
                <a:cubicBezTo>
                  <a:pt x="91055" y="509458"/>
                  <a:pt x="92831" y="513767"/>
                  <a:pt x="97270" y="514629"/>
                </a:cubicBezTo>
                <a:cubicBezTo>
                  <a:pt x="100822" y="515491"/>
                  <a:pt x="102598" y="513767"/>
                  <a:pt x="105262" y="512043"/>
                </a:cubicBezTo>
                <a:cubicBezTo>
                  <a:pt x="106150" y="511182"/>
                  <a:pt x="105262" y="508596"/>
                  <a:pt x="105262" y="507735"/>
                </a:cubicBezTo>
                <a:cubicBezTo>
                  <a:pt x="105262" y="507735"/>
                  <a:pt x="105262" y="507735"/>
                  <a:pt x="103486" y="506873"/>
                </a:cubicBezTo>
                <a:cubicBezTo>
                  <a:pt x="101710" y="507735"/>
                  <a:pt x="102598" y="509458"/>
                  <a:pt x="100822" y="510320"/>
                </a:cubicBezTo>
                <a:cubicBezTo>
                  <a:pt x="98158" y="511182"/>
                  <a:pt x="94607" y="510320"/>
                  <a:pt x="94607" y="506873"/>
                </a:cubicBezTo>
                <a:cubicBezTo>
                  <a:pt x="94607" y="504288"/>
                  <a:pt x="96382" y="501702"/>
                  <a:pt x="99046" y="500840"/>
                </a:cubicBezTo>
                <a:cubicBezTo>
                  <a:pt x="101266" y="499548"/>
                  <a:pt x="104596" y="499332"/>
                  <a:pt x="107592" y="500194"/>
                </a:cubicBezTo>
                <a:close/>
                <a:moveTo>
                  <a:pt x="893663" y="499843"/>
                </a:moveTo>
                <a:cubicBezTo>
                  <a:pt x="898073" y="501638"/>
                  <a:pt x="896309" y="507021"/>
                  <a:pt x="900719" y="508816"/>
                </a:cubicBezTo>
                <a:cubicBezTo>
                  <a:pt x="902483" y="512405"/>
                  <a:pt x="897191" y="512405"/>
                  <a:pt x="896309" y="515994"/>
                </a:cubicBezTo>
                <a:cubicBezTo>
                  <a:pt x="895427" y="517788"/>
                  <a:pt x="896309" y="519583"/>
                  <a:pt x="894545" y="520480"/>
                </a:cubicBezTo>
                <a:cubicBezTo>
                  <a:pt x="890136" y="518686"/>
                  <a:pt x="888372" y="513302"/>
                  <a:pt x="886608" y="508816"/>
                </a:cubicBezTo>
                <a:cubicBezTo>
                  <a:pt x="888372" y="506124"/>
                  <a:pt x="890136" y="502535"/>
                  <a:pt x="893663" y="499843"/>
                </a:cubicBezTo>
                <a:close/>
                <a:moveTo>
                  <a:pt x="962201" y="499155"/>
                </a:moveTo>
                <a:cubicBezTo>
                  <a:pt x="967524" y="502753"/>
                  <a:pt x="971960" y="506351"/>
                  <a:pt x="975508" y="511749"/>
                </a:cubicBezTo>
                <a:cubicBezTo>
                  <a:pt x="975508" y="511749"/>
                  <a:pt x="975508" y="511749"/>
                  <a:pt x="974621" y="514447"/>
                </a:cubicBezTo>
                <a:cubicBezTo>
                  <a:pt x="970185" y="519845"/>
                  <a:pt x="963976" y="524343"/>
                  <a:pt x="956879" y="525242"/>
                </a:cubicBezTo>
                <a:cubicBezTo>
                  <a:pt x="952443" y="525242"/>
                  <a:pt x="948895" y="524343"/>
                  <a:pt x="945346" y="521644"/>
                </a:cubicBezTo>
                <a:cubicBezTo>
                  <a:pt x="945346" y="521644"/>
                  <a:pt x="945346" y="521644"/>
                  <a:pt x="945346" y="518046"/>
                </a:cubicBezTo>
                <a:cubicBezTo>
                  <a:pt x="948895" y="518046"/>
                  <a:pt x="951556" y="520744"/>
                  <a:pt x="955104" y="519845"/>
                </a:cubicBezTo>
                <a:cubicBezTo>
                  <a:pt x="956879" y="518046"/>
                  <a:pt x="959540" y="516246"/>
                  <a:pt x="959540" y="512648"/>
                </a:cubicBezTo>
                <a:cubicBezTo>
                  <a:pt x="959540" y="511749"/>
                  <a:pt x="959540" y="511749"/>
                  <a:pt x="958653" y="510849"/>
                </a:cubicBezTo>
                <a:cubicBezTo>
                  <a:pt x="956879" y="512648"/>
                  <a:pt x="955104" y="517146"/>
                  <a:pt x="951556" y="515347"/>
                </a:cubicBezTo>
                <a:cubicBezTo>
                  <a:pt x="948895" y="513548"/>
                  <a:pt x="946233" y="510849"/>
                  <a:pt x="947120" y="507251"/>
                </a:cubicBezTo>
                <a:cubicBezTo>
                  <a:pt x="946233" y="503653"/>
                  <a:pt x="948895" y="500954"/>
                  <a:pt x="950669" y="500054"/>
                </a:cubicBezTo>
                <a:cubicBezTo>
                  <a:pt x="954217" y="498255"/>
                  <a:pt x="958653" y="498255"/>
                  <a:pt x="962201" y="499155"/>
                </a:cubicBezTo>
                <a:close/>
                <a:moveTo>
                  <a:pt x="932790" y="498255"/>
                </a:moveTo>
                <a:cubicBezTo>
                  <a:pt x="936446" y="498255"/>
                  <a:pt x="939188" y="499996"/>
                  <a:pt x="941930" y="501737"/>
                </a:cubicBezTo>
                <a:cubicBezTo>
                  <a:pt x="941930" y="501737"/>
                  <a:pt x="941930" y="501737"/>
                  <a:pt x="941930" y="502608"/>
                </a:cubicBezTo>
                <a:cubicBezTo>
                  <a:pt x="938274" y="501737"/>
                  <a:pt x="933704" y="502608"/>
                  <a:pt x="930048" y="505220"/>
                </a:cubicBezTo>
                <a:cubicBezTo>
                  <a:pt x="928220" y="506961"/>
                  <a:pt x="927306" y="509572"/>
                  <a:pt x="929134" y="512184"/>
                </a:cubicBezTo>
                <a:cubicBezTo>
                  <a:pt x="929134" y="514796"/>
                  <a:pt x="930962" y="515666"/>
                  <a:pt x="933704" y="516537"/>
                </a:cubicBezTo>
                <a:cubicBezTo>
                  <a:pt x="934618" y="517407"/>
                  <a:pt x="935532" y="516537"/>
                  <a:pt x="935532" y="515666"/>
                </a:cubicBezTo>
                <a:cubicBezTo>
                  <a:pt x="934618" y="513054"/>
                  <a:pt x="930048" y="511313"/>
                  <a:pt x="932790" y="508702"/>
                </a:cubicBezTo>
                <a:cubicBezTo>
                  <a:pt x="934618" y="506961"/>
                  <a:pt x="937360" y="505220"/>
                  <a:pt x="939188" y="506961"/>
                </a:cubicBezTo>
                <a:cubicBezTo>
                  <a:pt x="942844" y="508702"/>
                  <a:pt x="943758" y="513054"/>
                  <a:pt x="943758" y="515666"/>
                </a:cubicBezTo>
                <a:cubicBezTo>
                  <a:pt x="941930" y="518278"/>
                  <a:pt x="941016" y="520889"/>
                  <a:pt x="938274" y="521760"/>
                </a:cubicBezTo>
                <a:cubicBezTo>
                  <a:pt x="928220" y="525242"/>
                  <a:pt x="920908" y="517407"/>
                  <a:pt x="913596" y="511313"/>
                </a:cubicBezTo>
                <a:cubicBezTo>
                  <a:pt x="913596" y="511313"/>
                  <a:pt x="913596" y="511313"/>
                  <a:pt x="914510" y="508702"/>
                </a:cubicBezTo>
                <a:cubicBezTo>
                  <a:pt x="919080" y="504349"/>
                  <a:pt x="925478" y="499126"/>
                  <a:pt x="932790" y="498255"/>
                </a:cubicBezTo>
                <a:close/>
                <a:moveTo>
                  <a:pt x="115744" y="483269"/>
                </a:moveTo>
                <a:cubicBezTo>
                  <a:pt x="122227" y="482380"/>
                  <a:pt x="124079" y="488603"/>
                  <a:pt x="127783" y="492159"/>
                </a:cubicBezTo>
                <a:cubicBezTo>
                  <a:pt x="124079" y="496604"/>
                  <a:pt x="123153" y="501938"/>
                  <a:pt x="119449" y="504605"/>
                </a:cubicBezTo>
                <a:cubicBezTo>
                  <a:pt x="116670" y="500160"/>
                  <a:pt x="112040" y="495715"/>
                  <a:pt x="106484" y="494826"/>
                </a:cubicBezTo>
                <a:cubicBezTo>
                  <a:pt x="106484" y="494826"/>
                  <a:pt x="106484" y="494826"/>
                  <a:pt x="105558" y="493937"/>
                </a:cubicBezTo>
                <a:cubicBezTo>
                  <a:pt x="110188" y="491270"/>
                  <a:pt x="112966" y="486825"/>
                  <a:pt x="115744" y="483269"/>
                </a:cubicBezTo>
                <a:close/>
                <a:moveTo>
                  <a:pt x="73856" y="481201"/>
                </a:moveTo>
                <a:cubicBezTo>
                  <a:pt x="83910" y="476030"/>
                  <a:pt x="91222" y="484648"/>
                  <a:pt x="97620" y="492404"/>
                </a:cubicBezTo>
                <a:cubicBezTo>
                  <a:pt x="97620" y="492404"/>
                  <a:pt x="97620" y="492404"/>
                  <a:pt x="97620" y="494989"/>
                </a:cubicBezTo>
                <a:cubicBezTo>
                  <a:pt x="91222" y="500160"/>
                  <a:pt x="84824" y="506192"/>
                  <a:pt x="74770" y="505330"/>
                </a:cubicBezTo>
                <a:cubicBezTo>
                  <a:pt x="71114" y="504469"/>
                  <a:pt x="69286" y="501883"/>
                  <a:pt x="68372" y="499298"/>
                </a:cubicBezTo>
                <a:cubicBezTo>
                  <a:pt x="71114" y="498436"/>
                  <a:pt x="72942" y="501021"/>
                  <a:pt x="75684" y="500160"/>
                </a:cubicBezTo>
                <a:cubicBezTo>
                  <a:pt x="79340" y="499298"/>
                  <a:pt x="82996" y="496713"/>
                  <a:pt x="83910" y="494127"/>
                </a:cubicBezTo>
                <a:cubicBezTo>
                  <a:pt x="83910" y="490680"/>
                  <a:pt x="82996" y="487233"/>
                  <a:pt x="79340" y="485510"/>
                </a:cubicBezTo>
                <a:cubicBezTo>
                  <a:pt x="79340" y="485510"/>
                  <a:pt x="78426" y="484648"/>
                  <a:pt x="77512" y="485510"/>
                </a:cubicBezTo>
                <a:cubicBezTo>
                  <a:pt x="76598" y="488095"/>
                  <a:pt x="80254" y="490680"/>
                  <a:pt x="79340" y="493266"/>
                </a:cubicBezTo>
                <a:cubicBezTo>
                  <a:pt x="77512" y="495851"/>
                  <a:pt x="73856" y="495851"/>
                  <a:pt x="71114" y="494989"/>
                </a:cubicBezTo>
                <a:cubicBezTo>
                  <a:pt x="68372" y="494127"/>
                  <a:pt x="67458" y="491542"/>
                  <a:pt x="67458" y="488957"/>
                </a:cubicBezTo>
                <a:cubicBezTo>
                  <a:pt x="67458" y="485510"/>
                  <a:pt x="70200" y="482924"/>
                  <a:pt x="73856" y="481201"/>
                </a:cubicBezTo>
                <a:close/>
                <a:moveTo>
                  <a:pt x="911679" y="479999"/>
                </a:moveTo>
                <a:cubicBezTo>
                  <a:pt x="916716" y="478978"/>
                  <a:pt x="921752" y="478298"/>
                  <a:pt x="927445" y="480566"/>
                </a:cubicBezTo>
                <a:cubicBezTo>
                  <a:pt x="932700" y="482380"/>
                  <a:pt x="937956" y="487823"/>
                  <a:pt x="940583" y="493266"/>
                </a:cubicBezTo>
                <a:cubicBezTo>
                  <a:pt x="940583" y="494173"/>
                  <a:pt x="940583" y="495987"/>
                  <a:pt x="939707" y="495987"/>
                </a:cubicBezTo>
                <a:cubicBezTo>
                  <a:pt x="933576" y="492359"/>
                  <a:pt x="926569" y="494173"/>
                  <a:pt x="921314" y="497802"/>
                </a:cubicBezTo>
                <a:cubicBezTo>
                  <a:pt x="918686" y="497802"/>
                  <a:pt x="919562" y="495080"/>
                  <a:pt x="917810" y="493266"/>
                </a:cubicBezTo>
                <a:cubicBezTo>
                  <a:pt x="915183" y="492359"/>
                  <a:pt x="912555" y="490544"/>
                  <a:pt x="909928" y="491452"/>
                </a:cubicBezTo>
                <a:cubicBezTo>
                  <a:pt x="908176" y="492359"/>
                  <a:pt x="905548" y="495080"/>
                  <a:pt x="906424" y="496894"/>
                </a:cubicBezTo>
                <a:cubicBezTo>
                  <a:pt x="909052" y="499616"/>
                  <a:pt x="909928" y="493266"/>
                  <a:pt x="914307" y="495080"/>
                </a:cubicBezTo>
                <a:cubicBezTo>
                  <a:pt x="916059" y="496894"/>
                  <a:pt x="916935" y="500523"/>
                  <a:pt x="915183" y="503244"/>
                </a:cubicBezTo>
                <a:cubicBezTo>
                  <a:pt x="913431" y="505966"/>
                  <a:pt x="911679" y="506873"/>
                  <a:pt x="908176" y="507780"/>
                </a:cubicBezTo>
                <a:cubicBezTo>
                  <a:pt x="902045" y="506873"/>
                  <a:pt x="898541" y="499616"/>
                  <a:pt x="896790" y="494173"/>
                </a:cubicBezTo>
                <a:cubicBezTo>
                  <a:pt x="893286" y="490544"/>
                  <a:pt x="889783" y="486009"/>
                  <a:pt x="889783" y="480566"/>
                </a:cubicBezTo>
                <a:cubicBezTo>
                  <a:pt x="892410" y="479659"/>
                  <a:pt x="894162" y="481473"/>
                  <a:pt x="895914" y="481473"/>
                </a:cubicBezTo>
                <a:cubicBezTo>
                  <a:pt x="901607" y="482380"/>
                  <a:pt x="906643" y="481019"/>
                  <a:pt x="911679" y="479999"/>
                </a:cubicBezTo>
                <a:close/>
                <a:moveTo>
                  <a:pt x="50660" y="476909"/>
                </a:moveTo>
                <a:cubicBezTo>
                  <a:pt x="53986" y="476373"/>
                  <a:pt x="57418" y="477017"/>
                  <a:pt x="59992" y="479591"/>
                </a:cubicBezTo>
                <a:cubicBezTo>
                  <a:pt x="60851" y="481307"/>
                  <a:pt x="64283" y="483023"/>
                  <a:pt x="63425" y="486456"/>
                </a:cubicBezTo>
                <a:cubicBezTo>
                  <a:pt x="59992" y="484739"/>
                  <a:pt x="55702" y="483881"/>
                  <a:pt x="53128" y="486456"/>
                </a:cubicBezTo>
                <a:cubicBezTo>
                  <a:pt x="51411" y="488172"/>
                  <a:pt x="47979" y="490746"/>
                  <a:pt x="49695" y="494179"/>
                </a:cubicBezTo>
                <a:cubicBezTo>
                  <a:pt x="53128" y="495037"/>
                  <a:pt x="53128" y="486456"/>
                  <a:pt x="58276" y="489030"/>
                </a:cubicBezTo>
                <a:cubicBezTo>
                  <a:pt x="60851" y="492462"/>
                  <a:pt x="62567" y="495037"/>
                  <a:pt x="60851" y="498469"/>
                </a:cubicBezTo>
                <a:cubicBezTo>
                  <a:pt x="60851" y="501902"/>
                  <a:pt x="56560" y="502760"/>
                  <a:pt x="53986" y="504476"/>
                </a:cubicBezTo>
                <a:cubicBezTo>
                  <a:pt x="47121" y="506192"/>
                  <a:pt x="41114" y="501043"/>
                  <a:pt x="37682" y="495895"/>
                </a:cubicBezTo>
                <a:cubicBezTo>
                  <a:pt x="35965" y="494179"/>
                  <a:pt x="33391" y="493321"/>
                  <a:pt x="32533" y="490746"/>
                </a:cubicBezTo>
                <a:cubicBezTo>
                  <a:pt x="35965" y="488172"/>
                  <a:pt x="40256" y="485598"/>
                  <a:pt x="41972" y="481307"/>
                </a:cubicBezTo>
                <a:cubicBezTo>
                  <a:pt x="44117" y="479162"/>
                  <a:pt x="47335" y="477445"/>
                  <a:pt x="50660" y="476909"/>
                </a:cubicBezTo>
                <a:close/>
                <a:moveTo>
                  <a:pt x="981352" y="464917"/>
                </a:moveTo>
                <a:cubicBezTo>
                  <a:pt x="983987" y="465813"/>
                  <a:pt x="983987" y="469395"/>
                  <a:pt x="983987" y="472081"/>
                </a:cubicBezTo>
                <a:cubicBezTo>
                  <a:pt x="986621" y="478350"/>
                  <a:pt x="977839" y="480141"/>
                  <a:pt x="980474" y="486409"/>
                </a:cubicBezTo>
                <a:cubicBezTo>
                  <a:pt x="981352" y="489096"/>
                  <a:pt x="980474" y="492678"/>
                  <a:pt x="979596" y="495365"/>
                </a:cubicBezTo>
                <a:cubicBezTo>
                  <a:pt x="978717" y="497156"/>
                  <a:pt x="976083" y="498947"/>
                  <a:pt x="972570" y="498947"/>
                </a:cubicBezTo>
                <a:cubicBezTo>
                  <a:pt x="969935" y="499842"/>
                  <a:pt x="968179" y="497156"/>
                  <a:pt x="966423" y="496260"/>
                </a:cubicBezTo>
                <a:cubicBezTo>
                  <a:pt x="964666" y="493574"/>
                  <a:pt x="963788" y="490887"/>
                  <a:pt x="964666" y="488200"/>
                </a:cubicBezTo>
                <a:cubicBezTo>
                  <a:pt x="965545" y="486409"/>
                  <a:pt x="967301" y="485514"/>
                  <a:pt x="969057" y="484618"/>
                </a:cubicBezTo>
                <a:cubicBezTo>
                  <a:pt x="971692" y="483723"/>
                  <a:pt x="973448" y="489991"/>
                  <a:pt x="975205" y="486409"/>
                </a:cubicBezTo>
                <a:cubicBezTo>
                  <a:pt x="974326" y="483723"/>
                  <a:pt x="971692" y="482827"/>
                  <a:pt x="970814" y="481932"/>
                </a:cubicBezTo>
                <a:cubicBezTo>
                  <a:pt x="967301" y="481932"/>
                  <a:pt x="964666" y="482827"/>
                  <a:pt x="962032" y="484618"/>
                </a:cubicBezTo>
                <a:cubicBezTo>
                  <a:pt x="959397" y="487305"/>
                  <a:pt x="961154" y="491783"/>
                  <a:pt x="959397" y="494469"/>
                </a:cubicBezTo>
                <a:cubicBezTo>
                  <a:pt x="955006" y="495365"/>
                  <a:pt x="949737" y="495365"/>
                  <a:pt x="947103" y="498947"/>
                </a:cubicBezTo>
                <a:cubicBezTo>
                  <a:pt x="947103" y="498947"/>
                  <a:pt x="947103" y="498947"/>
                  <a:pt x="945346" y="497156"/>
                </a:cubicBezTo>
                <a:cubicBezTo>
                  <a:pt x="947981" y="488200"/>
                  <a:pt x="951493" y="476559"/>
                  <a:pt x="962032" y="473872"/>
                </a:cubicBezTo>
                <a:cubicBezTo>
                  <a:pt x="969057" y="472081"/>
                  <a:pt x="976083" y="470290"/>
                  <a:pt x="981352" y="464917"/>
                </a:cubicBezTo>
                <a:close/>
                <a:moveTo>
                  <a:pt x="915778" y="460155"/>
                </a:moveTo>
                <a:cubicBezTo>
                  <a:pt x="918457" y="462801"/>
                  <a:pt x="924708" y="462801"/>
                  <a:pt x="924708" y="467211"/>
                </a:cubicBezTo>
                <a:cubicBezTo>
                  <a:pt x="924708" y="467211"/>
                  <a:pt x="924708" y="467211"/>
                  <a:pt x="922922" y="474266"/>
                </a:cubicBezTo>
                <a:cubicBezTo>
                  <a:pt x="920243" y="475148"/>
                  <a:pt x="916671" y="476030"/>
                  <a:pt x="913993" y="475148"/>
                </a:cubicBezTo>
                <a:cubicBezTo>
                  <a:pt x="910421" y="470738"/>
                  <a:pt x="913993" y="465447"/>
                  <a:pt x="914886" y="461037"/>
                </a:cubicBezTo>
                <a:cubicBezTo>
                  <a:pt x="914886" y="461037"/>
                  <a:pt x="914886" y="461037"/>
                  <a:pt x="915778" y="460155"/>
                </a:cubicBezTo>
                <a:close/>
                <a:moveTo>
                  <a:pt x="94177" y="460155"/>
                </a:moveTo>
                <a:cubicBezTo>
                  <a:pt x="102410" y="461069"/>
                  <a:pt x="112473" y="464725"/>
                  <a:pt x="121622" y="461069"/>
                </a:cubicBezTo>
                <a:cubicBezTo>
                  <a:pt x="126196" y="462897"/>
                  <a:pt x="121622" y="468381"/>
                  <a:pt x="120707" y="472037"/>
                </a:cubicBezTo>
                <a:cubicBezTo>
                  <a:pt x="117962" y="474779"/>
                  <a:pt x="117048" y="478435"/>
                  <a:pt x="112473" y="478435"/>
                </a:cubicBezTo>
                <a:cubicBezTo>
                  <a:pt x="110644" y="483005"/>
                  <a:pt x="110644" y="488489"/>
                  <a:pt x="105155" y="490317"/>
                </a:cubicBezTo>
                <a:cubicBezTo>
                  <a:pt x="102410" y="490317"/>
                  <a:pt x="99666" y="488489"/>
                  <a:pt x="97836" y="487575"/>
                </a:cubicBezTo>
                <a:cubicBezTo>
                  <a:pt x="95092" y="485747"/>
                  <a:pt x="94177" y="482091"/>
                  <a:pt x="95092" y="478435"/>
                </a:cubicBezTo>
                <a:cubicBezTo>
                  <a:pt x="96007" y="473865"/>
                  <a:pt x="107899" y="479349"/>
                  <a:pt x="101496" y="472037"/>
                </a:cubicBezTo>
                <a:cubicBezTo>
                  <a:pt x="96921" y="471123"/>
                  <a:pt x="93262" y="473865"/>
                  <a:pt x="90518" y="477521"/>
                </a:cubicBezTo>
                <a:cubicBezTo>
                  <a:pt x="85943" y="476607"/>
                  <a:pt x="79540" y="473865"/>
                  <a:pt x="74051" y="474779"/>
                </a:cubicBezTo>
                <a:cubicBezTo>
                  <a:pt x="73136" y="474779"/>
                  <a:pt x="72221" y="472951"/>
                  <a:pt x="73136" y="472037"/>
                </a:cubicBezTo>
                <a:cubicBezTo>
                  <a:pt x="79540" y="465639"/>
                  <a:pt x="85943" y="461069"/>
                  <a:pt x="94177" y="460155"/>
                </a:cubicBezTo>
                <a:close/>
                <a:moveTo>
                  <a:pt x="964792" y="458567"/>
                </a:moveTo>
                <a:cubicBezTo>
                  <a:pt x="966644" y="460155"/>
                  <a:pt x="965718" y="463329"/>
                  <a:pt x="966644" y="465711"/>
                </a:cubicBezTo>
                <a:cubicBezTo>
                  <a:pt x="967570" y="469679"/>
                  <a:pt x="961088" y="468092"/>
                  <a:pt x="959236" y="469679"/>
                </a:cubicBezTo>
                <a:cubicBezTo>
                  <a:pt x="956458" y="467298"/>
                  <a:pt x="956458" y="463329"/>
                  <a:pt x="957384" y="460948"/>
                </a:cubicBezTo>
                <a:cubicBezTo>
                  <a:pt x="959236" y="459361"/>
                  <a:pt x="962014" y="458567"/>
                  <a:pt x="964792" y="458567"/>
                </a:cubicBezTo>
                <a:close/>
                <a:moveTo>
                  <a:pt x="30477" y="447455"/>
                </a:moveTo>
                <a:cubicBezTo>
                  <a:pt x="30477" y="447455"/>
                  <a:pt x="30477" y="447455"/>
                  <a:pt x="36791" y="452898"/>
                </a:cubicBezTo>
                <a:cubicBezTo>
                  <a:pt x="44007" y="457434"/>
                  <a:pt x="53026" y="453805"/>
                  <a:pt x="59340" y="461062"/>
                </a:cubicBezTo>
                <a:cubicBezTo>
                  <a:pt x="64752" y="463784"/>
                  <a:pt x="67458" y="470134"/>
                  <a:pt x="66556" y="476484"/>
                </a:cubicBezTo>
                <a:cubicBezTo>
                  <a:pt x="63850" y="474669"/>
                  <a:pt x="60242" y="472855"/>
                  <a:pt x="56634" y="471948"/>
                </a:cubicBezTo>
                <a:cubicBezTo>
                  <a:pt x="52124" y="470134"/>
                  <a:pt x="50320" y="460155"/>
                  <a:pt x="44007" y="462877"/>
                </a:cubicBezTo>
                <a:cubicBezTo>
                  <a:pt x="44007" y="463784"/>
                  <a:pt x="42203" y="465598"/>
                  <a:pt x="43105" y="466505"/>
                </a:cubicBezTo>
                <a:cubicBezTo>
                  <a:pt x="45810" y="467412"/>
                  <a:pt x="50320" y="467412"/>
                  <a:pt x="49418" y="471041"/>
                </a:cubicBezTo>
                <a:cubicBezTo>
                  <a:pt x="49418" y="471041"/>
                  <a:pt x="49418" y="471041"/>
                  <a:pt x="37693" y="478298"/>
                </a:cubicBezTo>
                <a:cubicBezTo>
                  <a:pt x="34987" y="479205"/>
                  <a:pt x="34987" y="475577"/>
                  <a:pt x="33183" y="473762"/>
                </a:cubicBezTo>
                <a:cubicBezTo>
                  <a:pt x="33183" y="473762"/>
                  <a:pt x="33183" y="473762"/>
                  <a:pt x="33183" y="466505"/>
                </a:cubicBezTo>
                <a:cubicBezTo>
                  <a:pt x="28673" y="462877"/>
                  <a:pt x="27771" y="458341"/>
                  <a:pt x="27771" y="453805"/>
                </a:cubicBezTo>
                <a:cubicBezTo>
                  <a:pt x="27771" y="451084"/>
                  <a:pt x="28673" y="448362"/>
                  <a:pt x="30477" y="447455"/>
                </a:cubicBezTo>
                <a:close/>
                <a:moveTo>
                  <a:pt x="936501" y="445867"/>
                </a:moveTo>
                <a:cubicBezTo>
                  <a:pt x="936501" y="445867"/>
                  <a:pt x="936501" y="445867"/>
                  <a:pt x="946842" y="452090"/>
                </a:cubicBezTo>
                <a:cubicBezTo>
                  <a:pt x="948566" y="459202"/>
                  <a:pt x="958045" y="465425"/>
                  <a:pt x="952874" y="472537"/>
                </a:cubicBezTo>
                <a:cubicBezTo>
                  <a:pt x="950289" y="475204"/>
                  <a:pt x="948566" y="479649"/>
                  <a:pt x="945119" y="476982"/>
                </a:cubicBezTo>
                <a:cubicBezTo>
                  <a:pt x="943395" y="476093"/>
                  <a:pt x="941671" y="473426"/>
                  <a:pt x="941671" y="470759"/>
                </a:cubicBezTo>
                <a:cubicBezTo>
                  <a:pt x="941671" y="468981"/>
                  <a:pt x="945980" y="466314"/>
                  <a:pt x="943395" y="465425"/>
                </a:cubicBezTo>
                <a:cubicBezTo>
                  <a:pt x="940810" y="466314"/>
                  <a:pt x="939086" y="468092"/>
                  <a:pt x="938224" y="470759"/>
                </a:cubicBezTo>
                <a:cubicBezTo>
                  <a:pt x="938224" y="476093"/>
                  <a:pt x="941671" y="479649"/>
                  <a:pt x="945980" y="482316"/>
                </a:cubicBezTo>
                <a:cubicBezTo>
                  <a:pt x="945980" y="484983"/>
                  <a:pt x="944257" y="487650"/>
                  <a:pt x="943395" y="490317"/>
                </a:cubicBezTo>
                <a:cubicBezTo>
                  <a:pt x="940810" y="490317"/>
                  <a:pt x="940810" y="485872"/>
                  <a:pt x="939086" y="484094"/>
                </a:cubicBezTo>
                <a:cubicBezTo>
                  <a:pt x="935639" y="481427"/>
                  <a:pt x="931330" y="479649"/>
                  <a:pt x="927883" y="476982"/>
                </a:cubicBezTo>
                <a:cubicBezTo>
                  <a:pt x="927883" y="465425"/>
                  <a:pt x="934777" y="456535"/>
                  <a:pt x="936501" y="445867"/>
                </a:cubicBezTo>
                <a:close/>
                <a:moveTo>
                  <a:pt x="98109" y="442240"/>
                </a:moveTo>
                <a:cubicBezTo>
                  <a:pt x="99819" y="445868"/>
                  <a:pt x="102383" y="450404"/>
                  <a:pt x="101528" y="454032"/>
                </a:cubicBezTo>
                <a:cubicBezTo>
                  <a:pt x="99819" y="458568"/>
                  <a:pt x="95545" y="454032"/>
                  <a:pt x="92980" y="454940"/>
                </a:cubicBezTo>
                <a:cubicBezTo>
                  <a:pt x="92980" y="454940"/>
                  <a:pt x="92980" y="454940"/>
                  <a:pt x="91271" y="445868"/>
                </a:cubicBezTo>
                <a:cubicBezTo>
                  <a:pt x="93835" y="444961"/>
                  <a:pt x="95545" y="439518"/>
                  <a:pt x="98109" y="442240"/>
                </a:cubicBezTo>
                <a:close/>
                <a:moveTo>
                  <a:pt x="47797" y="442039"/>
                </a:moveTo>
                <a:cubicBezTo>
                  <a:pt x="50362" y="439518"/>
                  <a:pt x="53781" y="441199"/>
                  <a:pt x="55490" y="443720"/>
                </a:cubicBezTo>
                <a:cubicBezTo>
                  <a:pt x="56345" y="446241"/>
                  <a:pt x="54635" y="449603"/>
                  <a:pt x="53781" y="452965"/>
                </a:cubicBezTo>
                <a:cubicBezTo>
                  <a:pt x="52071" y="453805"/>
                  <a:pt x="50362" y="452124"/>
                  <a:pt x="48652" y="451284"/>
                </a:cubicBezTo>
                <a:cubicBezTo>
                  <a:pt x="46942" y="448763"/>
                  <a:pt x="45233" y="444561"/>
                  <a:pt x="47797" y="442039"/>
                </a:cubicBezTo>
                <a:close/>
                <a:moveTo>
                  <a:pt x="973286" y="439517"/>
                </a:moveTo>
                <a:cubicBezTo>
                  <a:pt x="976143" y="440410"/>
                  <a:pt x="979001" y="443089"/>
                  <a:pt x="979953" y="445768"/>
                </a:cubicBezTo>
                <a:cubicBezTo>
                  <a:pt x="981858" y="451126"/>
                  <a:pt x="980906" y="456484"/>
                  <a:pt x="979001" y="461841"/>
                </a:cubicBezTo>
                <a:cubicBezTo>
                  <a:pt x="976143" y="465413"/>
                  <a:pt x="973286" y="468092"/>
                  <a:pt x="969476" y="466306"/>
                </a:cubicBezTo>
                <a:cubicBezTo>
                  <a:pt x="968524" y="463627"/>
                  <a:pt x="972333" y="461841"/>
                  <a:pt x="973286" y="458269"/>
                </a:cubicBezTo>
                <a:cubicBezTo>
                  <a:pt x="974238" y="455591"/>
                  <a:pt x="975191" y="452912"/>
                  <a:pt x="973286" y="449340"/>
                </a:cubicBezTo>
                <a:cubicBezTo>
                  <a:pt x="971381" y="448447"/>
                  <a:pt x="967571" y="448447"/>
                  <a:pt x="967571" y="444875"/>
                </a:cubicBezTo>
                <a:cubicBezTo>
                  <a:pt x="968524" y="443089"/>
                  <a:pt x="970429" y="440410"/>
                  <a:pt x="973286" y="439517"/>
                </a:cubicBezTo>
                <a:close/>
                <a:moveTo>
                  <a:pt x="79038" y="425230"/>
                </a:moveTo>
                <a:cubicBezTo>
                  <a:pt x="79925" y="427845"/>
                  <a:pt x="78150" y="432203"/>
                  <a:pt x="79925" y="434817"/>
                </a:cubicBezTo>
                <a:cubicBezTo>
                  <a:pt x="80812" y="442661"/>
                  <a:pt x="89683" y="447019"/>
                  <a:pt x="88796" y="455735"/>
                </a:cubicBezTo>
                <a:cubicBezTo>
                  <a:pt x="81699" y="458350"/>
                  <a:pt x="75489" y="463579"/>
                  <a:pt x="71053" y="469680"/>
                </a:cubicBezTo>
                <a:cubicBezTo>
                  <a:pt x="69279" y="468809"/>
                  <a:pt x="69279" y="466194"/>
                  <a:pt x="68392" y="465322"/>
                </a:cubicBezTo>
                <a:cubicBezTo>
                  <a:pt x="69279" y="462708"/>
                  <a:pt x="71941" y="463579"/>
                  <a:pt x="73715" y="461836"/>
                </a:cubicBezTo>
                <a:cubicBezTo>
                  <a:pt x="76376" y="458350"/>
                  <a:pt x="79038" y="453992"/>
                  <a:pt x="77263" y="449634"/>
                </a:cubicBezTo>
                <a:cubicBezTo>
                  <a:pt x="77263" y="448762"/>
                  <a:pt x="75489" y="447019"/>
                  <a:pt x="74602" y="446148"/>
                </a:cubicBezTo>
                <a:cubicBezTo>
                  <a:pt x="72828" y="446148"/>
                  <a:pt x="71941" y="446148"/>
                  <a:pt x="71053" y="447019"/>
                </a:cubicBezTo>
                <a:cubicBezTo>
                  <a:pt x="72828" y="449634"/>
                  <a:pt x="74602" y="453120"/>
                  <a:pt x="72828" y="456607"/>
                </a:cubicBezTo>
                <a:cubicBezTo>
                  <a:pt x="71053" y="460093"/>
                  <a:pt x="66618" y="459221"/>
                  <a:pt x="63957" y="458350"/>
                </a:cubicBezTo>
                <a:cubicBezTo>
                  <a:pt x="62182" y="456607"/>
                  <a:pt x="60408" y="453992"/>
                  <a:pt x="60408" y="451377"/>
                </a:cubicBezTo>
                <a:cubicBezTo>
                  <a:pt x="59521" y="447019"/>
                  <a:pt x="63957" y="444405"/>
                  <a:pt x="65731" y="440918"/>
                </a:cubicBezTo>
                <a:cubicBezTo>
                  <a:pt x="65731" y="436561"/>
                  <a:pt x="65731" y="433946"/>
                  <a:pt x="67505" y="431331"/>
                </a:cubicBezTo>
                <a:cubicBezTo>
                  <a:pt x="71053" y="428716"/>
                  <a:pt x="74602" y="426102"/>
                  <a:pt x="79038" y="425230"/>
                </a:cubicBezTo>
                <a:close/>
                <a:moveTo>
                  <a:pt x="40708" y="419781"/>
                </a:moveTo>
                <a:cubicBezTo>
                  <a:pt x="43328" y="418880"/>
                  <a:pt x="45074" y="420682"/>
                  <a:pt x="45947" y="422484"/>
                </a:cubicBezTo>
                <a:cubicBezTo>
                  <a:pt x="46820" y="425187"/>
                  <a:pt x="45074" y="426088"/>
                  <a:pt x="43328" y="426088"/>
                </a:cubicBezTo>
                <a:cubicBezTo>
                  <a:pt x="41581" y="426989"/>
                  <a:pt x="39835" y="428791"/>
                  <a:pt x="38089" y="430593"/>
                </a:cubicBezTo>
                <a:cubicBezTo>
                  <a:pt x="37216" y="435098"/>
                  <a:pt x="37216" y="439603"/>
                  <a:pt x="40708" y="443207"/>
                </a:cubicBezTo>
                <a:cubicBezTo>
                  <a:pt x="43328" y="444108"/>
                  <a:pt x="43328" y="447712"/>
                  <a:pt x="43328" y="450415"/>
                </a:cubicBezTo>
                <a:cubicBezTo>
                  <a:pt x="40708" y="452217"/>
                  <a:pt x="38962" y="449514"/>
                  <a:pt x="36343" y="448613"/>
                </a:cubicBezTo>
                <a:cubicBezTo>
                  <a:pt x="30231" y="443207"/>
                  <a:pt x="29358" y="434197"/>
                  <a:pt x="30231" y="426989"/>
                </a:cubicBezTo>
                <a:cubicBezTo>
                  <a:pt x="32850" y="422484"/>
                  <a:pt x="36343" y="421583"/>
                  <a:pt x="40708" y="419781"/>
                </a:cubicBezTo>
                <a:close/>
                <a:moveTo>
                  <a:pt x="938334" y="410942"/>
                </a:moveTo>
                <a:cubicBezTo>
                  <a:pt x="942038" y="413621"/>
                  <a:pt x="942038" y="419872"/>
                  <a:pt x="946668" y="421657"/>
                </a:cubicBezTo>
                <a:cubicBezTo>
                  <a:pt x="946668" y="422550"/>
                  <a:pt x="948520" y="422550"/>
                  <a:pt x="948520" y="424336"/>
                </a:cubicBezTo>
                <a:cubicBezTo>
                  <a:pt x="946668" y="425229"/>
                  <a:pt x="943890" y="423443"/>
                  <a:pt x="942038" y="422550"/>
                </a:cubicBezTo>
                <a:cubicBezTo>
                  <a:pt x="940186" y="418979"/>
                  <a:pt x="937408" y="414514"/>
                  <a:pt x="938334" y="410942"/>
                </a:cubicBezTo>
                <a:close/>
                <a:moveTo>
                  <a:pt x="924870" y="406180"/>
                </a:moveTo>
                <a:cubicBezTo>
                  <a:pt x="927495" y="408812"/>
                  <a:pt x="931868" y="407057"/>
                  <a:pt x="933618" y="411444"/>
                </a:cubicBezTo>
                <a:cubicBezTo>
                  <a:pt x="934492" y="417585"/>
                  <a:pt x="937992" y="421971"/>
                  <a:pt x="941491" y="426358"/>
                </a:cubicBezTo>
                <a:cubicBezTo>
                  <a:pt x="944115" y="427235"/>
                  <a:pt x="947614" y="428990"/>
                  <a:pt x="950238" y="428112"/>
                </a:cubicBezTo>
                <a:cubicBezTo>
                  <a:pt x="951987" y="426358"/>
                  <a:pt x="950238" y="423726"/>
                  <a:pt x="951987" y="421094"/>
                </a:cubicBezTo>
                <a:cubicBezTo>
                  <a:pt x="954612" y="418462"/>
                  <a:pt x="958111" y="417585"/>
                  <a:pt x="961609" y="418462"/>
                </a:cubicBezTo>
                <a:cubicBezTo>
                  <a:pt x="965108" y="421094"/>
                  <a:pt x="965983" y="424603"/>
                  <a:pt x="965108" y="428112"/>
                </a:cubicBezTo>
                <a:cubicBezTo>
                  <a:pt x="965108" y="433376"/>
                  <a:pt x="959860" y="436885"/>
                  <a:pt x="955486" y="437763"/>
                </a:cubicBezTo>
                <a:cubicBezTo>
                  <a:pt x="948488" y="439517"/>
                  <a:pt x="939741" y="437763"/>
                  <a:pt x="934492" y="432499"/>
                </a:cubicBezTo>
                <a:cubicBezTo>
                  <a:pt x="927495" y="426358"/>
                  <a:pt x="924870" y="417585"/>
                  <a:pt x="923121" y="408812"/>
                </a:cubicBezTo>
                <a:cubicBezTo>
                  <a:pt x="923121" y="407934"/>
                  <a:pt x="923996" y="406180"/>
                  <a:pt x="924870" y="406180"/>
                </a:cubicBezTo>
                <a:close/>
                <a:moveTo>
                  <a:pt x="76983" y="390305"/>
                </a:moveTo>
                <a:cubicBezTo>
                  <a:pt x="76090" y="396288"/>
                  <a:pt x="70732" y="399707"/>
                  <a:pt x="65375" y="401417"/>
                </a:cubicBezTo>
                <a:cubicBezTo>
                  <a:pt x="62696" y="397143"/>
                  <a:pt x="71625" y="397143"/>
                  <a:pt x="72518" y="392014"/>
                </a:cubicBezTo>
                <a:cubicBezTo>
                  <a:pt x="73411" y="390305"/>
                  <a:pt x="75197" y="390305"/>
                  <a:pt x="76983" y="390305"/>
                </a:cubicBezTo>
                <a:close/>
                <a:moveTo>
                  <a:pt x="91809" y="383955"/>
                </a:moveTo>
                <a:cubicBezTo>
                  <a:pt x="94445" y="388302"/>
                  <a:pt x="90930" y="394387"/>
                  <a:pt x="88293" y="398734"/>
                </a:cubicBezTo>
                <a:cubicBezTo>
                  <a:pt x="84778" y="404819"/>
                  <a:pt x="81263" y="410904"/>
                  <a:pt x="75112" y="413512"/>
                </a:cubicBezTo>
                <a:cubicBezTo>
                  <a:pt x="69839" y="416990"/>
                  <a:pt x="62809" y="420467"/>
                  <a:pt x="55778" y="416990"/>
                </a:cubicBezTo>
                <a:cubicBezTo>
                  <a:pt x="51384" y="414382"/>
                  <a:pt x="45233" y="410904"/>
                  <a:pt x="45233" y="404819"/>
                </a:cubicBezTo>
                <a:cubicBezTo>
                  <a:pt x="45233" y="401342"/>
                  <a:pt x="46991" y="397864"/>
                  <a:pt x="50506" y="395256"/>
                </a:cubicBezTo>
                <a:cubicBezTo>
                  <a:pt x="53142" y="394387"/>
                  <a:pt x="56657" y="395256"/>
                  <a:pt x="58415" y="396995"/>
                </a:cubicBezTo>
                <a:cubicBezTo>
                  <a:pt x="63687" y="399603"/>
                  <a:pt x="55778" y="404819"/>
                  <a:pt x="61051" y="406558"/>
                </a:cubicBezTo>
                <a:cubicBezTo>
                  <a:pt x="68960" y="406558"/>
                  <a:pt x="75112" y="402211"/>
                  <a:pt x="78627" y="396126"/>
                </a:cubicBezTo>
                <a:cubicBezTo>
                  <a:pt x="79506" y="394387"/>
                  <a:pt x="80384" y="390910"/>
                  <a:pt x="81263" y="389171"/>
                </a:cubicBezTo>
                <a:cubicBezTo>
                  <a:pt x="84778" y="386563"/>
                  <a:pt x="88293" y="385694"/>
                  <a:pt x="91809" y="383955"/>
                </a:cubicBezTo>
                <a:close/>
                <a:moveTo>
                  <a:pt x="873197" y="382367"/>
                </a:moveTo>
                <a:cubicBezTo>
                  <a:pt x="875824" y="383249"/>
                  <a:pt x="875824" y="387659"/>
                  <a:pt x="879328" y="388540"/>
                </a:cubicBezTo>
                <a:cubicBezTo>
                  <a:pt x="882831" y="392950"/>
                  <a:pt x="886335" y="399124"/>
                  <a:pt x="888086" y="404415"/>
                </a:cubicBezTo>
                <a:cubicBezTo>
                  <a:pt x="895969" y="403533"/>
                  <a:pt x="902976" y="408825"/>
                  <a:pt x="907355" y="415881"/>
                </a:cubicBezTo>
                <a:cubicBezTo>
                  <a:pt x="908231" y="418527"/>
                  <a:pt x="906479" y="422054"/>
                  <a:pt x="909107" y="424700"/>
                </a:cubicBezTo>
                <a:cubicBezTo>
                  <a:pt x="913486" y="422936"/>
                  <a:pt x="917866" y="426464"/>
                  <a:pt x="920493" y="429992"/>
                </a:cubicBezTo>
                <a:cubicBezTo>
                  <a:pt x="923121" y="432638"/>
                  <a:pt x="923121" y="437047"/>
                  <a:pt x="922245" y="440575"/>
                </a:cubicBezTo>
                <a:cubicBezTo>
                  <a:pt x="922245" y="442339"/>
                  <a:pt x="919617" y="444103"/>
                  <a:pt x="917866" y="444985"/>
                </a:cubicBezTo>
                <a:cubicBezTo>
                  <a:pt x="916114" y="445867"/>
                  <a:pt x="913486" y="444985"/>
                  <a:pt x="912611" y="443221"/>
                </a:cubicBezTo>
                <a:cubicBezTo>
                  <a:pt x="912611" y="441457"/>
                  <a:pt x="911735" y="439693"/>
                  <a:pt x="912611" y="437929"/>
                </a:cubicBezTo>
                <a:cubicBezTo>
                  <a:pt x="913486" y="437047"/>
                  <a:pt x="914362" y="435283"/>
                  <a:pt x="913486" y="434402"/>
                </a:cubicBezTo>
                <a:cubicBezTo>
                  <a:pt x="911735" y="430874"/>
                  <a:pt x="908231" y="433520"/>
                  <a:pt x="905604" y="434402"/>
                </a:cubicBezTo>
                <a:cubicBezTo>
                  <a:pt x="902100" y="437047"/>
                  <a:pt x="900348" y="441457"/>
                  <a:pt x="900348" y="444985"/>
                </a:cubicBezTo>
                <a:cubicBezTo>
                  <a:pt x="901224" y="452922"/>
                  <a:pt x="905604" y="458214"/>
                  <a:pt x="909983" y="463506"/>
                </a:cubicBezTo>
                <a:cubicBezTo>
                  <a:pt x="909107" y="465269"/>
                  <a:pt x="909983" y="469679"/>
                  <a:pt x="907355" y="467915"/>
                </a:cubicBezTo>
                <a:cubicBezTo>
                  <a:pt x="902976" y="467033"/>
                  <a:pt x="901224" y="460860"/>
                  <a:pt x="897721" y="460860"/>
                </a:cubicBezTo>
                <a:cubicBezTo>
                  <a:pt x="898597" y="459978"/>
                  <a:pt x="897721" y="458214"/>
                  <a:pt x="896845" y="456450"/>
                </a:cubicBezTo>
                <a:cubicBezTo>
                  <a:pt x="895969" y="454686"/>
                  <a:pt x="892466" y="452040"/>
                  <a:pt x="890714" y="454686"/>
                </a:cubicBezTo>
                <a:cubicBezTo>
                  <a:pt x="889838" y="455568"/>
                  <a:pt x="889838" y="456450"/>
                  <a:pt x="889838" y="457332"/>
                </a:cubicBezTo>
                <a:cubicBezTo>
                  <a:pt x="894217" y="459096"/>
                  <a:pt x="892466" y="462624"/>
                  <a:pt x="892466" y="465269"/>
                </a:cubicBezTo>
                <a:cubicBezTo>
                  <a:pt x="889838" y="467033"/>
                  <a:pt x="886335" y="467915"/>
                  <a:pt x="884583" y="465269"/>
                </a:cubicBezTo>
                <a:cubicBezTo>
                  <a:pt x="881955" y="461742"/>
                  <a:pt x="881079" y="458214"/>
                  <a:pt x="881955" y="453804"/>
                </a:cubicBezTo>
                <a:cubicBezTo>
                  <a:pt x="883707" y="447631"/>
                  <a:pt x="889838" y="449395"/>
                  <a:pt x="893342" y="444985"/>
                </a:cubicBezTo>
                <a:cubicBezTo>
                  <a:pt x="893342" y="444985"/>
                  <a:pt x="893342" y="444985"/>
                  <a:pt x="894217" y="435283"/>
                </a:cubicBezTo>
                <a:cubicBezTo>
                  <a:pt x="898597" y="430874"/>
                  <a:pt x="902100" y="425582"/>
                  <a:pt x="901224" y="419409"/>
                </a:cubicBezTo>
                <a:cubicBezTo>
                  <a:pt x="900348" y="414999"/>
                  <a:pt x="897721" y="413235"/>
                  <a:pt x="894217" y="412353"/>
                </a:cubicBezTo>
                <a:cubicBezTo>
                  <a:pt x="890714" y="412353"/>
                  <a:pt x="886335" y="412353"/>
                  <a:pt x="885459" y="416763"/>
                </a:cubicBezTo>
                <a:cubicBezTo>
                  <a:pt x="885459" y="417645"/>
                  <a:pt x="884583" y="419409"/>
                  <a:pt x="886335" y="419409"/>
                </a:cubicBezTo>
                <a:cubicBezTo>
                  <a:pt x="888086" y="419409"/>
                  <a:pt x="889838" y="420291"/>
                  <a:pt x="889838" y="422054"/>
                </a:cubicBezTo>
                <a:cubicBezTo>
                  <a:pt x="888962" y="424700"/>
                  <a:pt x="887211" y="426464"/>
                  <a:pt x="885459" y="427346"/>
                </a:cubicBezTo>
                <a:cubicBezTo>
                  <a:pt x="882831" y="427346"/>
                  <a:pt x="880204" y="426464"/>
                  <a:pt x="879328" y="423818"/>
                </a:cubicBezTo>
                <a:cubicBezTo>
                  <a:pt x="874073" y="417645"/>
                  <a:pt x="880204" y="411471"/>
                  <a:pt x="881079" y="405297"/>
                </a:cubicBezTo>
                <a:cubicBezTo>
                  <a:pt x="877576" y="399124"/>
                  <a:pt x="873197" y="392950"/>
                  <a:pt x="872321" y="385013"/>
                </a:cubicBezTo>
                <a:cubicBezTo>
                  <a:pt x="872321" y="385013"/>
                  <a:pt x="872321" y="385013"/>
                  <a:pt x="873197" y="382367"/>
                </a:cubicBezTo>
                <a:close/>
                <a:moveTo>
                  <a:pt x="143658" y="372843"/>
                </a:moveTo>
                <a:cubicBezTo>
                  <a:pt x="141046" y="379016"/>
                  <a:pt x="134082" y="382544"/>
                  <a:pt x="132341" y="388718"/>
                </a:cubicBezTo>
                <a:cubicBezTo>
                  <a:pt x="133211" y="394891"/>
                  <a:pt x="136693" y="400183"/>
                  <a:pt x="134082" y="405475"/>
                </a:cubicBezTo>
                <a:cubicBezTo>
                  <a:pt x="131470" y="409003"/>
                  <a:pt x="128858" y="410766"/>
                  <a:pt x="125376" y="411649"/>
                </a:cubicBezTo>
                <a:cubicBezTo>
                  <a:pt x="123635" y="411649"/>
                  <a:pt x="121023" y="409885"/>
                  <a:pt x="121023" y="406357"/>
                </a:cubicBezTo>
                <a:cubicBezTo>
                  <a:pt x="121023" y="404593"/>
                  <a:pt x="122764" y="401947"/>
                  <a:pt x="124506" y="401065"/>
                </a:cubicBezTo>
                <a:cubicBezTo>
                  <a:pt x="125376" y="401065"/>
                  <a:pt x="127117" y="401065"/>
                  <a:pt x="127117" y="400183"/>
                </a:cubicBezTo>
                <a:cubicBezTo>
                  <a:pt x="127117" y="396655"/>
                  <a:pt x="125376" y="394891"/>
                  <a:pt x="122764" y="394010"/>
                </a:cubicBezTo>
                <a:cubicBezTo>
                  <a:pt x="121023" y="394010"/>
                  <a:pt x="117541" y="393128"/>
                  <a:pt x="115800" y="394891"/>
                </a:cubicBezTo>
                <a:cubicBezTo>
                  <a:pt x="112318" y="397537"/>
                  <a:pt x="110576" y="400183"/>
                  <a:pt x="110576" y="404593"/>
                </a:cubicBezTo>
                <a:cubicBezTo>
                  <a:pt x="109706" y="413413"/>
                  <a:pt x="121023" y="416940"/>
                  <a:pt x="121023" y="425760"/>
                </a:cubicBezTo>
                <a:cubicBezTo>
                  <a:pt x="121023" y="428406"/>
                  <a:pt x="119282" y="431051"/>
                  <a:pt x="121023" y="433697"/>
                </a:cubicBezTo>
                <a:cubicBezTo>
                  <a:pt x="124506" y="433697"/>
                  <a:pt x="127117" y="434579"/>
                  <a:pt x="129729" y="436343"/>
                </a:cubicBezTo>
                <a:cubicBezTo>
                  <a:pt x="132341" y="440753"/>
                  <a:pt x="133211" y="445163"/>
                  <a:pt x="131470" y="449572"/>
                </a:cubicBezTo>
                <a:cubicBezTo>
                  <a:pt x="129729" y="450454"/>
                  <a:pt x="127988" y="452218"/>
                  <a:pt x="126247" y="452218"/>
                </a:cubicBezTo>
                <a:cubicBezTo>
                  <a:pt x="124506" y="451336"/>
                  <a:pt x="122764" y="450454"/>
                  <a:pt x="121894" y="448690"/>
                </a:cubicBezTo>
                <a:cubicBezTo>
                  <a:pt x="121894" y="446045"/>
                  <a:pt x="125376" y="444281"/>
                  <a:pt x="123635" y="442517"/>
                </a:cubicBezTo>
                <a:cubicBezTo>
                  <a:pt x="114929" y="438107"/>
                  <a:pt x="113188" y="449572"/>
                  <a:pt x="106224" y="451336"/>
                </a:cubicBezTo>
                <a:cubicBezTo>
                  <a:pt x="104483" y="449572"/>
                  <a:pt x="104483" y="446926"/>
                  <a:pt x="104483" y="445163"/>
                </a:cubicBezTo>
                <a:cubicBezTo>
                  <a:pt x="106224" y="441635"/>
                  <a:pt x="110576" y="439871"/>
                  <a:pt x="111447" y="436343"/>
                </a:cubicBezTo>
                <a:cubicBezTo>
                  <a:pt x="114059" y="431051"/>
                  <a:pt x="112318" y="425760"/>
                  <a:pt x="110576" y="420468"/>
                </a:cubicBezTo>
                <a:cubicBezTo>
                  <a:pt x="107965" y="417822"/>
                  <a:pt x="105353" y="416940"/>
                  <a:pt x="101871" y="416940"/>
                </a:cubicBezTo>
                <a:cubicBezTo>
                  <a:pt x="100130" y="417822"/>
                  <a:pt x="98389" y="417822"/>
                  <a:pt x="97518" y="419586"/>
                </a:cubicBezTo>
                <a:cubicBezTo>
                  <a:pt x="97518" y="423114"/>
                  <a:pt x="103612" y="424878"/>
                  <a:pt x="101000" y="428406"/>
                </a:cubicBezTo>
                <a:cubicBezTo>
                  <a:pt x="99259" y="431051"/>
                  <a:pt x="95777" y="431933"/>
                  <a:pt x="94036" y="431051"/>
                </a:cubicBezTo>
                <a:cubicBezTo>
                  <a:pt x="89683" y="429288"/>
                  <a:pt x="90554" y="424878"/>
                  <a:pt x="89683" y="421350"/>
                </a:cubicBezTo>
                <a:cubicBezTo>
                  <a:pt x="89683" y="415176"/>
                  <a:pt x="94036" y="411649"/>
                  <a:pt x="98389" y="409885"/>
                </a:cubicBezTo>
                <a:cubicBezTo>
                  <a:pt x="100130" y="409003"/>
                  <a:pt x="101871" y="409885"/>
                  <a:pt x="103612" y="407239"/>
                </a:cubicBezTo>
                <a:cubicBezTo>
                  <a:pt x="103612" y="400183"/>
                  <a:pt x="104483" y="391364"/>
                  <a:pt x="111447" y="388718"/>
                </a:cubicBezTo>
                <a:cubicBezTo>
                  <a:pt x="114929" y="384308"/>
                  <a:pt x="121023" y="386954"/>
                  <a:pt x="125376" y="385190"/>
                </a:cubicBezTo>
                <a:cubicBezTo>
                  <a:pt x="128858" y="381662"/>
                  <a:pt x="129729" y="376371"/>
                  <a:pt x="134952" y="374607"/>
                </a:cubicBezTo>
                <a:cubicBezTo>
                  <a:pt x="137564" y="374607"/>
                  <a:pt x="140176" y="372843"/>
                  <a:pt x="143658" y="372843"/>
                </a:cubicBezTo>
                <a:close/>
                <a:moveTo>
                  <a:pt x="956855" y="368268"/>
                </a:moveTo>
                <a:cubicBezTo>
                  <a:pt x="965785" y="366492"/>
                  <a:pt x="971143" y="375370"/>
                  <a:pt x="979179" y="378034"/>
                </a:cubicBezTo>
                <a:cubicBezTo>
                  <a:pt x="989002" y="386024"/>
                  <a:pt x="996146" y="398454"/>
                  <a:pt x="998825" y="411772"/>
                </a:cubicBezTo>
                <a:cubicBezTo>
                  <a:pt x="1000610" y="421538"/>
                  <a:pt x="1002396" y="431305"/>
                  <a:pt x="1003289" y="441959"/>
                </a:cubicBezTo>
                <a:cubicBezTo>
                  <a:pt x="1005968" y="459716"/>
                  <a:pt x="1006861" y="480136"/>
                  <a:pt x="1006861" y="498781"/>
                </a:cubicBezTo>
                <a:cubicBezTo>
                  <a:pt x="1006861" y="498781"/>
                  <a:pt x="1006861" y="498781"/>
                  <a:pt x="1004182" y="506771"/>
                </a:cubicBezTo>
                <a:cubicBezTo>
                  <a:pt x="1005075" y="510323"/>
                  <a:pt x="1010433" y="504995"/>
                  <a:pt x="1007754" y="509435"/>
                </a:cubicBezTo>
                <a:cubicBezTo>
                  <a:pt x="1005075" y="509435"/>
                  <a:pt x="1004182" y="511210"/>
                  <a:pt x="1003289" y="512986"/>
                </a:cubicBezTo>
                <a:cubicBezTo>
                  <a:pt x="1004182" y="514762"/>
                  <a:pt x="1003289" y="515650"/>
                  <a:pt x="1004182" y="515650"/>
                </a:cubicBezTo>
                <a:cubicBezTo>
                  <a:pt x="1005075" y="516537"/>
                  <a:pt x="1005968" y="514762"/>
                  <a:pt x="1006861" y="515650"/>
                </a:cubicBezTo>
                <a:cubicBezTo>
                  <a:pt x="1009540" y="519201"/>
                  <a:pt x="1005075" y="521864"/>
                  <a:pt x="1006861" y="525416"/>
                </a:cubicBezTo>
                <a:cubicBezTo>
                  <a:pt x="1006861" y="525416"/>
                  <a:pt x="1006861" y="525416"/>
                  <a:pt x="1005968" y="540509"/>
                </a:cubicBezTo>
                <a:cubicBezTo>
                  <a:pt x="1005968" y="540509"/>
                  <a:pt x="1005968" y="540509"/>
                  <a:pt x="1002396" y="572471"/>
                </a:cubicBezTo>
                <a:cubicBezTo>
                  <a:pt x="1005075" y="576023"/>
                  <a:pt x="1001503" y="578686"/>
                  <a:pt x="1000610" y="581350"/>
                </a:cubicBezTo>
                <a:cubicBezTo>
                  <a:pt x="999718" y="591116"/>
                  <a:pt x="998825" y="602658"/>
                  <a:pt x="994360" y="612424"/>
                </a:cubicBezTo>
                <a:cubicBezTo>
                  <a:pt x="989002" y="632845"/>
                  <a:pt x="973821" y="654153"/>
                  <a:pt x="951497" y="657704"/>
                </a:cubicBezTo>
                <a:cubicBezTo>
                  <a:pt x="942568" y="658592"/>
                  <a:pt x="934531" y="654153"/>
                  <a:pt x="927387" y="648826"/>
                </a:cubicBezTo>
                <a:cubicBezTo>
                  <a:pt x="926494" y="647050"/>
                  <a:pt x="924708" y="644387"/>
                  <a:pt x="926494" y="643499"/>
                </a:cubicBezTo>
                <a:cubicBezTo>
                  <a:pt x="929173" y="640835"/>
                  <a:pt x="931852" y="639060"/>
                  <a:pt x="935423" y="639947"/>
                </a:cubicBezTo>
                <a:cubicBezTo>
                  <a:pt x="941675" y="645275"/>
                  <a:pt x="951497" y="647938"/>
                  <a:pt x="959534" y="644387"/>
                </a:cubicBezTo>
                <a:cubicBezTo>
                  <a:pt x="974714" y="635508"/>
                  <a:pt x="984537" y="618639"/>
                  <a:pt x="987216" y="601770"/>
                </a:cubicBezTo>
                <a:cubicBezTo>
                  <a:pt x="993467" y="572471"/>
                  <a:pt x="995253" y="544948"/>
                  <a:pt x="996146" y="515650"/>
                </a:cubicBezTo>
                <a:cubicBezTo>
                  <a:pt x="994360" y="514762"/>
                  <a:pt x="993467" y="512986"/>
                  <a:pt x="992574" y="513874"/>
                </a:cubicBezTo>
                <a:cubicBezTo>
                  <a:pt x="992574" y="525416"/>
                  <a:pt x="991681" y="536958"/>
                  <a:pt x="990788" y="548500"/>
                </a:cubicBezTo>
                <a:cubicBezTo>
                  <a:pt x="989895" y="549388"/>
                  <a:pt x="988109" y="549388"/>
                  <a:pt x="988109" y="550275"/>
                </a:cubicBezTo>
                <a:cubicBezTo>
                  <a:pt x="988109" y="550275"/>
                  <a:pt x="988109" y="550275"/>
                  <a:pt x="989895" y="553827"/>
                </a:cubicBezTo>
                <a:cubicBezTo>
                  <a:pt x="987216" y="576023"/>
                  <a:pt x="985430" y="599995"/>
                  <a:pt x="977393" y="619527"/>
                </a:cubicBezTo>
                <a:cubicBezTo>
                  <a:pt x="972035" y="631069"/>
                  <a:pt x="961320" y="643499"/>
                  <a:pt x="947925" y="642611"/>
                </a:cubicBezTo>
                <a:cubicBezTo>
                  <a:pt x="945246" y="642611"/>
                  <a:pt x="942568" y="639947"/>
                  <a:pt x="940782" y="638172"/>
                </a:cubicBezTo>
                <a:cubicBezTo>
                  <a:pt x="944353" y="635508"/>
                  <a:pt x="948818" y="640835"/>
                  <a:pt x="953283" y="638172"/>
                </a:cubicBezTo>
                <a:cubicBezTo>
                  <a:pt x="971143" y="631957"/>
                  <a:pt x="978286" y="611537"/>
                  <a:pt x="980072" y="594668"/>
                </a:cubicBezTo>
                <a:cubicBezTo>
                  <a:pt x="985430" y="568920"/>
                  <a:pt x="988109" y="539621"/>
                  <a:pt x="989002" y="512986"/>
                </a:cubicBezTo>
                <a:cubicBezTo>
                  <a:pt x="989895" y="512098"/>
                  <a:pt x="990788" y="512986"/>
                  <a:pt x="991681" y="512986"/>
                </a:cubicBezTo>
                <a:cubicBezTo>
                  <a:pt x="993467" y="512986"/>
                  <a:pt x="992574" y="511210"/>
                  <a:pt x="992574" y="510323"/>
                </a:cubicBezTo>
                <a:cubicBezTo>
                  <a:pt x="987216" y="509435"/>
                  <a:pt x="989895" y="504108"/>
                  <a:pt x="989002" y="499668"/>
                </a:cubicBezTo>
                <a:cubicBezTo>
                  <a:pt x="989002" y="499668"/>
                  <a:pt x="989002" y="499668"/>
                  <a:pt x="988109" y="497005"/>
                </a:cubicBezTo>
                <a:cubicBezTo>
                  <a:pt x="989002" y="468594"/>
                  <a:pt x="984537" y="441071"/>
                  <a:pt x="980965" y="415323"/>
                </a:cubicBezTo>
                <a:cubicBezTo>
                  <a:pt x="976500" y="404669"/>
                  <a:pt x="972035" y="388688"/>
                  <a:pt x="956855" y="386912"/>
                </a:cubicBezTo>
                <a:cubicBezTo>
                  <a:pt x="953283" y="386024"/>
                  <a:pt x="950604" y="388688"/>
                  <a:pt x="947032" y="386912"/>
                </a:cubicBezTo>
                <a:cubicBezTo>
                  <a:pt x="947032" y="386024"/>
                  <a:pt x="949711" y="384249"/>
                  <a:pt x="951497" y="384249"/>
                </a:cubicBezTo>
                <a:cubicBezTo>
                  <a:pt x="962213" y="382473"/>
                  <a:pt x="972035" y="388688"/>
                  <a:pt x="977393" y="397566"/>
                </a:cubicBezTo>
                <a:cubicBezTo>
                  <a:pt x="989002" y="420650"/>
                  <a:pt x="989895" y="449949"/>
                  <a:pt x="992574" y="474809"/>
                </a:cubicBezTo>
                <a:cubicBezTo>
                  <a:pt x="992574" y="474809"/>
                  <a:pt x="992574" y="474809"/>
                  <a:pt x="993467" y="494341"/>
                </a:cubicBezTo>
                <a:cubicBezTo>
                  <a:pt x="993467" y="496117"/>
                  <a:pt x="994360" y="495229"/>
                  <a:pt x="996146" y="495229"/>
                </a:cubicBezTo>
                <a:cubicBezTo>
                  <a:pt x="995253" y="490790"/>
                  <a:pt x="996146" y="486351"/>
                  <a:pt x="995253" y="481912"/>
                </a:cubicBezTo>
                <a:cubicBezTo>
                  <a:pt x="994360" y="457052"/>
                  <a:pt x="991681" y="430417"/>
                  <a:pt x="985430" y="406445"/>
                </a:cubicBezTo>
                <a:cubicBezTo>
                  <a:pt x="982751" y="400230"/>
                  <a:pt x="980072" y="392239"/>
                  <a:pt x="973821" y="387800"/>
                </a:cubicBezTo>
                <a:cubicBezTo>
                  <a:pt x="966678" y="382473"/>
                  <a:pt x="957748" y="377146"/>
                  <a:pt x="948818" y="380697"/>
                </a:cubicBezTo>
                <a:cubicBezTo>
                  <a:pt x="944353" y="381585"/>
                  <a:pt x="942568" y="388688"/>
                  <a:pt x="938103" y="384249"/>
                </a:cubicBezTo>
                <a:cubicBezTo>
                  <a:pt x="936316" y="384249"/>
                  <a:pt x="933638" y="384249"/>
                  <a:pt x="933638" y="381585"/>
                </a:cubicBezTo>
                <a:cubicBezTo>
                  <a:pt x="934531" y="378034"/>
                  <a:pt x="938103" y="375370"/>
                  <a:pt x="941675" y="372707"/>
                </a:cubicBezTo>
                <a:cubicBezTo>
                  <a:pt x="946139" y="370043"/>
                  <a:pt x="951497" y="370043"/>
                  <a:pt x="956855" y="368268"/>
                </a:cubicBezTo>
                <a:close/>
                <a:moveTo>
                  <a:pt x="55773" y="361730"/>
                </a:moveTo>
                <a:cubicBezTo>
                  <a:pt x="60198" y="361730"/>
                  <a:pt x="65507" y="363504"/>
                  <a:pt x="69046" y="367054"/>
                </a:cubicBezTo>
                <a:cubicBezTo>
                  <a:pt x="65507" y="367941"/>
                  <a:pt x="62852" y="366166"/>
                  <a:pt x="60198" y="364392"/>
                </a:cubicBezTo>
                <a:cubicBezTo>
                  <a:pt x="50464" y="363504"/>
                  <a:pt x="41616" y="370603"/>
                  <a:pt x="36307" y="378588"/>
                </a:cubicBezTo>
                <a:cubicBezTo>
                  <a:pt x="32768" y="390123"/>
                  <a:pt x="30113" y="402545"/>
                  <a:pt x="27459" y="414080"/>
                </a:cubicBezTo>
                <a:cubicBezTo>
                  <a:pt x="27459" y="414080"/>
                  <a:pt x="27459" y="414080"/>
                  <a:pt x="26574" y="421179"/>
                </a:cubicBezTo>
                <a:cubicBezTo>
                  <a:pt x="22150" y="448685"/>
                  <a:pt x="20380" y="477078"/>
                  <a:pt x="20380" y="505471"/>
                </a:cubicBezTo>
                <a:cubicBezTo>
                  <a:pt x="20380" y="533864"/>
                  <a:pt x="23034" y="558708"/>
                  <a:pt x="26574" y="584440"/>
                </a:cubicBezTo>
                <a:cubicBezTo>
                  <a:pt x="28343" y="595087"/>
                  <a:pt x="33652" y="604847"/>
                  <a:pt x="41616" y="611946"/>
                </a:cubicBezTo>
                <a:cubicBezTo>
                  <a:pt x="47810" y="616382"/>
                  <a:pt x="56658" y="619931"/>
                  <a:pt x="64622" y="618157"/>
                </a:cubicBezTo>
                <a:cubicBezTo>
                  <a:pt x="65507" y="619044"/>
                  <a:pt x="64622" y="619931"/>
                  <a:pt x="64622" y="619931"/>
                </a:cubicBezTo>
                <a:cubicBezTo>
                  <a:pt x="54889" y="625255"/>
                  <a:pt x="46040" y="619044"/>
                  <a:pt x="38962" y="614608"/>
                </a:cubicBezTo>
                <a:cubicBezTo>
                  <a:pt x="18610" y="595975"/>
                  <a:pt x="20380" y="565807"/>
                  <a:pt x="16841" y="539188"/>
                </a:cubicBezTo>
                <a:cubicBezTo>
                  <a:pt x="15071" y="515231"/>
                  <a:pt x="15956" y="491274"/>
                  <a:pt x="16841" y="467318"/>
                </a:cubicBezTo>
                <a:cubicBezTo>
                  <a:pt x="19495" y="450459"/>
                  <a:pt x="21265" y="432713"/>
                  <a:pt x="23919" y="416742"/>
                </a:cubicBezTo>
                <a:cubicBezTo>
                  <a:pt x="25689" y="402545"/>
                  <a:pt x="27459" y="389236"/>
                  <a:pt x="33652" y="375927"/>
                </a:cubicBezTo>
                <a:cubicBezTo>
                  <a:pt x="38962" y="369715"/>
                  <a:pt x="46040" y="362617"/>
                  <a:pt x="55773" y="361730"/>
                </a:cubicBezTo>
                <a:close/>
                <a:moveTo>
                  <a:pt x="65478" y="346745"/>
                </a:moveTo>
                <a:cubicBezTo>
                  <a:pt x="65478" y="346745"/>
                  <a:pt x="71664" y="347636"/>
                  <a:pt x="76967" y="351198"/>
                </a:cubicBezTo>
                <a:cubicBezTo>
                  <a:pt x="81386" y="353870"/>
                  <a:pt x="84921" y="357432"/>
                  <a:pt x="84921" y="359213"/>
                </a:cubicBezTo>
                <a:cubicBezTo>
                  <a:pt x="81386" y="361885"/>
                  <a:pt x="77851" y="366337"/>
                  <a:pt x="73432" y="364556"/>
                </a:cubicBezTo>
                <a:cubicBezTo>
                  <a:pt x="68129" y="358323"/>
                  <a:pt x="59292" y="356541"/>
                  <a:pt x="50454" y="357432"/>
                </a:cubicBezTo>
                <a:cubicBezTo>
                  <a:pt x="29244" y="362775"/>
                  <a:pt x="23941" y="385930"/>
                  <a:pt x="21290" y="404631"/>
                </a:cubicBezTo>
                <a:cubicBezTo>
                  <a:pt x="16871" y="426005"/>
                  <a:pt x="14220" y="448268"/>
                  <a:pt x="12452" y="470532"/>
                </a:cubicBezTo>
                <a:cubicBezTo>
                  <a:pt x="11569" y="491015"/>
                  <a:pt x="10685" y="508826"/>
                  <a:pt x="12452" y="529308"/>
                </a:cubicBezTo>
                <a:cubicBezTo>
                  <a:pt x="15104" y="556025"/>
                  <a:pt x="13336" y="585413"/>
                  <a:pt x="28360" y="608567"/>
                </a:cubicBezTo>
                <a:cubicBezTo>
                  <a:pt x="34546" y="618363"/>
                  <a:pt x="45152" y="624597"/>
                  <a:pt x="55757" y="626378"/>
                </a:cubicBezTo>
                <a:cubicBezTo>
                  <a:pt x="61943" y="626378"/>
                  <a:pt x="66362" y="623706"/>
                  <a:pt x="69897" y="620144"/>
                </a:cubicBezTo>
                <a:cubicBezTo>
                  <a:pt x="73432" y="620144"/>
                  <a:pt x="76083" y="622816"/>
                  <a:pt x="77851" y="625487"/>
                </a:cubicBezTo>
                <a:cubicBezTo>
                  <a:pt x="70781" y="637065"/>
                  <a:pt x="57524" y="637955"/>
                  <a:pt x="46919" y="637065"/>
                </a:cubicBezTo>
                <a:cubicBezTo>
                  <a:pt x="28360" y="631721"/>
                  <a:pt x="14220" y="615691"/>
                  <a:pt x="8917" y="596990"/>
                </a:cubicBezTo>
                <a:cubicBezTo>
                  <a:pt x="6266" y="589865"/>
                  <a:pt x="6266" y="581851"/>
                  <a:pt x="4499" y="573836"/>
                </a:cubicBezTo>
                <a:cubicBezTo>
                  <a:pt x="4499" y="560477"/>
                  <a:pt x="80" y="548010"/>
                  <a:pt x="1847" y="534651"/>
                </a:cubicBezTo>
                <a:cubicBezTo>
                  <a:pt x="80" y="532870"/>
                  <a:pt x="1847" y="531089"/>
                  <a:pt x="963" y="528418"/>
                </a:cubicBezTo>
                <a:cubicBezTo>
                  <a:pt x="-804" y="504373"/>
                  <a:pt x="80" y="477656"/>
                  <a:pt x="1847" y="453612"/>
                </a:cubicBezTo>
                <a:cubicBezTo>
                  <a:pt x="1847" y="453612"/>
                  <a:pt x="1847" y="453612"/>
                  <a:pt x="4499" y="442925"/>
                </a:cubicBezTo>
                <a:cubicBezTo>
                  <a:pt x="5382" y="425114"/>
                  <a:pt x="8917" y="408193"/>
                  <a:pt x="12452" y="391273"/>
                </a:cubicBezTo>
                <a:cubicBezTo>
                  <a:pt x="15987" y="374352"/>
                  <a:pt x="24825" y="356541"/>
                  <a:pt x="42500" y="349417"/>
                </a:cubicBezTo>
                <a:cubicBezTo>
                  <a:pt x="48687" y="345855"/>
                  <a:pt x="58408" y="345855"/>
                  <a:pt x="65478" y="346745"/>
                </a:cubicBezTo>
                <a:close/>
                <a:moveTo>
                  <a:pt x="956326" y="346178"/>
                </a:moveTo>
                <a:cubicBezTo>
                  <a:pt x="958090" y="346516"/>
                  <a:pt x="960074" y="347415"/>
                  <a:pt x="962279" y="347865"/>
                </a:cubicBezTo>
                <a:cubicBezTo>
                  <a:pt x="965807" y="348765"/>
                  <a:pt x="968453" y="351463"/>
                  <a:pt x="971098" y="354162"/>
                </a:cubicBezTo>
                <a:cubicBezTo>
                  <a:pt x="974626" y="358660"/>
                  <a:pt x="975508" y="364057"/>
                  <a:pt x="975508" y="370354"/>
                </a:cubicBezTo>
                <a:cubicBezTo>
                  <a:pt x="975508" y="371254"/>
                  <a:pt x="972862" y="370354"/>
                  <a:pt x="971980" y="370354"/>
                </a:cubicBezTo>
                <a:cubicBezTo>
                  <a:pt x="970217" y="363158"/>
                  <a:pt x="967571" y="353263"/>
                  <a:pt x="959633" y="352363"/>
                </a:cubicBezTo>
                <a:cubicBezTo>
                  <a:pt x="956988" y="349664"/>
                  <a:pt x="953460" y="351463"/>
                  <a:pt x="951696" y="347865"/>
                </a:cubicBezTo>
                <a:cubicBezTo>
                  <a:pt x="953019" y="346066"/>
                  <a:pt x="954562" y="345841"/>
                  <a:pt x="956326" y="346178"/>
                </a:cubicBezTo>
                <a:close/>
                <a:moveTo>
                  <a:pt x="929735" y="333155"/>
                </a:moveTo>
                <a:cubicBezTo>
                  <a:pt x="932513" y="333949"/>
                  <a:pt x="936217" y="333155"/>
                  <a:pt x="938995" y="334742"/>
                </a:cubicBezTo>
                <a:cubicBezTo>
                  <a:pt x="937143" y="336330"/>
                  <a:pt x="935291" y="339505"/>
                  <a:pt x="932513" y="339505"/>
                </a:cubicBezTo>
                <a:cubicBezTo>
                  <a:pt x="929735" y="339505"/>
                  <a:pt x="928809" y="337917"/>
                  <a:pt x="928809" y="336330"/>
                </a:cubicBezTo>
                <a:cubicBezTo>
                  <a:pt x="928809" y="335536"/>
                  <a:pt x="927883" y="333949"/>
                  <a:pt x="929735" y="333155"/>
                </a:cubicBezTo>
                <a:close/>
                <a:moveTo>
                  <a:pt x="922724" y="329980"/>
                </a:moveTo>
                <a:cubicBezTo>
                  <a:pt x="925502" y="333472"/>
                  <a:pt x="923650" y="341330"/>
                  <a:pt x="930132" y="343949"/>
                </a:cubicBezTo>
                <a:cubicBezTo>
                  <a:pt x="931058" y="344823"/>
                  <a:pt x="930132" y="347442"/>
                  <a:pt x="929206" y="347442"/>
                </a:cubicBezTo>
                <a:cubicBezTo>
                  <a:pt x="924576" y="347442"/>
                  <a:pt x="922724" y="343076"/>
                  <a:pt x="920872" y="340457"/>
                </a:cubicBezTo>
                <a:cubicBezTo>
                  <a:pt x="919946" y="336965"/>
                  <a:pt x="919946" y="332599"/>
                  <a:pt x="922724" y="329980"/>
                </a:cubicBezTo>
                <a:close/>
                <a:moveTo>
                  <a:pt x="61863" y="326045"/>
                </a:moveTo>
                <a:cubicBezTo>
                  <a:pt x="61863" y="326045"/>
                  <a:pt x="61863" y="326045"/>
                  <a:pt x="62695" y="326873"/>
                </a:cubicBezTo>
                <a:cubicBezTo>
                  <a:pt x="58537" y="331015"/>
                  <a:pt x="51885" y="332671"/>
                  <a:pt x="50222" y="338469"/>
                </a:cubicBezTo>
                <a:cubicBezTo>
                  <a:pt x="49391" y="340126"/>
                  <a:pt x="48559" y="344267"/>
                  <a:pt x="45233" y="342610"/>
                </a:cubicBezTo>
                <a:cubicBezTo>
                  <a:pt x="46064" y="337641"/>
                  <a:pt x="48559" y="331843"/>
                  <a:pt x="53548" y="328530"/>
                </a:cubicBezTo>
                <a:cubicBezTo>
                  <a:pt x="56043" y="326873"/>
                  <a:pt x="58537" y="325217"/>
                  <a:pt x="61863" y="326045"/>
                </a:cubicBezTo>
                <a:close/>
                <a:moveTo>
                  <a:pt x="913541" y="322042"/>
                </a:moveTo>
                <a:cubicBezTo>
                  <a:pt x="916168" y="322042"/>
                  <a:pt x="917044" y="324650"/>
                  <a:pt x="917920" y="326389"/>
                </a:cubicBezTo>
                <a:cubicBezTo>
                  <a:pt x="917920" y="331605"/>
                  <a:pt x="914416" y="335951"/>
                  <a:pt x="917044" y="340298"/>
                </a:cubicBezTo>
                <a:cubicBezTo>
                  <a:pt x="916168" y="349861"/>
                  <a:pt x="931058" y="348991"/>
                  <a:pt x="928430" y="357685"/>
                </a:cubicBezTo>
                <a:cubicBezTo>
                  <a:pt x="923175" y="358554"/>
                  <a:pt x="918796" y="355946"/>
                  <a:pt x="915292" y="353338"/>
                </a:cubicBezTo>
                <a:cubicBezTo>
                  <a:pt x="910037" y="348122"/>
                  <a:pt x="905658" y="340298"/>
                  <a:pt x="907410" y="333343"/>
                </a:cubicBezTo>
                <a:cubicBezTo>
                  <a:pt x="910037" y="328997"/>
                  <a:pt x="909161" y="324650"/>
                  <a:pt x="913541" y="322042"/>
                </a:cubicBezTo>
                <a:close/>
                <a:moveTo>
                  <a:pt x="959489" y="321381"/>
                </a:moveTo>
                <a:cubicBezTo>
                  <a:pt x="959489" y="321381"/>
                  <a:pt x="959489" y="321381"/>
                  <a:pt x="961221" y="326011"/>
                </a:cubicBezTo>
                <a:cubicBezTo>
                  <a:pt x="961221" y="331567"/>
                  <a:pt x="955160" y="326937"/>
                  <a:pt x="952562" y="328789"/>
                </a:cubicBezTo>
                <a:cubicBezTo>
                  <a:pt x="952562" y="328789"/>
                  <a:pt x="952562" y="328789"/>
                  <a:pt x="951696" y="327863"/>
                </a:cubicBezTo>
                <a:cubicBezTo>
                  <a:pt x="954294" y="325085"/>
                  <a:pt x="956026" y="320455"/>
                  <a:pt x="959489" y="321381"/>
                </a:cubicBezTo>
                <a:close/>
                <a:moveTo>
                  <a:pt x="962632" y="312726"/>
                </a:moveTo>
                <a:cubicBezTo>
                  <a:pt x="963514" y="310930"/>
                  <a:pt x="965278" y="311828"/>
                  <a:pt x="966160" y="312726"/>
                </a:cubicBezTo>
                <a:cubicBezTo>
                  <a:pt x="966160" y="312726"/>
                  <a:pt x="966160" y="312726"/>
                  <a:pt x="970569" y="319014"/>
                </a:cubicBezTo>
                <a:cubicBezTo>
                  <a:pt x="971451" y="322606"/>
                  <a:pt x="973215" y="327097"/>
                  <a:pt x="971451" y="331588"/>
                </a:cubicBezTo>
                <a:cubicBezTo>
                  <a:pt x="971451" y="333384"/>
                  <a:pt x="970569" y="332486"/>
                  <a:pt x="969687" y="333384"/>
                </a:cubicBezTo>
                <a:cubicBezTo>
                  <a:pt x="971451" y="336079"/>
                  <a:pt x="974979" y="336977"/>
                  <a:pt x="976743" y="339672"/>
                </a:cubicBezTo>
                <a:cubicBezTo>
                  <a:pt x="982917" y="346857"/>
                  <a:pt x="987326" y="354043"/>
                  <a:pt x="988208" y="363923"/>
                </a:cubicBezTo>
                <a:cubicBezTo>
                  <a:pt x="987326" y="369312"/>
                  <a:pt x="988208" y="374701"/>
                  <a:pt x="985562" y="379192"/>
                </a:cubicBezTo>
                <a:cubicBezTo>
                  <a:pt x="982917" y="378294"/>
                  <a:pt x="980271" y="375599"/>
                  <a:pt x="978507" y="372905"/>
                </a:cubicBezTo>
                <a:cubicBezTo>
                  <a:pt x="979389" y="363923"/>
                  <a:pt x="976743" y="353145"/>
                  <a:pt x="969687" y="347755"/>
                </a:cubicBezTo>
                <a:cubicBezTo>
                  <a:pt x="964396" y="343265"/>
                  <a:pt x="957340" y="340570"/>
                  <a:pt x="950285" y="343265"/>
                </a:cubicBezTo>
                <a:cubicBezTo>
                  <a:pt x="948521" y="344163"/>
                  <a:pt x="944993" y="345061"/>
                  <a:pt x="944111" y="347755"/>
                </a:cubicBezTo>
                <a:cubicBezTo>
                  <a:pt x="947639" y="352246"/>
                  <a:pt x="954695" y="354941"/>
                  <a:pt x="952049" y="361228"/>
                </a:cubicBezTo>
                <a:cubicBezTo>
                  <a:pt x="952049" y="365719"/>
                  <a:pt x="947639" y="366617"/>
                  <a:pt x="944111" y="366617"/>
                </a:cubicBezTo>
                <a:cubicBezTo>
                  <a:pt x="941465" y="365719"/>
                  <a:pt x="937938" y="365719"/>
                  <a:pt x="936174" y="363025"/>
                </a:cubicBezTo>
                <a:cubicBezTo>
                  <a:pt x="933528" y="359432"/>
                  <a:pt x="932646" y="353145"/>
                  <a:pt x="933528" y="347755"/>
                </a:cubicBezTo>
                <a:cubicBezTo>
                  <a:pt x="935292" y="343265"/>
                  <a:pt x="937938" y="337875"/>
                  <a:pt x="944111" y="336079"/>
                </a:cubicBezTo>
                <a:cubicBezTo>
                  <a:pt x="949403" y="331588"/>
                  <a:pt x="956458" y="332486"/>
                  <a:pt x="963514" y="331588"/>
                </a:cubicBezTo>
                <a:cubicBezTo>
                  <a:pt x="967924" y="329792"/>
                  <a:pt x="964396" y="325301"/>
                  <a:pt x="964396" y="322606"/>
                </a:cubicBezTo>
                <a:cubicBezTo>
                  <a:pt x="962632" y="319014"/>
                  <a:pt x="960868" y="315421"/>
                  <a:pt x="962632" y="312726"/>
                </a:cubicBezTo>
                <a:close/>
                <a:moveTo>
                  <a:pt x="92593" y="312517"/>
                </a:moveTo>
                <a:cubicBezTo>
                  <a:pt x="92593" y="312517"/>
                  <a:pt x="92593" y="312517"/>
                  <a:pt x="93519" y="315981"/>
                </a:cubicBezTo>
                <a:cubicBezTo>
                  <a:pt x="94445" y="319444"/>
                  <a:pt x="91667" y="321176"/>
                  <a:pt x="88889" y="322042"/>
                </a:cubicBezTo>
                <a:cubicBezTo>
                  <a:pt x="86111" y="321176"/>
                  <a:pt x="86111" y="317712"/>
                  <a:pt x="83333" y="315115"/>
                </a:cubicBezTo>
                <a:cubicBezTo>
                  <a:pt x="86111" y="313383"/>
                  <a:pt x="89815" y="313383"/>
                  <a:pt x="92593" y="312517"/>
                </a:cubicBezTo>
                <a:close/>
                <a:moveTo>
                  <a:pt x="56441" y="311808"/>
                </a:moveTo>
                <a:cubicBezTo>
                  <a:pt x="67121" y="310930"/>
                  <a:pt x="79580" y="312686"/>
                  <a:pt x="84030" y="323225"/>
                </a:cubicBezTo>
                <a:cubicBezTo>
                  <a:pt x="84920" y="327616"/>
                  <a:pt x="84920" y="332006"/>
                  <a:pt x="82250" y="336397"/>
                </a:cubicBezTo>
                <a:cubicBezTo>
                  <a:pt x="79580" y="339032"/>
                  <a:pt x="76020" y="340788"/>
                  <a:pt x="72461" y="340788"/>
                </a:cubicBezTo>
                <a:cubicBezTo>
                  <a:pt x="69791" y="340788"/>
                  <a:pt x="67121" y="339032"/>
                  <a:pt x="66231" y="336397"/>
                </a:cubicBezTo>
                <a:cubicBezTo>
                  <a:pt x="62671" y="331128"/>
                  <a:pt x="70681" y="328494"/>
                  <a:pt x="70681" y="323225"/>
                </a:cubicBezTo>
                <a:cubicBezTo>
                  <a:pt x="63561" y="320590"/>
                  <a:pt x="54661" y="322346"/>
                  <a:pt x="48432" y="327616"/>
                </a:cubicBezTo>
                <a:cubicBezTo>
                  <a:pt x="44872" y="332885"/>
                  <a:pt x="39532" y="339032"/>
                  <a:pt x="39532" y="346936"/>
                </a:cubicBezTo>
                <a:cubicBezTo>
                  <a:pt x="39532" y="346936"/>
                  <a:pt x="39532" y="346936"/>
                  <a:pt x="28853" y="352205"/>
                </a:cubicBezTo>
                <a:cubicBezTo>
                  <a:pt x="26183" y="347814"/>
                  <a:pt x="32413" y="331128"/>
                  <a:pt x="33303" y="328494"/>
                </a:cubicBezTo>
                <a:cubicBezTo>
                  <a:pt x="38642" y="319712"/>
                  <a:pt x="47542" y="313564"/>
                  <a:pt x="56441" y="311808"/>
                </a:cubicBezTo>
                <a:close/>
                <a:moveTo>
                  <a:pt x="97376" y="310930"/>
                </a:moveTo>
                <a:cubicBezTo>
                  <a:pt x="99940" y="311796"/>
                  <a:pt x="99940" y="315259"/>
                  <a:pt x="99940" y="317857"/>
                </a:cubicBezTo>
                <a:cubicBezTo>
                  <a:pt x="100795" y="323053"/>
                  <a:pt x="97376" y="325650"/>
                  <a:pt x="93957" y="328248"/>
                </a:cubicBezTo>
                <a:cubicBezTo>
                  <a:pt x="92247" y="328248"/>
                  <a:pt x="91392" y="329980"/>
                  <a:pt x="89683" y="329114"/>
                </a:cubicBezTo>
                <a:cubicBezTo>
                  <a:pt x="90538" y="325650"/>
                  <a:pt x="95666" y="323919"/>
                  <a:pt x="97376" y="320455"/>
                </a:cubicBezTo>
                <a:cubicBezTo>
                  <a:pt x="97376" y="317857"/>
                  <a:pt x="97376" y="313528"/>
                  <a:pt x="97376" y="310930"/>
                </a:cubicBezTo>
                <a:close/>
                <a:moveTo>
                  <a:pt x="59067" y="302992"/>
                </a:moveTo>
                <a:cubicBezTo>
                  <a:pt x="59975" y="303672"/>
                  <a:pt x="61789" y="304352"/>
                  <a:pt x="62696" y="305713"/>
                </a:cubicBezTo>
                <a:cubicBezTo>
                  <a:pt x="62696" y="305713"/>
                  <a:pt x="62696" y="305713"/>
                  <a:pt x="62696" y="306393"/>
                </a:cubicBezTo>
                <a:cubicBezTo>
                  <a:pt x="59975" y="305713"/>
                  <a:pt x="56346" y="307754"/>
                  <a:pt x="56346" y="305033"/>
                </a:cubicBezTo>
                <a:cubicBezTo>
                  <a:pt x="56346" y="304352"/>
                  <a:pt x="58160" y="303672"/>
                  <a:pt x="59067" y="302992"/>
                </a:cubicBezTo>
                <a:close/>
                <a:moveTo>
                  <a:pt x="103356" y="300740"/>
                </a:moveTo>
                <a:cubicBezTo>
                  <a:pt x="110731" y="307201"/>
                  <a:pt x="113496" y="318276"/>
                  <a:pt x="109809" y="327505"/>
                </a:cubicBezTo>
                <a:cubicBezTo>
                  <a:pt x="108887" y="331197"/>
                  <a:pt x="105200" y="333043"/>
                  <a:pt x="104278" y="335812"/>
                </a:cubicBezTo>
                <a:cubicBezTo>
                  <a:pt x="98748" y="338581"/>
                  <a:pt x="92295" y="339504"/>
                  <a:pt x="85843" y="339504"/>
                </a:cubicBezTo>
                <a:cubicBezTo>
                  <a:pt x="84921" y="338581"/>
                  <a:pt x="85843" y="336735"/>
                  <a:pt x="85843" y="336735"/>
                </a:cubicBezTo>
                <a:cubicBezTo>
                  <a:pt x="93217" y="333966"/>
                  <a:pt x="99669" y="330274"/>
                  <a:pt x="103356" y="323814"/>
                </a:cubicBezTo>
                <a:cubicBezTo>
                  <a:pt x="107044" y="315507"/>
                  <a:pt x="97826" y="309046"/>
                  <a:pt x="101513" y="301663"/>
                </a:cubicBezTo>
                <a:cubicBezTo>
                  <a:pt x="101513" y="300740"/>
                  <a:pt x="102435" y="299817"/>
                  <a:pt x="103356" y="300740"/>
                </a:cubicBezTo>
                <a:close/>
                <a:moveTo>
                  <a:pt x="53726" y="293261"/>
                </a:moveTo>
                <a:cubicBezTo>
                  <a:pt x="54916" y="294706"/>
                  <a:pt x="55869" y="297150"/>
                  <a:pt x="56345" y="298484"/>
                </a:cubicBezTo>
                <a:cubicBezTo>
                  <a:pt x="55392" y="301151"/>
                  <a:pt x="52535" y="304707"/>
                  <a:pt x="51583" y="308263"/>
                </a:cubicBezTo>
                <a:cubicBezTo>
                  <a:pt x="49678" y="309152"/>
                  <a:pt x="46820" y="310930"/>
                  <a:pt x="43963" y="310041"/>
                </a:cubicBezTo>
                <a:cubicBezTo>
                  <a:pt x="42058" y="304707"/>
                  <a:pt x="44915" y="298484"/>
                  <a:pt x="49678" y="294039"/>
                </a:cubicBezTo>
                <a:cubicBezTo>
                  <a:pt x="51106" y="291372"/>
                  <a:pt x="52535" y="291816"/>
                  <a:pt x="53726" y="293261"/>
                </a:cubicBezTo>
                <a:close/>
                <a:moveTo>
                  <a:pt x="901551" y="291880"/>
                </a:moveTo>
                <a:cubicBezTo>
                  <a:pt x="899791" y="299058"/>
                  <a:pt x="899791" y="307134"/>
                  <a:pt x="902431" y="314312"/>
                </a:cubicBezTo>
                <a:cubicBezTo>
                  <a:pt x="902431" y="316106"/>
                  <a:pt x="899791" y="315209"/>
                  <a:pt x="898911" y="317004"/>
                </a:cubicBezTo>
                <a:cubicBezTo>
                  <a:pt x="889231" y="323285"/>
                  <a:pt x="883951" y="331360"/>
                  <a:pt x="883951" y="343025"/>
                </a:cubicBezTo>
                <a:cubicBezTo>
                  <a:pt x="883951" y="352895"/>
                  <a:pt x="890991" y="360073"/>
                  <a:pt x="896271" y="367251"/>
                </a:cubicBezTo>
                <a:cubicBezTo>
                  <a:pt x="903311" y="371738"/>
                  <a:pt x="912112" y="374429"/>
                  <a:pt x="920032" y="374429"/>
                </a:cubicBezTo>
                <a:cubicBezTo>
                  <a:pt x="927952" y="388786"/>
                  <a:pt x="943793" y="394170"/>
                  <a:pt x="957873" y="391478"/>
                </a:cubicBezTo>
                <a:cubicBezTo>
                  <a:pt x="958753" y="392375"/>
                  <a:pt x="959633" y="392375"/>
                  <a:pt x="959633" y="393272"/>
                </a:cubicBezTo>
                <a:cubicBezTo>
                  <a:pt x="954353" y="395067"/>
                  <a:pt x="945553" y="395067"/>
                  <a:pt x="939393" y="393272"/>
                </a:cubicBezTo>
                <a:cubicBezTo>
                  <a:pt x="930592" y="392375"/>
                  <a:pt x="921792" y="386094"/>
                  <a:pt x="917392" y="377121"/>
                </a:cubicBezTo>
                <a:cubicBezTo>
                  <a:pt x="905952" y="379813"/>
                  <a:pt x="895391" y="372635"/>
                  <a:pt x="888351" y="363662"/>
                </a:cubicBezTo>
                <a:cubicBezTo>
                  <a:pt x="883071" y="354689"/>
                  <a:pt x="878671" y="343025"/>
                  <a:pt x="882191" y="333155"/>
                </a:cubicBezTo>
                <a:cubicBezTo>
                  <a:pt x="883951" y="324182"/>
                  <a:pt x="890111" y="316106"/>
                  <a:pt x="898911" y="313415"/>
                </a:cubicBezTo>
                <a:cubicBezTo>
                  <a:pt x="899791" y="309825"/>
                  <a:pt x="898031" y="306236"/>
                  <a:pt x="898031" y="302647"/>
                </a:cubicBezTo>
                <a:cubicBezTo>
                  <a:pt x="898031" y="299058"/>
                  <a:pt x="897151" y="292777"/>
                  <a:pt x="901551" y="291880"/>
                </a:cubicBezTo>
                <a:close/>
                <a:moveTo>
                  <a:pt x="939260" y="285530"/>
                </a:moveTo>
                <a:cubicBezTo>
                  <a:pt x="943890" y="286396"/>
                  <a:pt x="943890" y="291591"/>
                  <a:pt x="946668" y="295055"/>
                </a:cubicBezTo>
                <a:cubicBezTo>
                  <a:pt x="948520" y="299384"/>
                  <a:pt x="948520" y="306312"/>
                  <a:pt x="945742" y="310641"/>
                </a:cubicBezTo>
                <a:cubicBezTo>
                  <a:pt x="942964" y="311507"/>
                  <a:pt x="942038" y="314105"/>
                  <a:pt x="939260" y="313239"/>
                </a:cubicBezTo>
                <a:cubicBezTo>
                  <a:pt x="937408" y="309775"/>
                  <a:pt x="942964" y="308909"/>
                  <a:pt x="943890" y="306312"/>
                </a:cubicBezTo>
                <a:cubicBezTo>
                  <a:pt x="945742" y="299384"/>
                  <a:pt x="943890" y="293323"/>
                  <a:pt x="938334" y="288128"/>
                </a:cubicBezTo>
                <a:cubicBezTo>
                  <a:pt x="938334" y="287262"/>
                  <a:pt x="938334" y="286396"/>
                  <a:pt x="939260" y="285530"/>
                </a:cubicBezTo>
                <a:close/>
                <a:moveTo>
                  <a:pt x="909627" y="279180"/>
                </a:moveTo>
                <a:cubicBezTo>
                  <a:pt x="911215" y="279180"/>
                  <a:pt x="912008" y="279180"/>
                  <a:pt x="913596" y="279180"/>
                </a:cubicBezTo>
                <a:cubicBezTo>
                  <a:pt x="910421" y="282037"/>
                  <a:pt x="906452" y="284895"/>
                  <a:pt x="904071" y="288705"/>
                </a:cubicBezTo>
                <a:cubicBezTo>
                  <a:pt x="904071" y="284895"/>
                  <a:pt x="907246" y="282037"/>
                  <a:pt x="909627" y="279180"/>
                </a:cubicBezTo>
                <a:close/>
                <a:moveTo>
                  <a:pt x="944139" y="268067"/>
                </a:moveTo>
                <a:cubicBezTo>
                  <a:pt x="947695" y="269836"/>
                  <a:pt x="950362" y="274258"/>
                  <a:pt x="953029" y="277796"/>
                </a:cubicBezTo>
                <a:cubicBezTo>
                  <a:pt x="956585" y="285756"/>
                  <a:pt x="962808" y="292832"/>
                  <a:pt x="961919" y="302561"/>
                </a:cubicBezTo>
                <a:cubicBezTo>
                  <a:pt x="961030" y="314943"/>
                  <a:pt x="953029" y="324672"/>
                  <a:pt x="941472" y="329094"/>
                </a:cubicBezTo>
                <a:cubicBezTo>
                  <a:pt x="935249" y="329094"/>
                  <a:pt x="930804" y="329979"/>
                  <a:pt x="926359" y="327326"/>
                </a:cubicBezTo>
                <a:cubicBezTo>
                  <a:pt x="922803" y="324672"/>
                  <a:pt x="919247" y="320250"/>
                  <a:pt x="918358" y="314059"/>
                </a:cubicBezTo>
                <a:cubicBezTo>
                  <a:pt x="919247" y="311405"/>
                  <a:pt x="919247" y="306983"/>
                  <a:pt x="923692" y="305214"/>
                </a:cubicBezTo>
                <a:cubicBezTo>
                  <a:pt x="926359" y="303445"/>
                  <a:pt x="929915" y="304330"/>
                  <a:pt x="933471" y="305214"/>
                </a:cubicBezTo>
                <a:cubicBezTo>
                  <a:pt x="937027" y="307867"/>
                  <a:pt x="936138" y="313174"/>
                  <a:pt x="935249" y="316712"/>
                </a:cubicBezTo>
                <a:cubicBezTo>
                  <a:pt x="935249" y="318481"/>
                  <a:pt x="937027" y="319365"/>
                  <a:pt x="938805" y="318481"/>
                </a:cubicBezTo>
                <a:cubicBezTo>
                  <a:pt x="944139" y="319365"/>
                  <a:pt x="947695" y="314059"/>
                  <a:pt x="949473" y="310521"/>
                </a:cubicBezTo>
                <a:cubicBezTo>
                  <a:pt x="953918" y="299907"/>
                  <a:pt x="950362" y="288409"/>
                  <a:pt x="941472" y="280449"/>
                </a:cubicBezTo>
                <a:cubicBezTo>
                  <a:pt x="941472" y="280449"/>
                  <a:pt x="941472" y="280449"/>
                  <a:pt x="944139" y="268067"/>
                </a:cubicBezTo>
                <a:close/>
                <a:moveTo>
                  <a:pt x="914329" y="263305"/>
                </a:moveTo>
                <a:cubicBezTo>
                  <a:pt x="916120" y="263305"/>
                  <a:pt x="918806" y="263305"/>
                  <a:pt x="918806" y="265977"/>
                </a:cubicBezTo>
                <a:cubicBezTo>
                  <a:pt x="919702" y="267758"/>
                  <a:pt x="917911" y="270429"/>
                  <a:pt x="917911" y="272210"/>
                </a:cubicBezTo>
                <a:cubicBezTo>
                  <a:pt x="911642" y="274882"/>
                  <a:pt x="905373" y="277554"/>
                  <a:pt x="900000" y="282897"/>
                </a:cubicBezTo>
                <a:cubicBezTo>
                  <a:pt x="899105" y="289131"/>
                  <a:pt x="894627" y="293584"/>
                  <a:pt x="894627" y="300708"/>
                </a:cubicBezTo>
                <a:cubicBezTo>
                  <a:pt x="894627" y="304270"/>
                  <a:pt x="894627" y="306942"/>
                  <a:pt x="895523" y="310504"/>
                </a:cubicBezTo>
                <a:cubicBezTo>
                  <a:pt x="883881" y="315847"/>
                  <a:pt x="879404" y="329205"/>
                  <a:pt x="877613" y="340783"/>
                </a:cubicBezTo>
                <a:cubicBezTo>
                  <a:pt x="877613" y="355922"/>
                  <a:pt x="883881" y="370171"/>
                  <a:pt x="898209" y="376405"/>
                </a:cubicBezTo>
                <a:cubicBezTo>
                  <a:pt x="902687" y="381748"/>
                  <a:pt x="909851" y="381748"/>
                  <a:pt x="916120" y="382638"/>
                </a:cubicBezTo>
                <a:cubicBezTo>
                  <a:pt x="926866" y="395106"/>
                  <a:pt x="942090" y="402230"/>
                  <a:pt x="958209" y="397778"/>
                </a:cubicBezTo>
                <a:cubicBezTo>
                  <a:pt x="961791" y="397778"/>
                  <a:pt x="966269" y="393325"/>
                  <a:pt x="968955" y="397778"/>
                </a:cubicBezTo>
                <a:cubicBezTo>
                  <a:pt x="968955" y="397778"/>
                  <a:pt x="968955" y="397778"/>
                  <a:pt x="970746" y="401340"/>
                </a:cubicBezTo>
                <a:cubicBezTo>
                  <a:pt x="964478" y="408464"/>
                  <a:pt x="954627" y="407574"/>
                  <a:pt x="946567" y="408464"/>
                </a:cubicBezTo>
                <a:cubicBezTo>
                  <a:pt x="940299" y="409355"/>
                  <a:pt x="935821" y="404902"/>
                  <a:pt x="929552" y="404902"/>
                </a:cubicBezTo>
                <a:cubicBezTo>
                  <a:pt x="924179" y="402230"/>
                  <a:pt x="917911" y="398668"/>
                  <a:pt x="914329" y="393325"/>
                </a:cubicBezTo>
                <a:cubicBezTo>
                  <a:pt x="912538" y="389763"/>
                  <a:pt x="908955" y="391544"/>
                  <a:pt x="907164" y="391544"/>
                </a:cubicBezTo>
                <a:cubicBezTo>
                  <a:pt x="890150" y="387982"/>
                  <a:pt x="872239" y="372842"/>
                  <a:pt x="868657" y="355922"/>
                </a:cubicBezTo>
                <a:cubicBezTo>
                  <a:pt x="867762" y="348798"/>
                  <a:pt x="865971" y="342564"/>
                  <a:pt x="865971" y="335439"/>
                </a:cubicBezTo>
                <a:cubicBezTo>
                  <a:pt x="869553" y="323862"/>
                  <a:pt x="875822" y="313176"/>
                  <a:pt x="884777" y="306051"/>
                </a:cubicBezTo>
                <a:cubicBezTo>
                  <a:pt x="885672" y="302489"/>
                  <a:pt x="885672" y="298036"/>
                  <a:pt x="885672" y="293584"/>
                </a:cubicBezTo>
                <a:cubicBezTo>
                  <a:pt x="887463" y="288240"/>
                  <a:pt x="889254" y="282897"/>
                  <a:pt x="891941" y="277554"/>
                </a:cubicBezTo>
                <a:cubicBezTo>
                  <a:pt x="898209" y="270429"/>
                  <a:pt x="906269" y="265086"/>
                  <a:pt x="914329" y="263305"/>
                </a:cubicBezTo>
                <a:close/>
                <a:moveTo>
                  <a:pt x="78426" y="263305"/>
                </a:moveTo>
                <a:cubicBezTo>
                  <a:pt x="78426" y="263305"/>
                  <a:pt x="78426" y="263305"/>
                  <a:pt x="79292" y="265173"/>
                </a:cubicBezTo>
                <a:cubicBezTo>
                  <a:pt x="76694" y="271709"/>
                  <a:pt x="72365" y="281048"/>
                  <a:pt x="76694" y="287584"/>
                </a:cubicBezTo>
                <a:cubicBezTo>
                  <a:pt x="77560" y="289452"/>
                  <a:pt x="80158" y="290386"/>
                  <a:pt x="79292" y="293187"/>
                </a:cubicBezTo>
                <a:cubicBezTo>
                  <a:pt x="78426" y="295055"/>
                  <a:pt x="76694" y="292253"/>
                  <a:pt x="75828" y="292253"/>
                </a:cubicBezTo>
                <a:cubicBezTo>
                  <a:pt x="70633" y="285717"/>
                  <a:pt x="70633" y="277312"/>
                  <a:pt x="73231" y="269842"/>
                </a:cubicBezTo>
                <a:cubicBezTo>
                  <a:pt x="74097" y="267040"/>
                  <a:pt x="75828" y="264239"/>
                  <a:pt x="78426" y="263305"/>
                </a:cubicBezTo>
                <a:close/>
                <a:moveTo>
                  <a:pt x="885310" y="258543"/>
                </a:moveTo>
                <a:cubicBezTo>
                  <a:pt x="891371" y="261235"/>
                  <a:pt x="885310" y="265721"/>
                  <a:pt x="886175" y="270207"/>
                </a:cubicBezTo>
                <a:cubicBezTo>
                  <a:pt x="886175" y="273796"/>
                  <a:pt x="890505" y="277385"/>
                  <a:pt x="887041" y="279180"/>
                </a:cubicBezTo>
                <a:cubicBezTo>
                  <a:pt x="881846" y="275591"/>
                  <a:pt x="882712" y="270207"/>
                  <a:pt x="882712" y="263926"/>
                </a:cubicBezTo>
                <a:cubicBezTo>
                  <a:pt x="883578" y="262132"/>
                  <a:pt x="884444" y="260337"/>
                  <a:pt x="885310" y="258543"/>
                </a:cubicBezTo>
                <a:close/>
                <a:moveTo>
                  <a:pt x="824952" y="255367"/>
                </a:moveTo>
                <a:cubicBezTo>
                  <a:pt x="826744" y="255367"/>
                  <a:pt x="828536" y="255367"/>
                  <a:pt x="830329" y="256272"/>
                </a:cubicBezTo>
                <a:cubicBezTo>
                  <a:pt x="829433" y="258986"/>
                  <a:pt x="829433" y="261700"/>
                  <a:pt x="827640" y="262604"/>
                </a:cubicBezTo>
                <a:cubicBezTo>
                  <a:pt x="828536" y="270747"/>
                  <a:pt x="830329" y="278889"/>
                  <a:pt x="838394" y="283413"/>
                </a:cubicBezTo>
                <a:cubicBezTo>
                  <a:pt x="841083" y="285222"/>
                  <a:pt x="845563" y="285222"/>
                  <a:pt x="848252" y="283413"/>
                </a:cubicBezTo>
                <a:cubicBezTo>
                  <a:pt x="850044" y="280698"/>
                  <a:pt x="853629" y="277984"/>
                  <a:pt x="851837" y="274366"/>
                </a:cubicBezTo>
                <a:cubicBezTo>
                  <a:pt x="849148" y="273461"/>
                  <a:pt x="842875" y="277080"/>
                  <a:pt x="842875" y="271651"/>
                </a:cubicBezTo>
                <a:cubicBezTo>
                  <a:pt x="841083" y="267128"/>
                  <a:pt x="844667" y="265319"/>
                  <a:pt x="847356" y="263509"/>
                </a:cubicBezTo>
                <a:cubicBezTo>
                  <a:pt x="850940" y="264414"/>
                  <a:pt x="857214" y="265319"/>
                  <a:pt x="859006" y="269842"/>
                </a:cubicBezTo>
                <a:cubicBezTo>
                  <a:pt x="859902" y="276175"/>
                  <a:pt x="859902" y="281603"/>
                  <a:pt x="856317" y="286127"/>
                </a:cubicBezTo>
                <a:cubicBezTo>
                  <a:pt x="860798" y="290650"/>
                  <a:pt x="863487" y="295174"/>
                  <a:pt x="863487" y="301507"/>
                </a:cubicBezTo>
                <a:cubicBezTo>
                  <a:pt x="864383" y="308744"/>
                  <a:pt x="853629" y="313268"/>
                  <a:pt x="858110" y="320505"/>
                </a:cubicBezTo>
                <a:cubicBezTo>
                  <a:pt x="860798" y="327743"/>
                  <a:pt x="854525" y="332266"/>
                  <a:pt x="853629" y="338599"/>
                </a:cubicBezTo>
                <a:cubicBezTo>
                  <a:pt x="852733" y="339504"/>
                  <a:pt x="851837" y="338599"/>
                  <a:pt x="850940" y="338599"/>
                </a:cubicBezTo>
                <a:cubicBezTo>
                  <a:pt x="847356" y="331362"/>
                  <a:pt x="854525" y="317791"/>
                  <a:pt x="842875" y="315077"/>
                </a:cubicBezTo>
                <a:cubicBezTo>
                  <a:pt x="839290" y="314172"/>
                  <a:pt x="835706" y="311458"/>
                  <a:pt x="834810" y="306935"/>
                </a:cubicBezTo>
                <a:cubicBezTo>
                  <a:pt x="834810" y="306935"/>
                  <a:pt x="834810" y="306935"/>
                  <a:pt x="833913" y="301507"/>
                </a:cubicBezTo>
                <a:cubicBezTo>
                  <a:pt x="836602" y="301507"/>
                  <a:pt x="839290" y="299697"/>
                  <a:pt x="841979" y="300602"/>
                </a:cubicBezTo>
                <a:cubicBezTo>
                  <a:pt x="843771" y="304221"/>
                  <a:pt x="841979" y="309649"/>
                  <a:pt x="846460" y="311458"/>
                </a:cubicBezTo>
                <a:cubicBezTo>
                  <a:pt x="850044" y="311458"/>
                  <a:pt x="852733" y="307839"/>
                  <a:pt x="854525" y="305125"/>
                </a:cubicBezTo>
                <a:cubicBezTo>
                  <a:pt x="856317" y="303316"/>
                  <a:pt x="856317" y="300602"/>
                  <a:pt x="855421" y="297888"/>
                </a:cubicBezTo>
                <a:cubicBezTo>
                  <a:pt x="850940" y="288841"/>
                  <a:pt x="840187" y="294269"/>
                  <a:pt x="833017" y="287936"/>
                </a:cubicBezTo>
                <a:cubicBezTo>
                  <a:pt x="831225" y="287031"/>
                  <a:pt x="829433" y="283413"/>
                  <a:pt x="826744" y="283413"/>
                </a:cubicBezTo>
                <a:cubicBezTo>
                  <a:pt x="824056" y="288841"/>
                  <a:pt x="818679" y="287031"/>
                  <a:pt x="814198" y="286127"/>
                </a:cubicBezTo>
                <a:cubicBezTo>
                  <a:pt x="810613" y="283413"/>
                  <a:pt x="808821" y="279794"/>
                  <a:pt x="809717" y="276175"/>
                </a:cubicBezTo>
                <a:cubicBezTo>
                  <a:pt x="809717" y="274366"/>
                  <a:pt x="812406" y="274366"/>
                  <a:pt x="813302" y="273461"/>
                </a:cubicBezTo>
                <a:cubicBezTo>
                  <a:pt x="815094" y="273461"/>
                  <a:pt x="816886" y="275270"/>
                  <a:pt x="816886" y="277080"/>
                </a:cubicBezTo>
                <a:cubicBezTo>
                  <a:pt x="816886" y="277984"/>
                  <a:pt x="816886" y="278889"/>
                  <a:pt x="818679" y="279794"/>
                </a:cubicBezTo>
                <a:cubicBezTo>
                  <a:pt x="820471" y="279794"/>
                  <a:pt x="821367" y="278889"/>
                  <a:pt x="822263" y="277080"/>
                </a:cubicBezTo>
                <a:cubicBezTo>
                  <a:pt x="820471" y="272556"/>
                  <a:pt x="821367" y="267128"/>
                  <a:pt x="820471" y="262604"/>
                </a:cubicBezTo>
                <a:cubicBezTo>
                  <a:pt x="822263" y="259890"/>
                  <a:pt x="823159" y="257176"/>
                  <a:pt x="824952" y="255367"/>
                </a:cubicBezTo>
                <a:close/>
                <a:moveTo>
                  <a:pt x="75622" y="249914"/>
                </a:moveTo>
                <a:cubicBezTo>
                  <a:pt x="77437" y="252606"/>
                  <a:pt x="76529" y="254401"/>
                  <a:pt x="77437" y="257990"/>
                </a:cubicBezTo>
                <a:cubicBezTo>
                  <a:pt x="76529" y="261579"/>
                  <a:pt x="71994" y="263373"/>
                  <a:pt x="70179" y="266065"/>
                </a:cubicBezTo>
                <a:cubicBezTo>
                  <a:pt x="65644" y="275038"/>
                  <a:pt x="65644" y="286702"/>
                  <a:pt x="71994" y="294778"/>
                </a:cubicBezTo>
                <a:cubicBezTo>
                  <a:pt x="74715" y="296572"/>
                  <a:pt x="76529" y="300162"/>
                  <a:pt x="80158" y="299264"/>
                </a:cubicBezTo>
                <a:cubicBezTo>
                  <a:pt x="83787" y="296572"/>
                  <a:pt x="82879" y="290292"/>
                  <a:pt x="89229" y="288497"/>
                </a:cubicBezTo>
                <a:cubicBezTo>
                  <a:pt x="91044" y="287600"/>
                  <a:pt x="94672" y="288497"/>
                  <a:pt x="97394" y="290292"/>
                </a:cubicBezTo>
                <a:cubicBezTo>
                  <a:pt x="99208" y="292983"/>
                  <a:pt x="99208" y="297470"/>
                  <a:pt x="98301" y="300162"/>
                </a:cubicBezTo>
                <a:cubicBezTo>
                  <a:pt x="95579" y="307340"/>
                  <a:pt x="89229" y="310929"/>
                  <a:pt x="82879" y="310929"/>
                </a:cubicBezTo>
                <a:cubicBezTo>
                  <a:pt x="71087" y="310929"/>
                  <a:pt x="61108" y="300162"/>
                  <a:pt x="57479" y="290292"/>
                </a:cubicBezTo>
                <a:cubicBezTo>
                  <a:pt x="54758" y="284011"/>
                  <a:pt x="56572" y="277730"/>
                  <a:pt x="57479" y="270551"/>
                </a:cubicBezTo>
                <a:cubicBezTo>
                  <a:pt x="60201" y="264271"/>
                  <a:pt x="64737" y="258887"/>
                  <a:pt x="70179" y="252606"/>
                </a:cubicBezTo>
                <a:cubicBezTo>
                  <a:pt x="71994" y="251709"/>
                  <a:pt x="73808" y="249017"/>
                  <a:pt x="75622" y="249914"/>
                </a:cubicBezTo>
                <a:close/>
                <a:moveTo>
                  <a:pt x="104676" y="244255"/>
                </a:moveTo>
                <a:cubicBezTo>
                  <a:pt x="116141" y="246023"/>
                  <a:pt x="126725" y="253095"/>
                  <a:pt x="131134" y="263704"/>
                </a:cubicBezTo>
                <a:cubicBezTo>
                  <a:pt x="135544" y="271661"/>
                  <a:pt x="138190" y="281385"/>
                  <a:pt x="136426" y="291110"/>
                </a:cubicBezTo>
                <a:cubicBezTo>
                  <a:pt x="147009" y="297298"/>
                  <a:pt x="148773" y="309675"/>
                  <a:pt x="151419" y="320284"/>
                </a:cubicBezTo>
                <a:cubicBezTo>
                  <a:pt x="151419" y="320284"/>
                  <a:pt x="151419" y="320284"/>
                  <a:pt x="150537" y="322936"/>
                </a:cubicBezTo>
                <a:cubicBezTo>
                  <a:pt x="153183" y="337965"/>
                  <a:pt x="145245" y="351225"/>
                  <a:pt x="135544" y="361834"/>
                </a:cubicBezTo>
                <a:cubicBezTo>
                  <a:pt x="126725" y="368022"/>
                  <a:pt x="116141" y="373327"/>
                  <a:pt x="104676" y="372443"/>
                </a:cubicBezTo>
                <a:cubicBezTo>
                  <a:pt x="98502" y="368022"/>
                  <a:pt x="94975" y="376863"/>
                  <a:pt x="90565" y="378631"/>
                </a:cubicBezTo>
                <a:cubicBezTo>
                  <a:pt x="78218" y="386588"/>
                  <a:pt x="60579" y="391892"/>
                  <a:pt x="47350" y="382167"/>
                </a:cubicBezTo>
                <a:cubicBezTo>
                  <a:pt x="45586" y="380399"/>
                  <a:pt x="42940" y="379515"/>
                  <a:pt x="42940" y="375979"/>
                </a:cubicBezTo>
                <a:cubicBezTo>
                  <a:pt x="42058" y="373327"/>
                  <a:pt x="45586" y="372443"/>
                  <a:pt x="47350" y="370675"/>
                </a:cubicBezTo>
                <a:cubicBezTo>
                  <a:pt x="50877" y="370675"/>
                  <a:pt x="51759" y="375095"/>
                  <a:pt x="55287" y="375979"/>
                </a:cubicBezTo>
                <a:cubicBezTo>
                  <a:pt x="64988" y="378631"/>
                  <a:pt x="76454" y="379515"/>
                  <a:pt x="84391" y="372443"/>
                </a:cubicBezTo>
                <a:cubicBezTo>
                  <a:pt x="84391" y="372443"/>
                  <a:pt x="84391" y="372443"/>
                  <a:pt x="96738" y="364486"/>
                </a:cubicBezTo>
                <a:cubicBezTo>
                  <a:pt x="111732" y="365370"/>
                  <a:pt x="128488" y="360066"/>
                  <a:pt x="137308" y="345037"/>
                </a:cubicBezTo>
                <a:lnTo>
                  <a:pt x="138183" y="337580"/>
                </a:lnTo>
                <a:lnTo>
                  <a:pt x="125980" y="354280"/>
                </a:lnTo>
                <a:cubicBezTo>
                  <a:pt x="120017" y="358190"/>
                  <a:pt x="112816" y="360424"/>
                  <a:pt x="106065" y="361318"/>
                </a:cubicBezTo>
                <a:cubicBezTo>
                  <a:pt x="106065" y="361318"/>
                  <a:pt x="106065" y="361318"/>
                  <a:pt x="94363" y="360424"/>
                </a:cubicBezTo>
                <a:cubicBezTo>
                  <a:pt x="85362" y="369361"/>
                  <a:pt x="72760" y="379192"/>
                  <a:pt x="58358" y="372936"/>
                </a:cubicBezTo>
                <a:cubicBezTo>
                  <a:pt x="57458" y="371149"/>
                  <a:pt x="55658" y="371149"/>
                  <a:pt x="54758" y="370255"/>
                </a:cubicBezTo>
                <a:cubicBezTo>
                  <a:pt x="57458" y="366680"/>
                  <a:pt x="61959" y="370255"/>
                  <a:pt x="64659" y="371149"/>
                </a:cubicBezTo>
                <a:cubicBezTo>
                  <a:pt x="73661" y="371149"/>
                  <a:pt x="83562" y="368467"/>
                  <a:pt x="88963" y="361318"/>
                </a:cubicBezTo>
                <a:cubicBezTo>
                  <a:pt x="94363" y="353274"/>
                  <a:pt x="105165" y="358637"/>
                  <a:pt x="113266" y="354168"/>
                </a:cubicBezTo>
                <a:cubicBezTo>
                  <a:pt x="122267" y="352381"/>
                  <a:pt x="130368" y="343444"/>
                  <a:pt x="133969" y="334507"/>
                </a:cubicBezTo>
                <a:cubicBezTo>
                  <a:pt x="136669" y="320207"/>
                  <a:pt x="130368" y="305014"/>
                  <a:pt x="119567" y="296077"/>
                </a:cubicBezTo>
                <a:cubicBezTo>
                  <a:pt x="119567" y="296077"/>
                  <a:pt x="119567" y="296077"/>
                  <a:pt x="123167" y="286247"/>
                </a:cubicBezTo>
                <a:cubicBezTo>
                  <a:pt x="122267" y="276416"/>
                  <a:pt x="119567" y="265692"/>
                  <a:pt x="110566" y="262117"/>
                </a:cubicBezTo>
                <a:cubicBezTo>
                  <a:pt x="108765" y="261223"/>
                  <a:pt x="106065" y="261223"/>
                  <a:pt x="106065" y="259436"/>
                </a:cubicBezTo>
                <a:cubicBezTo>
                  <a:pt x="106065" y="259436"/>
                  <a:pt x="106065" y="259436"/>
                  <a:pt x="106065" y="258542"/>
                </a:cubicBezTo>
                <a:cubicBezTo>
                  <a:pt x="115066" y="259436"/>
                  <a:pt x="121367" y="266585"/>
                  <a:pt x="124067" y="274629"/>
                </a:cubicBezTo>
                <a:cubicBezTo>
                  <a:pt x="127668" y="280884"/>
                  <a:pt x="125868" y="288034"/>
                  <a:pt x="124067" y="295184"/>
                </a:cubicBezTo>
                <a:cubicBezTo>
                  <a:pt x="130368" y="300546"/>
                  <a:pt x="134869" y="307025"/>
                  <a:pt x="137344" y="314175"/>
                </a:cubicBezTo>
                <a:lnTo>
                  <a:pt x="138399" y="335743"/>
                </a:lnTo>
                <a:lnTo>
                  <a:pt x="140836" y="314979"/>
                </a:lnTo>
                <a:cubicBezTo>
                  <a:pt x="139072" y="307023"/>
                  <a:pt x="132898" y="300834"/>
                  <a:pt x="128488" y="294646"/>
                </a:cubicBezTo>
                <a:cubicBezTo>
                  <a:pt x="128488" y="287574"/>
                  <a:pt x="130252" y="282269"/>
                  <a:pt x="128488" y="276081"/>
                </a:cubicBezTo>
                <a:cubicBezTo>
                  <a:pt x="125843" y="269008"/>
                  <a:pt x="120551" y="261052"/>
                  <a:pt x="113495" y="257516"/>
                </a:cubicBezTo>
                <a:cubicBezTo>
                  <a:pt x="112613" y="257516"/>
                  <a:pt x="102030" y="254864"/>
                  <a:pt x="102030" y="251327"/>
                </a:cubicBezTo>
                <a:cubicBezTo>
                  <a:pt x="102030" y="248675"/>
                  <a:pt x="102030" y="245139"/>
                  <a:pt x="104676" y="244255"/>
                </a:cubicBezTo>
                <a:close/>
                <a:moveTo>
                  <a:pt x="891030" y="241080"/>
                </a:moveTo>
                <a:cubicBezTo>
                  <a:pt x="893638" y="241080"/>
                  <a:pt x="896246" y="242856"/>
                  <a:pt x="897115" y="245519"/>
                </a:cubicBezTo>
                <a:cubicBezTo>
                  <a:pt x="897115" y="246407"/>
                  <a:pt x="897985" y="249071"/>
                  <a:pt x="898854" y="248183"/>
                </a:cubicBezTo>
                <a:cubicBezTo>
                  <a:pt x="901462" y="248183"/>
                  <a:pt x="903201" y="249959"/>
                  <a:pt x="902331" y="252623"/>
                </a:cubicBezTo>
                <a:cubicBezTo>
                  <a:pt x="904070" y="257062"/>
                  <a:pt x="899723" y="258838"/>
                  <a:pt x="897115" y="259726"/>
                </a:cubicBezTo>
                <a:cubicBezTo>
                  <a:pt x="895377" y="260614"/>
                  <a:pt x="892769" y="260614"/>
                  <a:pt x="890161" y="259726"/>
                </a:cubicBezTo>
                <a:cubicBezTo>
                  <a:pt x="888422" y="257950"/>
                  <a:pt x="889291" y="254399"/>
                  <a:pt x="885814" y="253511"/>
                </a:cubicBezTo>
                <a:cubicBezTo>
                  <a:pt x="880598" y="256174"/>
                  <a:pt x="878859" y="263278"/>
                  <a:pt x="878859" y="269493"/>
                </a:cubicBezTo>
                <a:cubicBezTo>
                  <a:pt x="879729" y="275709"/>
                  <a:pt x="880598" y="281924"/>
                  <a:pt x="884945" y="286364"/>
                </a:cubicBezTo>
                <a:cubicBezTo>
                  <a:pt x="884945" y="286364"/>
                  <a:pt x="884945" y="286364"/>
                  <a:pt x="882337" y="293467"/>
                </a:cubicBezTo>
                <a:cubicBezTo>
                  <a:pt x="879729" y="292579"/>
                  <a:pt x="876251" y="289027"/>
                  <a:pt x="874513" y="286364"/>
                </a:cubicBezTo>
                <a:cubicBezTo>
                  <a:pt x="869297" y="277484"/>
                  <a:pt x="867558" y="265054"/>
                  <a:pt x="871035" y="254399"/>
                </a:cubicBezTo>
                <a:cubicBezTo>
                  <a:pt x="874513" y="246407"/>
                  <a:pt x="883206" y="241080"/>
                  <a:pt x="891030" y="241080"/>
                </a:cubicBezTo>
                <a:close/>
                <a:moveTo>
                  <a:pt x="830163" y="241080"/>
                </a:moveTo>
                <a:cubicBezTo>
                  <a:pt x="834573" y="242773"/>
                  <a:pt x="838101" y="246160"/>
                  <a:pt x="838983" y="251240"/>
                </a:cubicBezTo>
                <a:cubicBezTo>
                  <a:pt x="838983" y="252087"/>
                  <a:pt x="838101" y="252933"/>
                  <a:pt x="837219" y="253780"/>
                </a:cubicBezTo>
                <a:cubicBezTo>
                  <a:pt x="831927" y="252933"/>
                  <a:pt x="826636" y="251240"/>
                  <a:pt x="823108" y="247853"/>
                </a:cubicBezTo>
                <a:cubicBezTo>
                  <a:pt x="825754" y="245313"/>
                  <a:pt x="827518" y="243620"/>
                  <a:pt x="830163" y="241080"/>
                </a:cubicBezTo>
                <a:close/>
                <a:moveTo>
                  <a:pt x="137660" y="241080"/>
                </a:moveTo>
                <a:cubicBezTo>
                  <a:pt x="141188" y="245379"/>
                  <a:pt x="142070" y="249679"/>
                  <a:pt x="142070" y="253978"/>
                </a:cubicBezTo>
                <a:cubicBezTo>
                  <a:pt x="141188" y="257417"/>
                  <a:pt x="140306" y="260857"/>
                  <a:pt x="137660" y="261717"/>
                </a:cubicBezTo>
                <a:cubicBezTo>
                  <a:pt x="134133" y="258277"/>
                  <a:pt x="142070" y="255698"/>
                  <a:pt x="138542" y="251398"/>
                </a:cubicBezTo>
                <a:cubicBezTo>
                  <a:pt x="140306" y="247959"/>
                  <a:pt x="136779" y="245379"/>
                  <a:pt x="135897" y="242800"/>
                </a:cubicBezTo>
                <a:cubicBezTo>
                  <a:pt x="135015" y="241080"/>
                  <a:pt x="136779" y="241080"/>
                  <a:pt x="137660" y="241080"/>
                </a:cubicBezTo>
                <a:close/>
                <a:moveTo>
                  <a:pt x="200524" y="239665"/>
                </a:moveTo>
                <a:cubicBezTo>
                  <a:pt x="201540" y="238773"/>
                  <a:pt x="202444" y="238549"/>
                  <a:pt x="203348" y="240782"/>
                </a:cubicBezTo>
                <a:cubicBezTo>
                  <a:pt x="204251" y="247032"/>
                  <a:pt x="200637" y="251497"/>
                  <a:pt x="198829" y="257748"/>
                </a:cubicBezTo>
                <a:cubicBezTo>
                  <a:pt x="199733" y="259534"/>
                  <a:pt x="201540" y="260427"/>
                  <a:pt x="202444" y="261320"/>
                </a:cubicBezTo>
                <a:cubicBezTo>
                  <a:pt x="204251" y="261320"/>
                  <a:pt x="206058" y="261320"/>
                  <a:pt x="206962" y="259534"/>
                </a:cubicBezTo>
                <a:cubicBezTo>
                  <a:pt x="206058" y="257748"/>
                  <a:pt x="206058" y="256855"/>
                  <a:pt x="206962" y="255069"/>
                </a:cubicBezTo>
                <a:cubicBezTo>
                  <a:pt x="208769" y="254176"/>
                  <a:pt x="210577" y="254176"/>
                  <a:pt x="211480" y="255069"/>
                </a:cubicBezTo>
                <a:cubicBezTo>
                  <a:pt x="213288" y="256855"/>
                  <a:pt x="215095" y="260427"/>
                  <a:pt x="213288" y="263106"/>
                </a:cubicBezTo>
                <a:cubicBezTo>
                  <a:pt x="211480" y="265785"/>
                  <a:pt x="208769" y="268464"/>
                  <a:pt x="206058" y="269357"/>
                </a:cubicBezTo>
                <a:cubicBezTo>
                  <a:pt x="200637" y="270250"/>
                  <a:pt x="197022" y="267571"/>
                  <a:pt x="192504" y="265785"/>
                </a:cubicBezTo>
                <a:cubicBezTo>
                  <a:pt x="187986" y="264892"/>
                  <a:pt x="184371" y="267571"/>
                  <a:pt x="179853" y="268464"/>
                </a:cubicBezTo>
                <a:cubicBezTo>
                  <a:pt x="174431" y="271143"/>
                  <a:pt x="167202" y="277393"/>
                  <a:pt x="166298" y="283644"/>
                </a:cubicBezTo>
                <a:cubicBezTo>
                  <a:pt x="166298" y="287216"/>
                  <a:pt x="169009" y="290788"/>
                  <a:pt x="171720" y="291681"/>
                </a:cubicBezTo>
                <a:cubicBezTo>
                  <a:pt x="173527" y="292574"/>
                  <a:pt x="176238" y="291681"/>
                  <a:pt x="178045" y="290788"/>
                </a:cubicBezTo>
                <a:cubicBezTo>
                  <a:pt x="179853" y="288109"/>
                  <a:pt x="176238" y="284537"/>
                  <a:pt x="178949" y="281858"/>
                </a:cubicBezTo>
                <a:cubicBezTo>
                  <a:pt x="180756" y="279179"/>
                  <a:pt x="184371" y="280072"/>
                  <a:pt x="187082" y="280965"/>
                </a:cubicBezTo>
                <a:cubicBezTo>
                  <a:pt x="189793" y="281858"/>
                  <a:pt x="189793" y="284537"/>
                  <a:pt x="190696" y="286323"/>
                </a:cubicBezTo>
                <a:cubicBezTo>
                  <a:pt x="189793" y="290788"/>
                  <a:pt x="187986" y="295253"/>
                  <a:pt x="183467" y="297932"/>
                </a:cubicBezTo>
                <a:cubicBezTo>
                  <a:pt x="180756" y="298825"/>
                  <a:pt x="177142" y="300611"/>
                  <a:pt x="174431" y="300611"/>
                </a:cubicBezTo>
                <a:cubicBezTo>
                  <a:pt x="167202" y="306861"/>
                  <a:pt x="171720" y="317577"/>
                  <a:pt x="165394" y="322042"/>
                </a:cubicBezTo>
                <a:cubicBezTo>
                  <a:pt x="166298" y="314005"/>
                  <a:pt x="156358" y="304182"/>
                  <a:pt x="166298" y="298825"/>
                </a:cubicBezTo>
                <a:cubicBezTo>
                  <a:pt x="167202" y="297039"/>
                  <a:pt x="163587" y="297039"/>
                  <a:pt x="163587" y="295253"/>
                </a:cubicBezTo>
                <a:cubicBezTo>
                  <a:pt x="159973" y="290788"/>
                  <a:pt x="158165" y="284537"/>
                  <a:pt x="159973" y="279179"/>
                </a:cubicBezTo>
                <a:cubicBezTo>
                  <a:pt x="160876" y="273822"/>
                  <a:pt x="168105" y="271143"/>
                  <a:pt x="168105" y="265785"/>
                </a:cubicBezTo>
                <a:cubicBezTo>
                  <a:pt x="164491" y="263106"/>
                  <a:pt x="164491" y="258641"/>
                  <a:pt x="164491" y="255069"/>
                </a:cubicBezTo>
                <a:cubicBezTo>
                  <a:pt x="164491" y="250604"/>
                  <a:pt x="167202" y="247032"/>
                  <a:pt x="171720" y="246140"/>
                </a:cubicBezTo>
                <a:cubicBezTo>
                  <a:pt x="175335" y="245247"/>
                  <a:pt x="177142" y="247032"/>
                  <a:pt x="178949" y="249711"/>
                </a:cubicBezTo>
                <a:cubicBezTo>
                  <a:pt x="178949" y="251497"/>
                  <a:pt x="178045" y="253283"/>
                  <a:pt x="175335" y="254176"/>
                </a:cubicBezTo>
                <a:cubicBezTo>
                  <a:pt x="174431" y="253283"/>
                  <a:pt x="172624" y="254176"/>
                  <a:pt x="172624" y="255962"/>
                </a:cubicBezTo>
                <a:cubicBezTo>
                  <a:pt x="171720" y="259534"/>
                  <a:pt x="177142" y="260427"/>
                  <a:pt x="178949" y="261320"/>
                </a:cubicBezTo>
                <a:cubicBezTo>
                  <a:pt x="184371" y="263106"/>
                  <a:pt x="187986" y="258641"/>
                  <a:pt x="190696" y="255962"/>
                </a:cubicBezTo>
                <a:cubicBezTo>
                  <a:pt x="195215" y="252390"/>
                  <a:pt x="196118" y="247925"/>
                  <a:pt x="197022" y="242568"/>
                </a:cubicBezTo>
                <a:cubicBezTo>
                  <a:pt x="198378" y="242121"/>
                  <a:pt x="199507" y="240558"/>
                  <a:pt x="200524" y="239665"/>
                </a:cubicBezTo>
                <a:close/>
                <a:moveTo>
                  <a:pt x="196419" y="229471"/>
                </a:moveTo>
                <a:cubicBezTo>
                  <a:pt x="196419" y="229471"/>
                  <a:pt x="196419" y="229471"/>
                  <a:pt x="199221" y="233935"/>
                </a:cubicBezTo>
                <a:cubicBezTo>
                  <a:pt x="198287" y="239293"/>
                  <a:pt x="191750" y="240186"/>
                  <a:pt x="187081" y="241079"/>
                </a:cubicBezTo>
                <a:cubicBezTo>
                  <a:pt x="183346" y="239293"/>
                  <a:pt x="187081" y="236614"/>
                  <a:pt x="186147" y="233935"/>
                </a:cubicBezTo>
                <a:cubicBezTo>
                  <a:pt x="188949" y="232149"/>
                  <a:pt x="191750" y="226792"/>
                  <a:pt x="196419" y="229471"/>
                </a:cubicBezTo>
                <a:close/>
                <a:moveTo>
                  <a:pt x="774812" y="225205"/>
                </a:moveTo>
                <a:cubicBezTo>
                  <a:pt x="779391" y="229534"/>
                  <a:pt x="787634" y="226937"/>
                  <a:pt x="794044" y="226071"/>
                </a:cubicBezTo>
                <a:cubicBezTo>
                  <a:pt x="794044" y="228669"/>
                  <a:pt x="791297" y="231266"/>
                  <a:pt x="791297" y="233864"/>
                </a:cubicBezTo>
                <a:cubicBezTo>
                  <a:pt x="790381" y="238194"/>
                  <a:pt x="797708" y="242523"/>
                  <a:pt x="792213" y="244255"/>
                </a:cubicBezTo>
                <a:cubicBezTo>
                  <a:pt x="786718" y="244255"/>
                  <a:pt x="782138" y="242523"/>
                  <a:pt x="778475" y="239925"/>
                </a:cubicBezTo>
                <a:cubicBezTo>
                  <a:pt x="776643" y="235596"/>
                  <a:pt x="773896" y="231266"/>
                  <a:pt x="773896" y="226071"/>
                </a:cubicBezTo>
                <a:cubicBezTo>
                  <a:pt x="773896" y="226071"/>
                  <a:pt x="773896" y="226071"/>
                  <a:pt x="774812" y="225205"/>
                </a:cubicBezTo>
                <a:close/>
                <a:moveTo>
                  <a:pt x="130515" y="223617"/>
                </a:moveTo>
                <a:cubicBezTo>
                  <a:pt x="136053" y="223617"/>
                  <a:pt x="141591" y="225393"/>
                  <a:pt x="146205" y="228056"/>
                </a:cubicBezTo>
                <a:cubicBezTo>
                  <a:pt x="155435" y="236048"/>
                  <a:pt x="156358" y="247591"/>
                  <a:pt x="153589" y="258246"/>
                </a:cubicBezTo>
                <a:cubicBezTo>
                  <a:pt x="150820" y="265349"/>
                  <a:pt x="148974" y="273340"/>
                  <a:pt x="141591" y="276004"/>
                </a:cubicBezTo>
                <a:cubicBezTo>
                  <a:pt x="139745" y="273340"/>
                  <a:pt x="138822" y="270676"/>
                  <a:pt x="138822" y="267125"/>
                </a:cubicBezTo>
                <a:cubicBezTo>
                  <a:pt x="145282" y="263573"/>
                  <a:pt x="144360" y="255582"/>
                  <a:pt x="145282" y="249366"/>
                </a:cubicBezTo>
                <a:cubicBezTo>
                  <a:pt x="145282" y="244039"/>
                  <a:pt x="141591" y="238711"/>
                  <a:pt x="136053" y="234272"/>
                </a:cubicBezTo>
                <a:cubicBezTo>
                  <a:pt x="135130" y="234272"/>
                  <a:pt x="133284" y="234272"/>
                  <a:pt x="132361" y="235160"/>
                </a:cubicBezTo>
                <a:cubicBezTo>
                  <a:pt x="131438" y="237824"/>
                  <a:pt x="130515" y="240487"/>
                  <a:pt x="127746" y="242263"/>
                </a:cubicBezTo>
                <a:cubicBezTo>
                  <a:pt x="124978" y="242263"/>
                  <a:pt x="121286" y="243151"/>
                  <a:pt x="119440" y="240487"/>
                </a:cubicBezTo>
                <a:cubicBezTo>
                  <a:pt x="116671" y="237824"/>
                  <a:pt x="116671" y="234272"/>
                  <a:pt x="118517" y="230720"/>
                </a:cubicBezTo>
                <a:cubicBezTo>
                  <a:pt x="120363" y="226281"/>
                  <a:pt x="125900" y="224505"/>
                  <a:pt x="130515" y="223617"/>
                </a:cubicBezTo>
                <a:close/>
                <a:moveTo>
                  <a:pt x="863040" y="215680"/>
                </a:moveTo>
                <a:cubicBezTo>
                  <a:pt x="866459" y="215680"/>
                  <a:pt x="869878" y="220442"/>
                  <a:pt x="870733" y="224252"/>
                </a:cubicBezTo>
                <a:cubicBezTo>
                  <a:pt x="870733" y="227109"/>
                  <a:pt x="866459" y="229014"/>
                  <a:pt x="863895" y="229967"/>
                </a:cubicBezTo>
                <a:cubicBezTo>
                  <a:pt x="863040" y="226157"/>
                  <a:pt x="862185" y="221395"/>
                  <a:pt x="859621" y="218537"/>
                </a:cubicBezTo>
                <a:cubicBezTo>
                  <a:pt x="859621" y="217585"/>
                  <a:pt x="861330" y="216632"/>
                  <a:pt x="863040" y="215680"/>
                </a:cubicBezTo>
                <a:close/>
                <a:moveTo>
                  <a:pt x="828203" y="215680"/>
                </a:moveTo>
                <a:cubicBezTo>
                  <a:pt x="828203" y="215680"/>
                  <a:pt x="828203" y="215680"/>
                  <a:pt x="829975" y="215680"/>
                </a:cubicBezTo>
                <a:cubicBezTo>
                  <a:pt x="832633" y="221760"/>
                  <a:pt x="831747" y="231315"/>
                  <a:pt x="828203" y="236527"/>
                </a:cubicBezTo>
                <a:cubicBezTo>
                  <a:pt x="821114" y="246082"/>
                  <a:pt x="808710" y="249556"/>
                  <a:pt x="805165" y="260848"/>
                </a:cubicBezTo>
                <a:cubicBezTo>
                  <a:pt x="804279" y="261717"/>
                  <a:pt x="802507" y="260848"/>
                  <a:pt x="800735" y="260848"/>
                </a:cubicBezTo>
                <a:cubicBezTo>
                  <a:pt x="794533" y="256505"/>
                  <a:pt x="798077" y="247819"/>
                  <a:pt x="798963" y="242607"/>
                </a:cubicBezTo>
                <a:cubicBezTo>
                  <a:pt x="796305" y="238264"/>
                  <a:pt x="796305" y="233921"/>
                  <a:pt x="797191" y="229578"/>
                </a:cubicBezTo>
                <a:cubicBezTo>
                  <a:pt x="798077" y="227841"/>
                  <a:pt x="800735" y="226103"/>
                  <a:pt x="802507" y="225235"/>
                </a:cubicBezTo>
                <a:cubicBezTo>
                  <a:pt x="806051" y="225235"/>
                  <a:pt x="809596" y="225235"/>
                  <a:pt x="811368" y="228709"/>
                </a:cubicBezTo>
                <a:cubicBezTo>
                  <a:pt x="813140" y="231315"/>
                  <a:pt x="814026" y="233921"/>
                  <a:pt x="811368" y="236527"/>
                </a:cubicBezTo>
                <a:cubicBezTo>
                  <a:pt x="810482" y="237395"/>
                  <a:pt x="808710" y="236527"/>
                  <a:pt x="806938" y="236527"/>
                </a:cubicBezTo>
                <a:cubicBezTo>
                  <a:pt x="806051" y="236527"/>
                  <a:pt x="805165" y="233921"/>
                  <a:pt x="804279" y="234790"/>
                </a:cubicBezTo>
                <a:cubicBezTo>
                  <a:pt x="802507" y="236527"/>
                  <a:pt x="803393" y="237395"/>
                  <a:pt x="804279" y="238264"/>
                </a:cubicBezTo>
                <a:cubicBezTo>
                  <a:pt x="806051" y="240870"/>
                  <a:pt x="810482" y="240870"/>
                  <a:pt x="813140" y="240001"/>
                </a:cubicBezTo>
                <a:cubicBezTo>
                  <a:pt x="818456" y="237395"/>
                  <a:pt x="816684" y="232184"/>
                  <a:pt x="816684" y="227841"/>
                </a:cubicBezTo>
                <a:cubicBezTo>
                  <a:pt x="814912" y="226972"/>
                  <a:pt x="814912" y="226103"/>
                  <a:pt x="814912" y="224366"/>
                </a:cubicBezTo>
                <a:cubicBezTo>
                  <a:pt x="819342" y="221760"/>
                  <a:pt x="825545" y="220892"/>
                  <a:pt x="828203" y="215680"/>
                </a:cubicBezTo>
                <a:close/>
                <a:moveTo>
                  <a:pt x="834407" y="214093"/>
                </a:moveTo>
                <a:cubicBezTo>
                  <a:pt x="834407" y="214093"/>
                  <a:pt x="834407" y="214093"/>
                  <a:pt x="842391" y="217682"/>
                </a:cubicBezTo>
                <a:cubicBezTo>
                  <a:pt x="843278" y="220374"/>
                  <a:pt x="840617" y="219477"/>
                  <a:pt x="838843" y="220374"/>
                </a:cubicBezTo>
                <a:cubicBezTo>
                  <a:pt x="837956" y="224860"/>
                  <a:pt x="837956" y="230244"/>
                  <a:pt x="840617" y="233833"/>
                </a:cubicBezTo>
                <a:cubicBezTo>
                  <a:pt x="843278" y="236525"/>
                  <a:pt x="847714" y="234730"/>
                  <a:pt x="849488" y="237422"/>
                </a:cubicBezTo>
                <a:cubicBezTo>
                  <a:pt x="850375" y="237422"/>
                  <a:pt x="851262" y="236525"/>
                  <a:pt x="851262" y="236525"/>
                </a:cubicBezTo>
                <a:cubicBezTo>
                  <a:pt x="849488" y="234730"/>
                  <a:pt x="853924" y="231141"/>
                  <a:pt x="849488" y="231141"/>
                </a:cubicBezTo>
                <a:cubicBezTo>
                  <a:pt x="847714" y="232936"/>
                  <a:pt x="845053" y="232039"/>
                  <a:pt x="843278" y="231141"/>
                </a:cubicBezTo>
                <a:cubicBezTo>
                  <a:pt x="842391" y="229347"/>
                  <a:pt x="841504" y="225758"/>
                  <a:pt x="843278" y="223963"/>
                </a:cubicBezTo>
                <a:cubicBezTo>
                  <a:pt x="845053" y="221271"/>
                  <a:pt x="848601" y="218579"/>
                  <a:pt x="852149" y="220374"/>
                </a:cubicBezTo>
                <a:cubicBezTo>
                  <a:pt x="855698" y="221271"/>
                  <a:pt x="858359" y="223963"/>
                  <a:pt x="859246" y="226655"/>
                </a:cubicBezTo>
                <a:cubicBezTo>
                  <a:pt x="860134" y="231141"/>
                  <a:pt x="854811" y="234730"/>
                  <a:pt x="858359" y="238320"/>
                </a:cubicBezTo>
                <a:cubicBezTo>
                  <a:pt x="861908" y="240114"/>
                  <a:pt x="861021" y="242806"/>
                  <a:pt x="862795" y="246395"/>
                </a:cubicBezTo>
                <a:cubicBezTo>
                  <a:pt x="862795" y="249984"/>
                  <a:pt x="860134" y="251779"/>
                  <a:pt x="859246" y="254471"/>
                </a:cubicBezTo>
                <a:cubicBezTo>
                  <a:pt x="856585" y="255368"/>
                  <a:pt x="856585" y="251779"/>
                  <a:pt x="853924" y="250881"/>
                </a:cubicBezTo>
                <a:cubicBezTo>
                  <a:pt x="845940" y="247292"/>
                  <a:pt x="837956" y="243703"/>
                  <a:pt x="832633" y="236525"/>
                </a:cubicBezTo>
                <a:cubicBezTo>
                  <a:pt x="837068" y="229347"/>
                  <a:pt x="834407" y="221271"/>
                  <a:pt x="834407" y="214093"/>
                </a:cubicBezTo>
                <a:close/>
                <a:moveTo>
                  <a:pt x="878353" y="211356"/>
                </a:moveTo>
                <a:cubicBezTo>
                  <a:pt x="882401" y="212341"/>
                  <a:pt x="886449" y="214750"/>
                  <a:pt x="889147" y="217377"/>
                </a:cubicBezTo>
                <a:cubicBezTo>
                  <a:pt x="891846" y="220881"/>
                  <a:pt x="894545" y="225260"/>
                  <a:pt x="891846" y="229639"/>
                </a:cubicBezTo>
                <a:cubicBezTo>
                  <a:pt x="890947" y="230515"/>
                  <a:pt x="890047" y="233143"/>
                  <a:pt x="888248" y="232267"/>
                </a:cubicBezTo>
                <a:cubicBezTo>
                  <a:pt x="885549" y="230515"/>
                  <a:pt x="882851" y="230515"/>
                  <a:pt x="881951" y="227888"/>
                </a:cubicBezTo>
                <a:cubicBezTo>
                  <a:pt x="881951" y="226136"/>
                  <a:pt x="881951" y="226136"/>
                  <a:pt x="881951" y="225260"/>
                </a:cubicBezTo>
                <a:cubicBezTo>
                  <a:pt x="883750" y="224384"/>
                  <a:pt x="884650" y="223508"/>
                  <a:pt x="884650" y="221757"/>
                </a:cubicBezTo>
                <a:cubicBezTo>
                  <a:pt x="881051" y="215626"/>
                  <a:pt x="872056" y="219129"/>
                  <a:pt x="867558" y="213874"/>
                </a:cubicBezTo>
                <a:cubicBezTo>
                  <a:pt x="870257" y="210808"/>
                  <a:pt x="874305" y="210370"/>
                  <a:pt x="878353" y="211356"/>
                </a:cubicBezTo>
                <a:close/>
                <a:moveTo>
                  <a:pt x="227796" y="211050"/>
                </a:moveTo>
                <a:cubicBezTo>
                  <a:pt x="229516" y="209330"/>
                  <a:pt x="230376" y="212769"/>
                  <a:pt x="232095" y="212769"/>
                </a:cubicBezTo>
                <a:cubicBezTo>
                  <a:pt x="232095" y="212769"/>
                  <a:pt x="232095" y="212769"/>
                  <a:pt x="237255" y="212769"/>
                </a:cubicBezTo>
                <a:cubicBezTo>
                  <a:pt x="241554" y="210190"/>
                  <a:pt x="244134" y="212769"/>
                  <a:pt x="246713" y="215349"/>
                </a:cubicBezTo>
                <a:cubicBezTo>
                  <a:pt x="248433" y="219648"/>
                  <a:pt x="244993" y="222228"/>
                  <a:pt x="243274" y="225667"/>
                </a:cubicBezTo>
                <a:cubicBezTo>
                  <a:pt x="239834" y="228247"/>
                  <a:pt x="233815" y="229967"/>
                  <a:pt x="229516" y="229107"/>
                </a:cubicBezTo>
                <a:cubicBezTo>
                  <a:pt x="230376" y="223088"/>
                  <a:pt x="229516" y="216209"/>
                  <a:pt x="227796" y="211050"/>
                </a:cubicBezTo>
                <a:close/>
                <a:moveTo>
                  <a:pt x="178341" y="206694"/>
                </a:moveTo>
                <a:cubicBezTo>
                  <a:pt x="180932" y="206582"/>
                  <a:pt x="183409" y="207253"/>
                  <a:pt x="184761" y="209940"/>
                </a:cubicBezTo>
                <a:cubicBezTo>
                  <a:pt x="186563" y="213522"/>
                  <a:pt x="184761" y="217104"/>
                  <a:pt x="181157" y="218000"/>
                </a:cubicBezTo>
                <a:cubicBezTo>
                  <a:pt x="178454" y="219791"/>
                  <a:pt x="176652" y="213522"/>
                  <a:pt x="173949" y="217104"/>
                </a:cubicBezTo>
                <a:cubicBezTo>
                  <a:pt x="173949" y="219791"/>
                  <a:pt x="176652" y="221582"/>
                  <a:pt x="179355" y="221582"/>
                </a:cubicBezTo>
                <a:cubicBezTo>
                  <a:pt x="182959" y="223373"/>
                  <a:pt x="185662" y="219791"/>
                  <a:pt x="188365" y="217104"/>
                </a:cubicBezTo>
                <a:cubicBezTo>
                  <a:pt x="188365" y="217104"/>
                  <a:pt x="188365" y="217104"/>
                  <a:pt x="189266" y="210835"/>
                </a:cubicBezTo>
                <a:cubicBezTo>
                  <a:pt x="191068" y="215313"/>
                  <a:pt x="191068" y="219791"/>
                  <a:pt x="192870" y="224268"/>
                </a:cubicBezTo>
                <a:cubicBezTo>
                  <a:pt x="186563" y="229641"/>
                  <a:pt x="177553" y="232328"/>
                  <a:pt x="170345" y="235014"/>
                </a:cubicBezTo>
                <a:cubicBezTo>
                  <a:pt x="167642" y="235910"/>
                  <a:pt x="166741" y="239492"/>
                  <a:pt x="164038" y="239492"/>
                </a:cubicBezTo>
                <a:cubicBezTo>
                  <a:pt x="161335" y="236805"/>
                  <a:pt x="159533" y="232328"/>
                  <a:pt x="160434" y="227850"/>
                </a:cubicBezTo>
                <a:cubicBezTo>
                  <a:pt x="162236" y="225164"/>
                  <a:pt x="163137" y="220686"/>
                  <a:pt x="166741" y="218895"/>
                </a:cubicBezTo>
                <a:cubicBezTo>
                  <a:pt x="165840" y="214418"/>
                  <a:pt x="167642" y="210835"/>
                  <a:pt x="171246" y="208149"/>
                </a:cubicBezTo>
                <a:cubicBezTo>
                  <a:pt x="173048" y="207701"/>
                  <a:pt x="175751" y="206806"/>
                  <a:pt x="178341" y="206694"/>
                </a:cubicBezTo>
                <a:close/>
                <a:moveTo>
                  <a:pt x="188638" y="202980"/>
                </a:moveTo>
                <a:cubicBezTo>
                  <a:pt x="189696" y="203887"/>
                  <a:pt x="189696" y="207516"/>
                  <a:pt x="188638" y="209330"/>
                </a:cubicBezTo>
                <a:cubicBezTo>
                  <a:pt x="187579" y="208423"/>
                  <a:pt x="186521" y="205701"/>
                  <a:pt x="187579" y="203887"/>
                </a:cubicBezTo>
                <a:cubicBezTo>
                  <a:pt x="187579" y="203887"/>
                  <a:pt x="187579" y="203887"/>
                  <a:pt x="188638" y="202980"/>
                </a:cubicBezTo>
                <a:close/>
                <a:moveTo>
                  <a:pt x="194581" y="201392"/>
                </a:moveTo>
                <a:cubicBezTo>
                  <a:pt x="196290" y="201392"/>
                  <a:pt x="196290" y="204113"/>
                  <a:pt x="197145" y="204113"/>
                </a:cubicBezTo>
                <a:cubicBezTo>
                  <a:pt x="200564" y="212278"/>
                  <a:pt x="215096" y="205928"/>
                  <a:pt x="209967" y="216813"/>
                </a:cubicBezTo>
                <a:cubicBezTo>
                  <a:pt x="209967" y="220442"/>
                  <a:pt x="212531" y="222256"/>
                  <a:pt x="214241" y="224070"/>
                </a:cubicBezTo>
                <a:cubicBezTo>
                  <a:pt x="217660" y="224978"/>
                  <a:pt x="220224" y="224070"/>
                  <a:pt x="221934" y="221349"/>
                </a:cubicBezTo>
                <a:cubicBezTo>
                  <a:pt x="220224" y="218628"/>
                  <a:pt x="215950" y="222256"/>
                  <a:pt x="215096" y="218628"/>
                </a:cubicBezTo>
                <a:cubicBezTo>
                  <a:pt x="214241" y="215906"/>
                  <a:pt x="215096" y="213185"/>
                  <a:pt x="216805" y="212278"/>
                </a:cubicBezTo>
                <a:cubicBezTo>
                  <a:pt x="220224" y="211370"/>
                  <a:pt x="223644" y="214092"/>
                  <a:pt x="224498" y="216813"/>
                </a:cubicBezTo>
                <a:cubicBezTo>
                  <a:pt x="226208" y="221349"/>
                  <a:pt x="225353" y="226792"/>
                  <a:pt x="223644" y="230420"/>
                </a:cubicBezTo>
                <a:cubicBezTo>
                  <a:pt x="225353" y="234049"/>
                  <a:pt x="224498" y="239492"/>
                  <a:pt x="222789" y="243120"/>
                </a:cubicBezTo>
                <a:cubicBezTo>
                  <a:pt x="221934" y="245842"/>
                  <a:pt x="219370" y="245842"/>
                  <a:pt x="217660" y="244028"/>
                </a:cubicBezTo>
                <a:cubicBezTo>
                  <a:pt x="214241" y="239492"/>
                  <a:pt x="208257" y="237678"/>
                  <a:pt x="205693" y="232235"/>
                </a:cubicBezTo>
                <a:cubicBezTo>
                  <a:pt x="202274" y="231328"/>
                  <a:pt x="199709" y="227699"/>
                  <a:pt x="198000" y="224978"/>
                </a:cubicBezTo>
                <a:cubicBezTo>
                  <a:pt x="195435" y="220442"/>
                  <a:pt x="195435" y="215906"/>
                  <a:pt x="193726" y="211370"/>
                </a:cubicBezTo>
                <a:cubicBezTo>
                  <a:pt x="195435" y="207742"/>
                  <a:pt x="192871" y="204113"/>
                  <a:pt x="194581" y="201392"/>
                </a:cubicBezTo>
                <a:close/>
                <a:moveTo>
                  <a:pt x="161219" y="199805"/>
                </a:moveTo>
                <a:cubicBezTo>
                  <a:pt x="161219" y="199805"/>
                  <a:pt x="161219" y="199805"/>
                  <a:pt x="167470" y="203615"/>
                </a:cubicBezTo>
                <a:cubicBezTo>
                  <a:pt x="167470" y="207425"/>
                  <a:pt x="163898" y="209330"/>
                  <a:pt x="163005" y="213139"/>
                </a:cubicBezTo>
                <a:cubicBezTo>
                  <a:pt x="159433" y="214092"/>
                  <a:pt x="157648" y="209330"/>
                  <a:pt x="153183" y="210282"/>
                </a:cubicBezTo>
                <a:lnTo>
                  <a:pt x="153183" y="208377"/>
                </a:lnTo>
                <a:cubicBezTo>
                  <a:pt x="155862" y="205520"/>
                  <a:pt x="157648" y="199805"/>
                  <a:pt x="161219" y="199805"/>
                </a:cubicBezTo>
                <a:close/>
                <a:moveTo>
                  <a:pt x="145069" y="195219"/>
                </a:moveTo>
                <a:cubicBezTo>
                  <a:pt x="148832" y="194337"/>
                  <a:pt x="154476" y="193455"/>
                  <a:pt x="156358" y="196983"/>
                </a:cubicBezTo>
                <a:cubicBezTo>
                  <a:pt x="156358" y="196983"/>
                  <a:pt x="156358" y="196983"/>
                  <a:pt x="155417" y="198746"/>
                </a:cubicBezTo>
                <a:cubicBezTo>
                  <a:pt x="150713" y="202274"/>
                  <a:pt x="139425" y="201392"/>
                  <a:pt x="142247" y="209330"/>
                </a:cubicBezTo>
                <a:cubicBezTo>
                  <a:pt x="145069" y="211093"/>
                  <a:pt x="143188" y="212857"/>
                  <a:pt x="142247" y="214621"/>
                </a:cubicBezTo>
                <a:cubicBezTo>
                  <a:pt x="140365" y="217267"/>
                  <a:pt x="137543" y="216385"/>
                  <a:pt x="134721" y="217267"/>
                </a:cubicBezTo>
                <a:cubicBezTo>
                  <a:pt x="131899" y="215503"/>
                  <a:pt x="130958" y="212857"/>
                  <a:pt x="130958" y="210211"/>
                </a:cubicBezTo>
                <a:cubicBezTo>
                  <a:pt x="130958" y="201392"/>
                  <a:pt x="139425" y="197865"/>
                  <a:pt x="145069" y="195219"/>
                </a:cubicBezTo>
                <a:close/>
                <a:moveTo>
                  <a:pt x="817224" y="195187"/>
                </a:moveTo>
                <a:cubicBezTo>
                  <a:pt x="817224" y="195187"/>
                  <a:pt x="817224" y="195187"/>
                  <a:pt x="820773" y="203846"/>
                </a:cubicBezTo>
                <a:cubicBezTo>
                  <a:pt x="820773" y="206444"/>
                  <a:pt x="817224" y="208175"/>
                  <a:pt x="814563" y="209041"/>
                </a:cubicBezTo>
                <a:cubicBezTo>
                  <a:pt x="812789" y="209907"/>
                  <a:pt x="811015" y="209041"/>
                  <a:pt x="810128" y="207309"/>
                </a:cubicBezTo>
                <a:cubicBezTo>
                  <a:pt x="810128" y="203846"/>
                  <a:pt x="815450" y="204712"/>
                  <a:pt x="813676" y="202114"/>
                </a:cubicBezTo>
                <a:cubicBezTo>
                  <a:pt x="811902" y="202114"/>
                  <a:pt x="809240" y="201248"/>
                  <a:pt x="808353" y="202114"/>
                </a:cubicBezTo>
                <a:cubicBezTo>
                  <a:pt x="805692" y="204712"/>
                  <a:pt x="806579" y="208175"/>
                  <a:pt x="807466" y="209907"/>
                </a:cubicBezTo>
                <a:cubicBezTo>
                  <a:pt x="809240" y="211639"/>
                  <a:pt x="811015" y="213371"/>
                  <a:pt x="814563" y="213371"/>
                </a:cubicBezTo>
                <a:cubicBezTo>
                  <a:pt x="818999" y="213371"/>
                  <a:pt x="823434" y="209041"/>
                  <a:pt x="825209" y="205578"/>
                </a:cubicBezTo>
                <a:cubicBezTo>
                  <a:pt x="826983" y="205578"/>
                  <a:pt x="827870" y="207309"/>
                  <a:pt x="826983" y="208175"/>
                </a:cubicBezTo>
                <a:cubicBezTo>
                  <a:pt x="825209" y="214237"/>
                  <a:pt x="819886" y="218566"/>
                  <a:pt x="813676" y="220298"/>
                </a:cubicBezTo>
                <a:cubicBezTo>
                  <a:pt x="808353" y="220298"/>
                  <a:pt x="802143" y="222030"/>
                  <a:pt x="797708" y="219432"/>
                </a:cubicBezTo>
                <a:cubicBezTo>
                  <a:pt x="799482" y="212505"/>
                  <a:pt x="797708" y="203846"/>
                  <a:pt x="803031" y="197784"/>
                </a:cubicBezTo>
                <a:cubicBezTo>
                  <a:pt x="806579" y="195187"/>
                  <a:pt x="812789" y="193455"/>
                  <a:pt x="817224" y="195187"/>
                </a:cubicBezTo>
                <a:close/>
                <a:moveTo>
                  <a:pt x="852590" y="190280"/>
                </a:moveTo>
                <a:cubicBezTo>
                  <a:pt x="856964" y="190280"/>
                  <a:pt x="860463" y="192941"/>
                  <a:pt x="862212" y="196490"/>
                </a:cubicBezTo>
                <a:cubicBezTo>
                  <a:pt x="867461" y="193828"/>
                  <a:pt x="870960" y="198264"/>
                  <a:pt x="874459" y="201812"/>
                </a:cubicBezTo>
                <a:cubicBezTo>
                  <a:pt x="875333" y="202700"/>
                  <a:pt x="877083" y="204474"/>
                  <a:pt x="876208" y="206248"/>
                </a:cubicBezTo>
                <a:cubicBezTo>
                  <a:pt x="863962" y="210684"/>
                  <a:pt x="848217" y="220442"/>
                  <a:pt x="835970" y="210684"/>
                </a:cubicBezTo>
                <a:cubicBezTo>
                  <a:pt x="835096" y="208909"/>
                  <a:pt x="834221" y="208909"/>
                  <a:pt x="834221" y="207135"/>
                </a:cubicBezTo>
                <a:cubicBezTo>
                  <a:pt x="834221" y="207135"/>
                  <a:pt x="834221" y="207135"/>
                  <a:pt x="842968" y="203587"/>
                </a:cubicBezTo>
                <a:cubicBezTo>
                  <a:pt x="844718" y="207135"/>
                  <a:pt x="849091" y="208022"/>
                  <a:pt x="853465" y="207135"/>
                </a:cubicBezTo>
                <a:cubicBezTo>
                  <a:pt x="855215" y="206248"/>
                  <a:pt x="857839" y="203587"/>
                  <a:pt x="856964" y="200038"/>
                </a:cubicBezTo>
                <a:cubicBezTo>
                  <a:pt x="854340" y="198264"/>
                  <a:pt x="852590" y="205361"/>
                  <a:pt x="849091" y="203587"/>
                </a:cubicBezTo>
                <a:cubicBezTo>
                  <a:pt x="847342" y="201812"/>
                  <a:pt x="846467" y="200038"/>
                  <a:pt x="846467" y="197377"/>
                </a:cubicBezTo>
                <a:cubicBezTo>
                  <a:pt x="847342" y="194715"/>
                  <a:pt x="849091" y="191167"/>
                  <a:pt x="852590" y="190280"/>
                </a:cubicBezTo>
                <a:close/>
                <a:moveTo>
                  <a:pt x="794784" y="187989"/>
                </a:moveTo>
                <a:cubicBezTo>
                  <a:pt x="799463" y="186636"/>
                  <a:pt x="804365" y="186636"/>
                  <a:pt x="808821" y="189342"/>
                </a:cubicBezTo>
                <a:cubicBezTo>
                  <a:pt x="805256" y="192048"/>
                  <a:pt x="800800" y="192950"/>
                  <a:pt x="798126" y="197460"/>
                </a:cubicBezTo>
                <a:cubicBezTo>
                  <a:pt x="795452" y="199263"/>
                  <a:pt x="797235" y="207381"/>
                  <a:pt x="790996" y="202871"/>
                </a:cubicBezTo>
                <a:cubicBezTo>
                  <a:pt x="788323" y="200165"/>
                  <a:pt x="785649" y="202871"/>
                  <a:pt x="782975" y="203773"/>
                </a:cubicBezTo>
                <a:cubicBezTo>
                  <a:pt x="780302" y="206479"/>
                  <a:pt x="777628" y="210087"/>
                  <a:pt x="780302" y="213695"/>
                </a:cubicBezTo>
                <a:cubicBezTo>
                  <a:pt x="781193" y="216401"/>
                  <a:pt x="783866" y="217303"/>
                  <a:pt x="785649" y="216401"/>
                </a:cubicBezTo>
                <a:cubicBezTo>
                  <a:pt x="788323" y="212793"/>
                  <a:pt x="781193" y="212793"/>
                  <a:pt x="783866" y="208283"/>
                </a:cubicBezTo>
                <a:cubicBezTo>
                  <a:pt x="785649" y="205577"/>
                  <a:pt x="789214" y="206479"/>
                  <a:pt x="791888" y="207381"/>
                </a:cubicBezTo>
                <a:cubicBezTo>
                  <a:pt x="795452" y="210087"/>
                  <a:pt x="792779" y="215499"/>
                  <a:pt x="792779" y="218205"/>
                </a:cubicBezTo>
                <a:cubicBezTo>
                  <a:pt x="792779" y="222715"/>
                  <a:pt x="788323" y="222715"/>
                  <a:pt x="784758" y="223617"/>
                </a:cubicBezTo>
                <a:cubicBezTo>
                  <a:pt x="780302" y="223617"/>
                  <a:pt x="776737" y="221813"/>
                  <a:pt x="773172" y="220009"/>
                </a:cubicBezTo>
                <a:cubicBezTo>
                  <a:pt x="768716" y="220911"/>
                  <a:pt x="762477" y="220009"/>
                  <a:pt x="758912" y="216401"/>
                </a:cubicBezTo>
                <a:cubicBezTo>
                  <a:pt x="758021" y="211891"/>
                  <a:pt x="764259" y="213695"/>
                  <a:pt x="766933" y="210087"/>
                </a:cubicBezTo>
                <a:cubicBezTo>
                  <a:pt x="772281" y="204675"/>
                  <a:pt x="774954" y="197460"/>
                  <a:pt x="782084" y="194754"/>
                </a:cubicBezTo>
                <a:cubicBezTo>
                  <a:pt x="785649" y="192048"/>
                  <a:pt x="790105" y="189342"/>
                  <a:pt x="794784" y="187989"/>
                </a:cubicBezTo>
                <a:close/>
                <a:moveTo>
                  <a:pt x="772775" y="180755"/>
                </a:moveTo>
                <a:cubicBezTo>
                  <a:pt x="772775" y="180755"/>
                  <a:pt x="772775" y="180755"/>
                  <a:pt x="773615" y="180755"/>
                </a:cubicBezTo>
                <a:cubicBezTo>
                  <a:pt x="773615" y="180755"/>
                  <a:pt x="773615" y="180755"/>
                  <a:pt x="778658" y="191027"/>
                </a:cubicBezTo>
                <a:cubicBezTo>
                  <a:pt x="776977" y="192895"/>
                  <a:pt x="775296" y="195696"/>
                  <a:pt x="772775" y="196630"/>
                </a:cubicBezTo>
                <a:cubicBezTo>
                  <a:pt x="767733" y="195696"/>
                  <a:pt x="767733" y="189159"/>
                  <a:pt x="764371" y="186358"/>
                </a:cubicBezTo>
                <a:cubicBezTo>
                  <a:pt x="766052" y="182623"/>
                  <a:pt x="770254" y="182623"/>
                  <a:pt x="772775" y="180755"/>
                </a:cubicBezTo>
                <a:close/>
                <a:moveTo>
                  <a:pt x="211039" y="179167"/>
                </a:moveTo>
                <a:cubicBezTo>
                  <a:pt x="216331" y="179167"/>
                  <a:pt x="219858" y="180995"/>
                  <a:pt x="223386" y="184651"/>
                </a:cubicBezTo>
                <a:cubicBezTo>
                  <a:pt x="227796" y="191963"/>
                  <a:pt x="224268" y="199275"/>
                  <a:pt x="223386" y="206587"/>
                </a:cubicBezTo>
                <a:cubicBezTo>
                  <a:pt x="217213" y="209329"/>
                  <a:pt x="211039" y="207501"/>
                  <a:pt x="205747" y="206587"/>
                </a:cubicBezTo>
                <a:cubicBezTo>
                  <a:pt x="201338" y="204759"/>
                  <a:pt x="197810" y="200189"/>
                  <a:pt x="196928" y="195619"/>
                </a:cubicBezTo>
                <a:cubicBezTo>
                  <a:pt x="196046" y="191963"/>
                  <a:pt x="198692" y="190135"/>
                  <a:pt x="201338" y="187393"/>
                </a:cubicBezTo>
                <a:cubicBezTo>
                  <a:pt x="203983" y="187393"/>
                  <a:pt x="206629" y="184651"/>
                  <a:pt x="210157" y="187393"/>
                </a:cubicBezTo>
                <a:cubicBezTo>
                  <a:pt x="211921" y="189221"/>
                  <a:pt x="212803" y="191049"/>
                  <a:pt x="211921" y="193791"/>
                </a:cubicBezTo>
                <a:cubicBezTo>
                  <a:pt x="213685" y="196533"/>
                  <a:pt x="205747" y="198361"/>
                  <a:pt x="211039" y="199275"/>
                </a:cubicBezTo>
                <a:cubicBezTo>
                  <a:pt x="216331" y="198361"/>
                  <a:pt x="216331" y="191963"/>
                  <a:pt x="216331" y="189221"/>
                </a:cubicBezTo>
                <a:cubicBezTo>
                  <a:pt x="215449" y="185565"/>
                  <a:pt x="211921" y="182823"/>
                  <a:pt x="209275" y="181909"/>
                </a:cubicBezTo>
                <a:cubicBezTo>
                  <a:pt x="209275" y="180081"/>
                  <a:pt x="210157" y="180081"/>
                  <a:pt x="211039" y="179167"/>
                </a:cubicBezTo>
                <a:close/>
                <a:moveTo>
                  <a:pt x="229537" y="176322"/>
                </a:moveTo>
                <a:cubicBezTo>
                  <a:pt x="232293" y="176434"/>
                  <a:pt x="235380" y="177111"/>
                  <a:pt x="238026" y="177111"/>
                </a:cubicBezTo>
                <a:cubicBezTo>
                  <a:pt x="238026" y="177111"/>
                  <a:pt x="238026" y="177111"/>
                  <a:pt x="245081" y="180719"/>
                </a:cubicBezTo>
                <a:cubicBezTo>
                  <a:pt x="250373" y="186131"/>
                  <a:pt x="253019" y="193346"/>
                  <a:pt x="255664" y="199660"/>
                </a:cubicBezTo>
                <a:cubicBezTo>
                  <a:pt x="255664" y="199660"/>
                  <a:pt x="255664" y="199660"/>
                  <a:pt x="262720" y="208680"/>
                </a:cubicBezTo>
                <a:cubicBezTo>
                  <a:pt x="262720" y="211386"/>
                  <a:pt x="259192" y="212288"/>
                  <a:pt x="257428" y="213190"/>
                </a:cubicBezTo>
                <a:cubicBezTo>
                  <a:pt x="251255" y="214092"/>
                  <a:pt x="247727" y="211386"/>
                  <a:pt x="244199" y="207778"/>
                </a:cubicBezTo>
                <a:cubicBezTo>
                  <a:pt x="240672" y="206876"/>
                  <a:pt x="238026" y="210484"/>
                  <a:pt x="234498" y="209582"/>
                </a:cubicBezTo>
                <a:cubicBezTo>
                  <a:pt x="232734" y="205974"/>
                  <a:pt x="230088" y="203268"/>
                  <a:pt x="231852" y="199660"/>
                </a:cubicBezTo>
                <a:cubicBezTo>
                  <a:pt x="233616" y="197856"/>
                  <a:pt x="236262" y="196052"/>
                  <a:pt x="238908" y="197856"/>
                </a:cubicBezTo>
                <a:cubicBezTo>
                  <a:pt x="239790" y="199660"/>
                  <a:pt x="240672" y="200562"/>
                  <a:pt x="242435" y="201464"/>
                </a:cubicBezTo>
                <a:cubicBezTo>
                  <a:pt x="245081" y="199660"/>
                  <a:pt x="242435" y="196954"/>
                  <a:pt x="241554" y="195150"/>
                </a:cubicBezTo>
                <a:cubicBezTo>
                  <a:pt x="239790" y="192444"/>
                  <a:pt x="236262" y="193346"/>
                  <a:pt x="233616" y="193346"/>
                </a:cubicBezTo>
                <a:cubicBezTo>
                  <a:pt x="233616" y="194248"/>
                  <a:pt x="231852" y="194248"/>
                  <a:pt x="231852" y="193346"/>
                </a:cubicBezTo>
                <a:cubicBezTo>
                  <a:pt x="230088" y="188837"/>
                  <a:pt x="228325" y="181621"/>
                  <a:pt x="223033" y="178915"/>
                </a:cubicBezTo>
                <a:cubicBezTo>
                  <a:pt x="224356" y="176660"/>
                  <a:pt x="226781" y="176209"/>
                  <a:pt x="229537" y="176322"/>
                </a:cubicBezTo>
                <a:close/>
                <a:moveTo>
                  <a:pt x="843457" y="174592"/>
                </a:moveTo>
                <a:lnTo>
                  <a:pt x="846921" y="174592"/>
                </a:lnTo>
                <a:cubicBezTo>
                  <a:pt x="846921" y="182576"/>
                  <a:pt x="846921" y="191447"/>
                  <a:pt x="840860" y="196770"/>
                </a:cubicBezTo>
                <a:cubicBezTo>
                  <a:pt x="839128" y="200319"/>
                  <a:pt x="835664" y="201206"/>
                  <a:pt x="833066" y="202980"/>
                </a:cubicBezTo>
                <a:cubicBezTo>
                  <a:pt x="829603" y="202093"/>
                  <a:pt x="827005" y="201206"/>
                  <a:pt x="824407" y="198544"/>
                </a:cubicBezTo>
                <a:cubicBezTo>
                  <a:pt x="823541" y="195883"/>
                  <a:pt x="822675" y="194109"/>
                  <a:pt x="823541" y="190560"/>
                </a:cubicBezTo>
                <a:cubicBezTo>
                  <a:pt x="825273" y="187899"/>
                  <a:pt x="827871" y="187899"/>
                  <a:pt x="829603" y="187899"/>
                </a:cubicBezTo>
                <a:cubicBezTo>
                  <a:pt x="830469" y="187899"/>
                  <a:pt x="832200" y="188786"/>
                  <a:pt x="832200" y="190560"/>
                </a:cubicBezTo>
                <a:cubicBezTo>
                  <a:pt x="832200" y="191447"/>
                  <a:pt x="832200" y="192334"/>
                  <a:pt x="833066" y="193222"/>
                </a:cubicBezTo>
                <a:cubicBezTo>
                  <a:pt x="833932" y="193222"/>
                  <a:pt x="835664" y="191447"/>
                  <a:pt x="835664" y="190560"/>
                </a:cubicBezTo>
                <a:cubicBezTo>
                  <a:pt x="835664" y="187899"/>
                  <a:pt x="833932" y="185238"/>
                  <a:pt x="832200" y="183463"/>
                </a:cubicBezTo>
                <a:cubicBezTo>
                  <a:pt x="828737" y="182576"/>
                  <a:pt x="826139" y="184350"/>
                  <a:pt x="823541" y="185238"/>
                </a:cubicBezTo>
                <a:cubicBezTo>
                  <a:pt x="822675" y="185238"/>
                  <a:pt x="820944" y="189673"/>
                  <a:pt x="819212" y="187899"/>
                </a:cubicBezTo>
                <a:cubicBezTo>
                  <a:pt x="818346" y="185238"/>
                  <a:pt x="818346" y="182576"/>
                  <a:pt x="819212" y="179915"/>
                </a:cubicBezTo>
                <a:cubicBezTo>
                  <a:pt x="826139" y="174592"/>
                  <a:pt x="835664" y="172818"/>
                  <a:pt x="843457" y="174592"/>
                </a:cubicBezTo>
                <a:close/>
                <a:moveTo>
                  <a:pt x="170778" y="173699"/>
                </a:moveTo>
                <a:cubicBezTo>
                  <a:pt x="172498" y="174581"/>
                  <a:pt x="175078" y="172817"/>
                  <a:pt x="175078" y="176345"/>
                </a:cubicBezTo>
                <a:cubicBezTo>
                  <a:pt x="175078" y="180754"/>
                  <a:pt x="175078" y="184282"/>
                  <a:pt x="176797" y="187810"/>
                </a:cubicBezTo>
                <a:cubicBezTo>
                  <a:pt x="177657" y="189574"/>
                  <a:pt x="175078" y="189574"/>
                  <a:pt x="174218" y="188692"/>
                </a:cubicBezTo>
                <a:cubicBezTo>
                  <a:pt x="171638" y="188692"/>
                  <a:pt x="170778" y="184282"/>
                  <a:pt x="168199" y="186046"/>
                </a:cubicBezTo>
                <a:cubicBezTo>
                  <a:pt x="167339" y="188692"/>
                  <a:pt x="170778" y="191338"/>
                  <a:pt x="173358" y="193102"/>
                </a:cubicBezTo>
                <a:cubicBezTo>
                  <a:pt x="175938" y="194865"/>
                  <a:pt x="178517" y="192220"/>
                  <a:pt x="181097" y="191338"/>
                </a:cubicBezTo>
                <a:cubicBezTo>
                  <a:pt x="181097" y="191338"/>
                  <a:pt x="181097" y="191338"/>
                  <a:pt x="187976" y="195747"/>
                </a:cubicBezTo>
                <a:cubicBezTo>
                  <a:pt x="189696" y="197511"/>
                  <a:pt x="187116" y="198393"/>
                  <a:pt x="186256" y="199275"/>
                </a:cubicBezTo>
                <a:cubicBezTo>
                  <a:pt x="181957" y="201921"/>
                  <a:pt x="175078" y="204567"/>
                  <a:pt x="170778" y="201039"/>
                </a:cubicBezTo>
                <a:cubicBezTo>
                  <a:pt x="163039" y="198393"/>
                  <a:pt x="157020" y="191338"/>
                  <a:pt x="149281" y="190456"/>
                </a:cubicBezTo>
                <a:cubicBezTo>
                  <a:pt x="149281" y="190456"/>
                  <a:pt x="149281" y="190456"/>
                  <a:pt x="148421" y="190456"/>
                </a:cubicBezTo>
                <a:cubicBezTo>
                  <a:pt x="151001" y="183400"/>
                  <a:pt x="157880" y="179872"/>
                  <a:pt x="164759" y="178990"/>
                </a:cubicBezTo>
                <a:cubicBezTo>
                  <a:pt x="165619" y="175463"/>
                  <a:pt x="168199" y="175463"/>
                  <a:pt x="170778" y="173699"/>
                </a:cubicBezTo>
                <a:close/>
                <a:moveTo>
                  <a:pt x="253529" y="168055"/>
                </a:moveTo>
                <a:cubicBezTo>
                  <a:pt x="257206" y="168055"/>
                  <a:pt x="259963" y="168055"/>
                  <a:pt x="262720" y="168948"/>
                </a:cubicBezTo>
                <a:cubicBezTo>
                  <a:pt x="262720" y="172520"/>
                  <a:pt x="259963" y="175198"/>
                  <a:pt x="259044" y="178770"/>
                </a:cubicBezTo>
                <a:cubicBezTo>
                  <a:pt x="257206" y="180556"/>
                  <a:pt x="254448" y="181449"/>
                  <a:pt x="252610" y="182342"/>
                </a:cubicBezTo>
                <a:lnTo>
                  <a:pt x="245258" y="176091"/>
                </a:lnTo>
                <a:cubicBezTo>
                  <a:pt x="246177" y="172520"/>
                  <a:pt x="251691" y="170734"/>
                  <a:pt x="253529" y="168055"/>
                </a:cubicBezTo>
                <a:close/>
                <a:moveTo>
                  <a:pt x="181244" y="162619"/>
                </a:moveTo>
                <a:cubicBezTo>
                  <a:pt x="190115" y="163533"/>
                  <a:pt x="201648" y="161705"/>
                  <a:pt x="207858" y="169931"/>
                </a:cubicBezTo>
                <a:cubicBezTo>
                  <a:pt x="208745" y="172673"/>
                  <a:pt x="208745" y="176329"/>
                  <a:pt x="206971" y="178157"/>
                </a:cubicBezTo>
                <a:cubicBezTo>
                  <a:pt x="205196" y="180899"/>
                  <a:pt x="201648" y="183641"/>
                  <a:pt x="198100" y="182727"/>
                </a:cubicBezTo>
                <a:cubicBezTo>
                  <a:pt x="196325" y="183641"/>
                  <a:pt x="195438" y="180899"/>
                  <a:pt x="194551" y="179985"/>
                </a:cubicBezTo>
                <a:cubicBezTo>
                  <a:pt x="192777" y="176329"/>
                  <a:pt x="199874" y="175415"/>
                  <a:pt x="195438" y="172673"/>
                </a:cubicBezTo>
                <a:cubicBezTo>
                  <a:pt x="192777" y="172673"/>
                  <a:pt x="190115" y="173587"/>
                  <a:pt x="190115" y="176329"/>
                </a:cubicBezTo>
                <a:cubicBezTo>
                  <a:pt x="189228" y="180899"/>
                  <a:pt x="191890" y="184555"/>
                  <a:pt x="195438" y="186383"/>
                </a:cubicBezTo>
                <a:cubicBezTo>
                  <a:pt x="196325" y="186383"/>
                  <a:pt x="197212" y="186383"/>
                  <a:pt x="198100" y="187297"/>
                </a:cubicBezTo>
                <a:cubicBezTo>
                  <a:pt x="196325" y="190039"/>
                  <a:pt x="192777" y="191867"/>
                  <a:pt x="189228" y="191867"/>
                </a:cubicBezTo>
                <a:cubicBezTo>
                  <a:pt x="185680" y="190953"/>
                  <a:pt x="183019" y="188211"/>
                  <a:pt x="181244" y="184555"/>
                </a:cubicBezTo>
                <a:cubicBezTo>
                  <a:pt x="178583" y="178157"/>
                  <a:pt x="181244" y="169017"/>
                  <a:pt x="181244" y="162619"/>
                </a:cubicBezTo>
                <a:close/>
                <a:moveTo>
                  <a:pt x="714547" y="156943"/>
                </a:moveTo>
                <a:cubicBezTo>
                  <a:pt x="718996" y="157816"/>
                  <a:pt x="722554" y="156943"/>
                  <a:pt x="726113" y="156943"/>
                </a:cubicBezTo>
                <a:cubicBezTo>
                  <a:pt x="728782" y="160435"/>
                  <a:pt x="733231" y="159562"/>
                  <a:pt x="736789" y="163055"/>
                </a:cubicBezTo>
                <a:cubicBezTo>
                  <a:pt x="743017" y="161308"/>
                  <a:pt x="749245" y="158689"/>
                  <a:pt x="755473" y="162182"/>
                </a:cubicBezTo>
                <a:cubicBezTo>
                  <a:pt x="758142" y="165674"/>
                  <a:pt x="760811" y="169167"/>
                  <a:pt x="759032" y="172659"/>
                </a:cubicBezTo>
                <a:cubicBezTo>
                  <a:pt x="757252" y="175278"/>
                  <a:pt x="753694" y="177898"/>
                  <a:pt x="751024" y="176151"/>
                </a:cubicBezTo>
                <a:cubicBezTo>
                  <a:pt x="746576" y="174405"/>
                  <a:pt x="751024" y="169167"/>
                  <a:pt x="746576" y="168293"/>
                </a:cubicBezTo>
                <a:cubicBezTo>
                  <a:pt x="743017" y="168293"/>
                  <a:pt x="740348" y="170040"/>
                  <a:pt x="739458" y="173532"/>
                </a:cubicBezTo>
                <a:cubicBezTo>
                  <a:pt x="738569" y="177025"/>
                  <a:pt x="740348" y="181390"/>
                  <a:pt x="743017" y="184009"/>
                </a:cubicBezTo>
                <a:cubicBezTo>
                  <a:pt x="747466" y="188375"/>
                  <a:pt x="754583" y="191868"/>
                  <a:pt x="760811" y="188375"/>
                </a:cubicBezTo>
                <a:cubicBezTo>
                  <a:pt x="760811" y="188375"/>
                  <a:pt x="760811" y="188375"/>
                  <a:pt x="764370" y="195360"/>
                </a:cubicBezTo>
                <a:cubicBezTo>
                  <a:pt x="759032" y="197979"/>
                  <a:pt x="752804" y="195360"/>
                  <a:pt x="747466" y="195360"/>
                </a:cubicBezTo>
                <a:cubicBezTo>
                  <a:pt x="745686" y="196233"/>
                  <a:pt x="744797" y="198852"/>
                  <a:pt x="745686" y="199726"/>
                </a:cubicBezTo>
                <a:cubicBezTo>
                  <a:pt x="747466" y="201472"/>
                  <a:pt x="751024" y="200599"/>
                  <a:pt x="751914" y="204091"/>
                </a:cubicBezTo>
                <a:cubicBezTo>
                  <a:pt x="751914" y="205837"/>
                  <a:pt x="750135" y="207584"/>
                  <a:pt x="747466" y="208457"/>
                </a:cubicBezTo>
                <a:cubicBezTo>
                  <a:pt x="744797" y="209330"/>
                  <a:pt x="743017" y="207584"/>
                  <a:pt x="741238" y="206711"/>
                </a:cubicBezTo>
                <a:cubicBezTo>
                  <a:pt x="738569" y="204091"/>
                  <a:pt x="737679" y="200599"/>
                  <a:pt x="736789" y="197106"/>
                </a:cubicBezTo>
                <a:cubicBezTo>
                  <a:pt x="736789" y="197106"/>
                  <a:pt x="736789" y="197106"/>
                  <a:pt x="738569" y="190121"/>
                </a:cubicBezTo>
                <a:cubicBezTo>
                  <a:pt x="733231" y="184883"/>
                  <a:pt x="733231" y="177025"/>
                  <a:pt x="731451" y="170040"/>
                </a:cubicBezTo>
                <a:cubicBezTo>
                  <a:pt x="727892" y="164801"/>
                  <a:pt x="721665" y="163928"/>
                  <a:pt x="717216" y="164801"/>
                </a:cubicBezTo>
                <a:cubicBezTo>
                  <a:pt x="714547" y="165674"/>
                  <a:pt x="713657" y="167420"/>
                  <a:pt x="713657" y="169167"/>
                </a:cubicBezTo>
                <a:cubicBezTo>
                  <a:pt x="713657" y="171786"/>
                  <a:pt x="711878" y="176151"/>
                  <a:pt x="714547" y="177898"/>
                </a:cubicBezTo>
                <a:cubicBezTo>
                  <a:pt x="717216" y="177025"/>
                  <a:pt x="720775" y="174405"/>
                  <a:pt x="723444" y="177025"/>
                </a:cubicBezTo>
                <a:cubicBezTo>
                  <a:pt x="725223" y="178771"/>
                  <a:pt x="725223" y="181390"/>
                  <a:pt x="724334" y="183136"/>
                </a:cubicBezTo>
                <a:cubicBezTo>
                  <a:pt x="721665" y="187502"/>
                  <a:pt x="716326" y="186629"/>
                  <a:pt x="712768" y="184883"/>
                </a:cubicBezTo>
                <a:cubicBezTo>
                  <a:pt x="704760" y="180517"/>
                  <a:pt x="706540" y="168293"/>
                  <a:pt x="696753" y="165674"/>
                </a:cubicBezTo>
                <a:cubicBezTo>
                  <a:pt x="691415" y="165674"/>
                  <a:pt x="686077" y="167420"/>
                  <a:pt x="683408" y="163055"/>
                </a:cubicBezTo>
                <a:cubicBezTo>
                  <a:pt x="688746" y="161308"/>
                  <a:pt x="693194" y="160435"/>
                  <a:pt x="698533" y="159562"/>
                </a:cubicBezTo>
                <a:cubicBezTo>
                  <a:pt x="703871" y="163928"/>
                  <a:pt x="710099" y="159562"/>
                  <a:pt x="714547" y="156943"/>
                </a:cubicBezTo>
                <a:close/>
                <a:moveTo>
                  <a:pt x="778038" y="153768"/>
                </a:moveTo>
                <a:cubicBezTo>
                  <a:pt x="780710" y="153768"/>
                  <a:pt x="784272" y="154663"/>
                  <a:pt x="786053" y="157350"/>
                </a:cubicBezTo>
                <a:cubicBezTo>
                  <a:pt x="786053" y="161827"/>
                  <a:pt x="791396" y="158245"/>
                  <a:pt x="794958" y="160036"/>
                </a:cubicBezTo>
                <a:cubicBezTo>
                  <a:pt x="797630" y="160932"/>
                  <a:pt x="800302" y="163619"/>
                  <a:pt x="802083" y="166305"/>
                </a:cubicBezTo>
                <a:cubicBezTo>
                  <a:pt x="802083" y="169887"/>
                  <a:pt x="802083" y="173469"/>
                  <a:pt x="799411" y="176156"/>
                </a:cubicBezTo>
                <a:cubicBezTo>
                  <a:pt x="797630" y="177051"/>
                  <a:pt x="794068" y="178842"/>
                  <a:pt x="792287" y="177051"/>
                </a:cubicBezTo>
                <a:cubicBezTo>
                  <a:pt x="790506" y="175260"/>
                  <a:pt x="788725" y="172574"/>
                  <a:pt x="790506" y="170783"/>
                </a:cubicBezTo>
                <a:cubicBezTo>
                  <a:pt x="791396" y="169887"/>
                  <a:pt x="794068" y="170783"/>
                  <a:pt x="794068" y="168096"/>
                </a:cubicBezTo>
                <a:cubicBezTo>
                  <a:pt x="793177" y="166305"/>
                  <a:pt x="791396" y="166305"/>
                  <a:pt x="790506" y="168096"/>
                </a:cubicBezTo>
                <a:cubicBezTo>
                  <a:pt x="787834" y="168992"/>
                  <a:pt x="786053" y="171678"/>
                  <a:pt x="786944" y="173469"/>
                </a:cubicBezTo>
                <a:cubicBezTo>
                  <a:pt x="786944" y="177051"/>
                  <a:pt x="790506" y="181529"/>
                  <a:pt x="794068" y="181529"/>
                </a:cubicBezTo>
                <a:cubicBezTo>
                  <a:pt x="798521" y="184215"/>
                  <a:pt x="805645" y="172574"/>
                  <a:pt x="805645" y="182424"/>
                </a:cubicBezTo>
                <a:cubicBezTo>
                  <a:pt x="797630" y="183320"/>
                  <a:pt x="790506" y="185111"/>
                  <a:pt x="783381" y="188693"/>
                </a:cubicBezTo>
                <a:cubicBezTo>
                  <a:pt x="778038" y="184215"/>
                  <a:pt x="777148" y="177051"/>
                  <a:pt x="776257" y="170783"/>
                </a:cubicBezTo>
                <a:cubicBezTo>
                  <a:pt x="774476" y="166305"/>
                  <a:pt x="772695" y="161827"/>
                  <a:pt x="769133" y="158245"/>
                </a:cubicBezTo>
                <a:cubicBezTo>
                  <a:pt x="769133" y="154663"/>
                  <a:pt x="774476" y="154663"/>
                  <a:pt x="778038" y="153768"/>
                </a:cubicBezTo>
                <a:close/>
                <a:moveTo>
                  <a:pt x="799128" y="146964"/>
                </a:moveTo>
                <a:cubicBezTo>
                  <a:pt x="801885" y="144243"/>
                  <a:pt x="803723" y="149686"/>
                  <a:pt x="805562" y="150593"/>
                </a:cubicBezTo>
                <a:cubicBezTo>
                  <a:pt x="805562" y="150593"/>
                  <a:pt x="805562" y="150593"/>
                  <a:pt x="810157" y="155129"/>
                </a:cubicBezTo>
                <a:cubicBezTo>
                  <a:pt x="811995" y="158757"/>
                  <a:pt x="807400" y="160571"/>
                  <a:pt x="805562" y="163293"/>
                </a:cubicBezTo>
                <a:cubicBezTo>
                  <a:pt x="801885" y="162386"/>
                  <a:pt x="800966" y="156943"/>
                  <a:pt x="797290" y="156943"/>
                </a:cubicBezTo>
                <a:cubicBezTo>
                  <a:pt x="794533" y="153314"/>
                  <a:pt x="798209" y="149686"/>
                  <a:pt x="799128" y="146964"/>
                </a:cubicBezTo>
                <a:close/>
                <a:moveTo>
                  <a:pt x="818513" y="143530"/>
                </a:moveTo>
                <a:cubicBezTo>
                  <a:pt x="821270" y="142655"/>
                  <a:pt x="824027" y="145279"/>
                  <a:pt x="826785" y="147029"/>
                </a:cubicBezTo>
                <a:cubicBezTo>
                  <a:pt x="829542" y="149653"/>
                  <a:pt x="828623" y="155776"/>
                  <a:pt x="829542" y="158400"/>
                </a:cubicBezTo>
                <a:cubicBezTo>
                  <a:pt x="834137" y="157525"/>
                  <a:pt x="835975" y="161024"/>
                  <a:pt x="837814" y="164523"/>
                </a:cubicBezTo>
                <a:cubicBezTo>
                  <a:pt x="840571" y="175020"/>
                  <a:pt x="827704" y="168022"/>
                  <a:pt x="823108" y="172396"/>
                </a:cubicBezTo>
                <a:cubicBezTo>
                  <a:pt x="821270" y="172396"/>
                  <a:pt x="821270" y="170646"/>
                  <a:pt x="820351" y="168897"/>
                </a:cubicBezTo>
                <a:cubicBezTo>
                  <a:pt x="821270" y="168022"/>
                  <a:pt x="822189" y="165398"/>
                  <a:pt x="824027" y="166273"/>
                </a:cubicBezTo>
                <a:cubicBezTo>
                  <a:pt x="824947" y="166273"/>
                  <a:pt x="826785" y="168022"/>
                  <a:pt x="827704" y="166273"/>
                </a:cubicBezTo>
                <a:cubicBezTo>
                  <a:pt x="827704" y="165398"/>
                  <a:pt x="826785" y="163649"/>
                  <a:pt x="824947" y="162774"/>
                </a:cubicBezTo>
                <a:cubicBezTo>
                  <a:pt x="821270" y="162774"/>
                  <a:pt x="818513" y="164523"/>
                  <a:pt x="816675" y="167147"/>
                </a:cubicBezTo>
                <a:cubicBezTo>
                  <a:pt x="813918" y="171521"/>
                  <a:pt x="820351" y="175020"/>
                  <a:pt x="816675" y="177644"/>
                </a:cubicBezTo>
                <a:cubicBezTo>
                  <a:pt x="812999" y="180268"/>
                  <a:pt x="813918" y="183767"/>
                  <a:pt x="812999" y="185517"/>
                </a:cubicBezTo>
                <a:cubicBezTo>
                  <a:pt x="807484" y="181143"/>
                  <a:pt x="805646" y="175895"/>
                  <a:pt x="806565" y="169772"/>
                </a:cubicBezTo>
                <a:cubicBezTo>
                  <a:pt x="809322" y="161024"/>
                  <a:pt x="821270" y="154901"/>
                  <a:pt x="818513" y="143530"/>
                </a:cubicBezTo>
                <a:close/>
                <a:moveTo>
                  <a:pt x="305618" y="142655"/>
                </a:moveTo>
                <a:cubicBezTo>
                  <a:pt x="310956" y="142655"/>
                  <a:pt x="315404" y="146194"/>
                  <a:pt x="319853" y="149734"/>
                </a:cubicBezTo>
                <a:cubicBezTo>
                  <a:pt x="327860" y="146194"/>
                  <a:pt x="335867" y="150618"/>
                  <a:pt x="342095" y="155043"/>
                </a:cubicBezTo>
                <a:cubicBezTo>
                  <a:pt x="338536" y="158582"/>
                  <a:pt x="332308" y="155927"/>
                  <a:pt x="326080" y="156812"/>
                </a:cubicBezTo>
                <a:cubicBezTo>
                  <a:pt x="324301" y="158582"/>
                  <a:pt x="320742" y="157697"/>
                  <a:pt x="320742" y="160352"/>
                </a:cubicBezTo>
                <a:cubicBezTo>
                  <a:pt x="320742" y="165661"/>
                  <a:pt x="318073" y="170085"/>
                  <a:pt x="313625" y="171854"/>
                </a:cubicBezTo>
                <a:cubicBezTo>
                  <a:pt x="310956" y="171854"/>
                  <a:pt x="307397" y="172739"/>
                  <a:pt x="304728" y="170970"/>
                </a:cubicBezTo>
                <a:cubicBezTo>
                  <a:pt x="304728" y="169200"/>
                  <a:pt x="302948" y="167430"/>
                  <a:pt x="304728" y="164776"/>
                </a:cubicBezTo>
                <a:cubicBezTo>
                  <a:pt x="306507" y="160352"/>
                  <a:pt x="311845" y="164776"/>
                  <a:pt x="312735" y="159467"/>
                </a:cubicBezTo>
                <a:cubicBezTo>
                  <a:pt x="312735" y="156812"/>
                  <a:pt x="311845" y="152388"/>
                  <a:pt x="308287" y="151503"/>
                </a:cubicBezTo>
                <a:cubicBezTo>
                  <a:pt x="303838" y="150618"/>
                  <a:pt x="300279" y="154158"/>
                  <a:pt x="297610" y="155927"/>
                </a:cubicBezTo>
                <a:cubicBezTo>
                  <a:pt x="294052" y="163006"/>
                  <a:pt x="293162" y="170970"/>
                  <a:pt x="287824" y="177163"/>
                </a:cubicBezTo>
                <a:cubicBezTo>
                  <a:pt x="288713" y="180703"/>
                  <a:pt x="291382" y="185127"/>
                  <a:pt x="289603" y="188666"/>
                </a:cubicBezTo>
                <a:cubicBezTo>
                  <a:pt x="288713" y="192206"/>
                  <a:pt x="286044" y="193975"/>
                  <a:pt x="283375" y="194860"/>
                </a:cubicBezTo>
                <a:cubicBezTo>
                  <a:pt x="280706" y="195745"/>
                  <a:pt x="278037" y="196630"/>
                  <a:pt x="276258" y="194860"/>
                </a:cubicBezTo>
                <a:cubicBezTo>
                  <a:pt x="274478" y="193091"/>
                  <a:pt x="273589" y="190436"/>
                  <a:pt x="274478" y="187782"/>
                </a:cubicBezTo>
                <a:cubicBezTo>
                  <a:pt x="275368" y="185127"/>
                  <a:pt x="281596" y="187782"/>
                  <a:pt x="279816" y="183357"/>
                </a:cubicBezTo>
                <a:cubicBezTo>
                  <a:pt x="275368" y="180703"/>
                  <a:pt x="270030" y="183357"/>
                  <a:pt x="265581" y="182472"/>
                </a:cubicBezTo>
                <a:cubicBezTo>
                  <a:pt x="263802" y="182472"/>
                  <a:pt x="262912" y="181588"/>
                  <a:pt x="261133" y="180703"/>
                </a:cubicBezTo>
                <a:cubicBezTo>
                  <a:pt x="261133" y="178048"/>
                  <a:pt x="263802" y="176279"/>
                  <a:pt x="264692" y="174509"/>
                </a:cubicBezTo>
                <a:cubicBezTo>
                  <a:pt x="267361" y="174509"/>
                  <a:pt x="270030" y="174509"/>
                  <a:pt x="271809" y="176279"/>
                </a:cubicBezTo>
                <a:cubicBezTo>
                  <a:pt x="276258" y="174509"/>
                  <a:pt x="281596" y="174509"/>
                  <a:pt x="284265" y="170085"/>
                </a:cubicBezTo>
                <a:cubicBezTo>
                  <a:pt x="286044" y="167430"/>
                  <a:pt x="286934" y="163006"/>
                  <a:pt x="286044" y="159467"/>
                </a:cubicBezTo>
                <a:cubicBezTo>
                  <a:pt x="285155" y="158582"/>
                  <a:pt x="283375" y="156812"/>
                  <a:pt x="282486" y="155927"/>
                </a:cubicBezTo>
                <a:cubicBezTo>
                  <a:pt x="279816" y="156812"/>
                  <a:pt x="278037" y="161236"/>
                  <a:pt x="274478" y="159467"/>
                </a:cubicBezTo>
                <a:cubicBezTo>
                  <a:pt x="271809" y="157697"/>
                  <a:pt x="270030" y="155043"/>
                  <a:pt x="271809" y="151503"/>
                </a:cubicBezTo>
                <a:cubicBezTo>
                  <a:pt x="274478" y="149734"/>
                  <a:pt x="276258" y="146194"/>
                  <a:pt x="278927" y="146194"/>
                </a:cubicBezTo>
                <a:cubicBezTo>
                  <a:pt x="282486" y="147079"/>
                  <a:pt x="286934" y="147079"/>
                  <a:pt x="289603" y="150618"/>
                </a:cubicBezTo>
                <a:cubicBezTo>
                  <a:pt x="294941" y="147964"/>
                  <a:pt x="299390" y="143540"/>
                  <a:pt x="305618" y="142655"/>
                </a:cubicBezTo>
                <a:close/>
                <a:moveTo>
                  <a:pt x="250197" y="142655"/>
                </a:moveTo>
                <a:cubicBezTo>
                  <a:pt x="255489" y="142655"/>
                  <a:pt x="260780" y="144429"/>
                  <a:pt x="264308" y="149752"/>
                </a:cubicBezTo>
                <a:cubicBezTo>
                  <a:pt x="264308" y="152413"/>
                  <a:pt x="260780" y="150639"/>
                  <a:pt x="259898" y="151526"/>
                </a:cubicBezTo>
                <a:cubicBezTo>
                  <a:pt x="258134" y="153300"/>
                  <a:pt x="255489" y="154187"/>
                  <a:pt x="255489" y="155962"/>
                </a:cubicBezTo>
                <a:cubicBezTo>
                  <a:pt x="251079" y="161284"/>
                  <a:pt x="249315" y="170156"/>
                  <a:pt x="241378" y="171930"/>
                </a:cubicBezTo>
                <a:cubicBezTo>
                  <a:pt x="236086" y="172817"/>
                  <a:pt x="231676" y="170156"/>
                  <a:pt x="227267" y="171930"/>
                </a:cubicBezTo>
                <a:cubicBezTo>
                  <a:pt x="227267" y="171930"/>
                  <a:pt x="227267" y="171930"/>
                  <a:pt x="224621" y="171043"/>
                </a:cubicBezTo>
                <a:cubicBezTo>
                  <a:pt x="224621" y="169268"/>
                  <a:pt x="226385" y="166607"/>
                  <a:pt x="228149" y="164833"/>
                </a:cubicBezTo>
                <a:cubicBezTo>
                  <a:pt x="230794" y="165720"/>
                  <a:pt x="234322" y="165720"/>
                  <a:pt x="236968" y="163946"/>
                </a:cubicBezTo>
                <a:cubicBezTo>
                  <a:pt x="238732" y="163059"/>
                  <a:pt x="239614" y="160397"/>
                  <a:pt x="240496" y="157736"/>
                </a:cubicBezTo>
                <a:cubicBezTo>
                  <a:pt x="240496" y="155962"/>
                  <a:pt x="239614" y="155075"/>
                  <a:pt x="238732" y="154187"/>
                </a:cubicBezTo>
                <a:cubicBezTo>
                  <a:pt x="235204" y="155075"/>
                  <a:pt x="238732" y="158623"/>
                  <a:pt x="236086" y="159510"/>
                </a:cubicBezTo>
                <a:cubicBezTo>
                  <a:pt x="235204" y="161284"/>
                  <a:pt x="233440" y="162171"/>
                  <a:pt x="231676" y="161284"/>
                </a:cubicBezTo>
                <a:cubicBezTo>
                  <a:pt x="227267" y="160397"/>
                  <a:pt x="228149" y="155962"/>
                  <a:pt x="227267" y="153300"/>
                </a:cubicBezTo>
                <a:cubicBezTo>
                  <a:pt x="229913" y="147090"/>
                  <a:pt x="236968" y="147090"/>
                  <a:pt x="242260" y="147090"/>
                </a:cubicBezTo>
                <a:cubicBezTo>
                  <a:pt x="244023" y="143542"/>
                  <a:pt x="247551" y="143542"/>
                  <a:pt x="250197" y="142655"/>
                </a:cubicBezTo>
                <a:close/>
                <a:moveTo>
                  <a:pt x="230573" y="133130"/>
                </a:moveTo>
                <a:cubicBezTo>
                  <a:pt x="230573" y="133130"/>
                  <a:pt x="230573" y="133130"/>
                  <a:pt x="232359" y="133130"/>
                </a:cubicBezTo>
                <a:cubicBezTo>
                  <a:pt x="231466" y="136658"/>
                  <a:pt x="233252" y="140185"/>
                  <a:pt x="234145" y="143713"/>
                </a:cubicBezTo>
                <a:cubicBezTo>
                  <a:pt x="231466" y="146359"/>
                  <a:pt x="227001" y="145477"/>
                  <a:pt x="224323" y="149005"/>
                </a:cubicBezTo>
                <a:cubicBezTo>
                  <a:pt x="222537" y="148123"/>
                  <a:pt x="221644" y="145477"/>
                  <a:pt x="219858" y="142831"/>
                </a:cubicBezTo>
                <a:cubicBezTo>
                  <a:pt x="220751" y="137540"/>
                  <a:pt x="227894" y="136658"/>
                  <a:pt x="230573" y="133130"/>
                </a:cubicBezTo>
                <a:close/>
                <a:moveTo>
                  <a:pt x="747161" y="131398"/>
                </a:moveTo>
                <a:cubicBezTo>
                  <a:pt x="747919" y="132156"/>
                  <a:pt x="748785" y="133419"/>
                  <a:pt x="749650" y="133419"/>
                </a:cubicBezTo>
                <a:cubicBezTo>
                  <a:pt x="753980" y="136449"/>
                  <a:pt x="759175" y="134429"/>
                  <a:pt x="763505" y="134429"/>
                </a:cubicBezTo>
                <a:lnTo>
                  <a:pt x="764371" y="134429"/>
                </a:lnTo>
                <a:cubicBezTo>
                  <a:pt x="761773" y="138470"/>
                  <a:pt x="756578" y="139480"/>
                  <a:pt x="752248" y="138470"/>
                </a:cubicBezTo>
                <a:cubicBezTo>
                  <a:pt x="749650" y="137460"/>
                  <a:pt x="747053" y="135439"/>
                  <a:pt x="745321" y="132409"/>
                </a:cubicBezTo>
                <a:cubicBezTo>
                  <a:pt x="745754" y="130388"/>
                  <a:pt x="746403" y="130641"/>
                  <a:pt x="747161" y="131398"/>
                </a:cubicBezTo>
                <a:close/>
                <a:moveTo>
                  <a:pt x="209778" y="126780"/>
                </a:moveTo>
                <a:cubicBezTo>
                  <a:pt x="208865" y="140060"/>
                  <a:pt x="226208" y="148028"/>
                  <a:pt x="223470" y="162193"/>
                </a:cubicBezTo>
                <a:cubicBezTo>
                  <a:pt x="222557" y="166620"/>
                  <a:pt x="218906" y="171932"/>
                  <a:pt x="214342" y="172817"/>
                </a:cubicBezTo>
                <a:cubicBezTo>
                  <a:pt x="211603" y="171046"/>
                  <a:pt x="211603" y="166620"/>
                  <a:pt x="209778" y="163964"/>
                </a:cubicBezTo>
                <a:cubicBezTo>
                  <a:pt x="211603" y="160422"/>
                  <a:pt x="213429" y="155110"/>
                  <a:pt x="209778" y="151569"/>
                </a:cubicBezTo>
                <a:cubicBezTo>
                  <a:pt x="207039" y="149798"/>
                  <a:pt x="203388" y="149798"/>
                  <a:pt x="200650" y="149798"/>
                </a:cubicBezTo>
                <a:cubicBezTo>
                  <a:pt x="200650" y="149798"/>
                  <a:pt x="200650" y="149798"/>
                  <a:pt x="198824" y="150684"/>
                </a:cubicBezTo>
                <a:cubicBezTo>
                  <a:pt x="200650" y="152454"/>
                  <a:pt x="205214" y="152454"/>
                  <a:pt x="207039" y="155996"/>
                </a:cubicBezTo>
                <a:cubicBezTo>
                  <a:pt x="207952" y="157766"/>
                  <a:pt x="207039" y="159537"/>
                  <a:pt x="206126" y="161308"/>
                </a:cubicBezTo>
                <a:cubicBezTo>
                  <a:pt x="202475" y="162193"/>
                  <a:pt x="199737" y="158652"/>
                  <a:pt x="195173" y="159537"/>
                </a:cubicBezTo>
                <a:cubicBezTo>
                  <a:pt x="193347" y="158652"/>
                  <a:pt x="189696" y="159537"/>
                  <a:pt x="189696" y="155996"/>
                </a:cubicBezTo>
                <a:cubicBezTo>
                  <a:pt x="189696" y="151569"/>
                  <a:pt x="194260" y="145372"/>
                  <a:pt x="198824" y="143601"/>
                </a:cubicBezTo>
                <a:cubicBezTo>
                  <a:pt x="199737" y="140060"/>
                  <a:pt x="199737" y="136518"/>
                  <a:pt x="201562" y="133862"/>
                </a:cubicBezTo>
                <a:cubicBezTo>
                  <a:pt x="205214" y="132092"/>
                  <a:pt x="205214" y="126780"/>
                  <a:pt x="209778" y="126780"/>
                </a:cubicBezTo>
                <a:close/>
                <a:moveTo>
                  <a:pt x="801465" y="126063"/>
                </a:moveTo>
                <a:cubicBezTo>
                  <a:pt x="806863" y="129546"/>
                  <a:pt x="811360" y="134769"/>
                  <a:pt x="814059" y="140863"/>
                </a:cubicBezTo>
                <a:cubicBezTo>
                  <a:pt x="813160" y="145215"/>
                  <a:pt x="816758" y="147827"/>
                  <a:pt x="814059" y="152180"/>
                </a:cubicBezTo>
                <a:cubicBezTo>
                  <a:pt x="805064" y="150439"/>
                  <a:pt x="809561" y="140863"/>
                  <a:pt x="804164" y="136510"/>
                </a:cubicBezTo>
                <a:cubicBezTo>
                  <a:pt x="802365" y="136510"/>
                  <a:pt x="802365" y="133898"/>
                  <a:pt x="799666" y="134769"/>
                </a:cubicBezTo>
                <a:cubicBezTo>
                  <a:pt x="798767" y="136510"/>
                  <a:pt x="795168" y="137381"/>
                  <a:pt x="793369" y="136510"/>
                </a:cubicBezTo>
                <a:cubicBezTo>
                  <a:pt x="791570" y="134769"/>
                  <a:pt x="789771" y="132157"/>
                  <a:pt x="790670" y="129546"/>
                </a:cubicBezTo>
                <a:cubicBezTo>
                  <a:pt x="793369" y="126063"/>
                  <a:pt x="796967" y="125193"/>
                  <a:pt x="801465" y="126063"/>
                </a:cubicBezTo>
                <a:close/>
                <a:moveTo>
                  <a:pt x="279001" y="120203"/>
                </a:moveTo>
                <a:cubicBezTo>
                  <a:pt x="281132" y="119069"/>
                  <a:pt x="283150" y="118388"/>
                  <a:pt x="284945" y="121110"/>
                </a:cubicBezTo>
                <a:cubicBezTo>
                  <a:pt x="280459" y="125645"/>
                  <a:pt x="273281" y="128367"/>
                  <a:pt x="267000" y="125645"/>
                </a:cubicBezTo>
                <a:cubicBezTo>
                  <a:pt x="266102" y="124738"/>
                  <a:pt x="264308" y="124738"/>
                  <a:pt x="264308" y="122924"/>
                </a:cubicBezTo>
                <a:cubicBezTo>
                  <a:pt x="266102" y="118388"/>
                  <a:pt x="269692" y="122924"/>
                  <a:pt x="272383" y="122017"/>
                </a:cubicBezTo>
                <a:cubicBezTo>
                  <a:pt x="274626" y="122924"/>
                  <a:pt x="276870" y="121337"/>
                  <a:pt x="279001" y="120203"/>
                </a:cubicBezTo>
                <a:close/>
                <a:moveTo>
                  <a:pt x="768427" y="116714"/>
                </a:moveTo>
                <a:cubicBezTo>
                  <a:pt x="772837" y="114080"/>
                  <a:pt x="777246" y="118471"/>
                  <a:pt x="779892" y="121984"/>
                </a:cubicBezTo>
                <a:cubicBezTo>
                  <a:pt x="783420" y="130766"/>
                  <a:pt x="779892" y="138669"/>
                  <a:pt x="773719" y="145695"/>
                </a:cubicBezTo>
                <a:cubicBezTo>
                  <a:pt x="768427" y="150086"/>
                  <a:pt x="761371" y="151842"/>
                  <a:pt x="754316" y="151842"/>
                </a:cubicBezTo>
                <a:cubicBezTo>
                  <a:pt x="747260" y="155355"/>
                  <a:pt x="741969" y="148329"/>
                  <a:pt x="735795" y="149208"/>
                </a:cubicBezTo>
                <a:cubicBezTo>
                  <a:pt x="736677" y="151842"/>
                  <a:pt x="733149" y="152720"/>
                  <a:pt x="731386" y="154477"/>
                </a:cubicBezTo>
                <a:cubicBezTo>
                  <a:pt x="731386" y="154477"/>
                  <a:pt x="731386" y="154477"/>
                  <a:pt x="729622" y="154477"/>
                </a:cubicBezTo>
                <a:cubicBezTo>
                  <a:pt x="729622" y="154477"/>
                  <a:pt x="729622" y="154477"/>
                  <a:pt x="732268" y="150086"/>
                </a:cubicBezTo>
                <a:cubicBezTo>
                  <a:pt x="732268" y="147451"/>
                  <a:pt x="729622" y="148329"/>
                  <a:pt x="729622" y="146573"/>
                </a:cubicBezTo>
                <a:cubicBezTo>
                  <a:pt x="730504" y="144817"/>
                  <a:pt x="733149" y="142182"/>
                  <a:pt x="730504" y="140426"/>
                </a:cubicBezTo>
                <a:cubicBezTo>
                  <a:pt x="729622" y="139547"/>
                  <a:pt x="727858" y="137791"/>
                  <a:pt x="729622" y="136035"/>
                </a:cubicBezTo>
                <a:cubicBezTo>
                  <a:pt x="733149" y="136035"/>
                  <a:pt x="737559" y="132522"/>
                  <a:pt x="741087" y="135156"/>
                </a:cubicBezTo>
                <a:cubicBezTo>
                  <a:pt x="746379" y="140426"/>
                  <a:pt x="753434" y="143060"/>
                  <a:pt x="759608" y="140426"/>
                </a:cubicBezTo>
                <a:cubicBezTo>
                  <a:pt x="763135" y="138669"/>
                  <a:pt x="766663" y="137791"/>
                  <a:pt x="768427" y="134278"/>
                </a:cubicBezTo>
                <a:cubicBezTo>
                  <a:pt x="767545" y="130766"/>
                  <a:pt x="761371" y="129887"/>
                  <a:pt x="762253" y="124618"/>
                </a:cubicBezTo>
                <a:cubicBezTo>
                  <a:pt x="761371" y="121105"/>
                  <a:pt x="764899" y="118471"/>
                  <a:pt x="768427" y="116714"/>
                </a:cubicBezTo>
                <a:close/>
                <a:moveTo>
                  <a:pt x="226738" y="114080"/>
                </a:moveTo>
                <a:cubicBezTo>
                  <a:pt x="230442" y="114080"/>
                  <a:pt x="233220" y="115844"/>
                  <a:pt x="234146" y="120253"/>
                </a:cubicBezTo>
                <a:cubicBezTo>
                  <a:pt x="234146" y="122017"/>
                  <a:pt x="233220" y="123781"/>
                  <a:pt x="231368" y="124663"/>
                </a:cubicBezTo>
                <a:cubicBezTo>
                  <a:pt x="227664" y="124663"/>
                  <a:pt x="223033" y="124663"/>
                  <a:pt x="222107" y="128191"/>
                </a:cubicBezTo>
                <a:cubicBezTo>
                  <a:pt x="218403" y="131718"/>
                  <a:pt x="224886" y="137892"/>
                  <a:pt x="218403" y="137892"/>
                </a:cubicBezTo>
                <a:cubicBezTo>
                  <a:pt x="215625" y="137010"/>
                  <a:pt x="213773" y="134364"/>
                  <a:pt x="213773" y="131718"/>
                </a:cubicBezTo>
                <a:cubicBezTo>
                  <a:pt x="211921" y="127309"/>
                  <a:pt x="213773" y="122899"/>
                  <a:pt x="217477" y="119371"/>
                </a:cubicBezTo>
                <a:cubicBezTo>
                  <a:pt x="220255" y="117608"/>
                  <a:pt x="222107" y="114080"/>
                  <a:pt x="226738" y="114080"/>
                </a:cubicBezTo>
                <a:close/>
                <a:moveTo>
                  <a:pt x="257154" y="106010"/>
                </a:moveTo>
                <a:cubicBezTo>
                  <a:pt x="259446" y="106570"/>
                  <a:pt x="261411" y="108137"/>
                  <a:pt x="261847" y="110823"/>
                </a:cubicBezTo>
                <a:cubicBezTo>
                  <a:pt x="264467" y="113510"/>
                  <a:pt x="262720" y="117092"/>
                  <a:pt x="261847" y="119779"/>
                </a:cubicBezTo>
                <a:cubicBezTo>
                  <a:pt x="260101" y="120674"/>
                  <a:pt x="257482" y="123361"/>
                  <a:pt x="259228" y="125152"/>
                </a:cubicBezTo>
                <a:cubicBezTo>
                  <a:pt x="264467" y="129629"/>
                  <a:pt x="271451" y="132316"/>
                  <a:pt x="277563" y="129629"/>
                </a:cubicBezTo>
                <a:cubicBezTo>
                  <a:pt x="281929" y="129629"/>
                  <a:pt x="285421" y="125152"/>
                  <a:pt x="289787" y="123361"/>
                </a:cubicBezTo>
                <a:cubicBezTo>
                  <a:pt x="292406" y="125152"/>
                  <a:pt x="296772" y="123361"/>
                  <a:pt x="297645" y="126943"/>
                </a:cubicBezTo>
                <a:cubicBezTo>
                  <a:pt x="297645" y="126943"/>
                  <a:pt x="297645" y="126943"/>
                  <a:pt x="297645" y="127838"/>
                </a:cubicBezTo>
                <a:cubicBezTo>
                  <a:pt x="289787" y="135898"/>
                  <a:pt x="279309" y="139480"/>
                  <a:pt x="268832" y="139480"/>
                </a:cubicBezTo>
                <a:cubicBezTo>
                  <a:pt x="264467" y="138584"/>
                  <a:pt x="260974" y="137689"/>
                  <a:pt x="257482" y="135002"/>
                </a:cubicBezTo>
                <a:cubicBezTo>
                  <a:pt x="252243" y="132316"/>
                  <a:pt x="248750" y="126943"/>
                  <a:pt x="247004" y="120674"/>
                </a:cubicBezTo>
                <a:cubicBezTo>
                  <a:pt x="247004" y="115301"/>
                  <a:pt x="245258" y="110823"/>
                  <a:pt x="250497" y="107241"/>
                </a:cubicBezTo>
                <a:cubicBezTo>
                  <a:pt x="252243" y="105898"/>
                  <a:pt x="254862" y="105450"/>
                  <a:pt x="257154" y="106010"/>
                </a:cubicBezTo>
                <a:close/>
                <a:moveTo>
                  <a:pt x="298324" y="105414"/>
                </a:moveTo>
                <a:lnTo>
                  <a:pt x="300857" y="105720"/>
                </a:lnTo>
                <a:lnTo>
                  <a:pt x="299079" y="105820"/>
                </a:lnTo>
                <a:close/>
                <a:moveTo>
                  <a:pt x="511892" y="98205"/>
                </a:moveTo>
                <a:cubicBezTo>
                  <a:pt x="517911" y="99104"/>
                  <a:pt x="511032" y="103602"/>
                  <a:pt x="513611" y="107201"/>
                </a:cubicBezTo>
                <a:cubicBezTo>
                  <a:pt x="515331" y="111698"/>
                  <a:pt x="518771" y="115297"/>
                  <a:pt x="523070" y="117995"/>
                </a:cubicBezTo>
                <a:cubicBezTo>
                  <a:pt x="523070" y="121594"/>
                  <a:pt x="517911" y="121594"/>
                  <a:pt x="515331" y="123393"/>
                </a:cubicBezTo>
                <a:cubicBezTo>
                  <a:pt x="513611" y="125192"/>
                  <a:pt x="511032" y="125192"/>
                  <a:pt x="509312" y="123393"/>
                </a:cubicBezTo>
                <a:cubicBezTo>
                  <a:pt x="508452" y="120694"/>
                  <a:pt x="505013" y="122493"/>
                  <a:pt x="504153" y="119794"/>
                </a:cubicBezTo>
                <a:cubicBezTo>
                  <a:pt x="502433" y="120694"/>
                  <a:pt x="502433" y="117096"/>
                  <a:pt x="503293" y="116196"/>
                </a:cubicBezTo>
                <a:cubicBezTo>
                  <a:pt x="510172" y="113498"/>
                  <a:pt x="511892" y="105401"/>
                  <a:pt x="511892" y="98205"/>
                </a:cubicBezTo>
                <a:close/>
                <a:moveTo>
                  <a:pt x="759807" y="93442"/>
                </a:moveTo>
                <a:cubicBezTo>
                  <a:pt x="777593" y="93442"/>
                  <a:pt x="790043" y="105868"/>
                  <a:pt x="804271" y="115631"/>
                </a:cubicBezTo>
                <a:cubicBezTo>
                  <a:pt x="832729" y="136044"/>
                  <a:pt x="857629" y="162671"/>
                  <a:pt x="879861" y="189298"/>
                </a:cubicBezTo>
                <a:cubicBezTo>
                  <a:pt x="896758" y="207936"/>
                  <a:pt x="910986" y="229238"/>
                  <a:pt x="923436" y="251427"/>
                </a:cubicBezTo>
                <a:cubicBezTo>
                  <a:pt x="927883" y="260302"/>
                  <a:pt x="927883" y="272728"/>
                  <a:pt x="921658" y="281603"/>
                </a:cubicBezTo>
                <a:cubicBezTo>
                  <a:pt x="918101" y="285154"/>
                  <a:pt x="913654" y="287816"/>
                  <a:pt x="909208" y="288704"/>
                </a:cubicBezTo>
                <a:cubicBezTo>
                  <a:pt x="910097" y="284266"/>
                  <a:pt x="916322" y="283379"/>
                  <a:pt x="918990" y="279828"/>
                </a:cubicBezTo>
                <a:cubicBezTo>
                  <a:pt x="923436" y="273615"/>
                  <a:pt x="923436" y="266515"/>
                  <a:pt x="922547" y="259415"/>
                </a:cubicBezTo>
                <a:cubicBezTo>
                  <a:pt x="920769" y="254089"/>
                  <a:pt x="910986" y="238113"/>
                  <a:pt x="906540" y="231900"/>
                </a:cubicBezTo>
                <a:cubicBezTo>
                  <a:pt x="902983" y="225687"/>
                  <a:pt x="898536" y="220362"/>
                  <a:pt x="897647" y="218587"/>
                </a:cubicBezTo>
                <a:cubicBezTo>
                  <a:pt x="889643" y="206161"/>
                  <a:pt x="879861" y="195511"/>
                  <a:pt x="870968" y="183972"/>
                </a:cubicBezTo>
                <a:cubicBezTo>
                  <a:pt x="868300" y="182197"/>
                  <a:pt x="863854" y="176872"/>
                  <a:pt x="863854" y="176872"/>
                </a:cubicBezTo>
                <a:cubicBezTo>
                  <a:pt x="846957" y="159121"/>
                  <a:pt x="828282" y="140482"/>
                  <a:pt x="809607" y="125394"/>
                </a:cubicBezTo>
                <a:cubicBezTo>
                  <a:pt x="803382" y="122731"/>
                  <a:pt x="798936" y="115631"/>
                  <a:pt x="791821" y="112081"/>
                </a:cubicBezTo>
                <a:cubicBezTo>
                  <a:pt x="781150" y="103205"/>
                  <a:pt x="767810" y="96105"/>
                  <a:pt x="752692" y="99655"/>
                </a:cubicBezTo>
                <a:cubicBezTo>
                  <a:pt x="747357" y="101430"/>
                  <a:pt x="741132" y="103205"/>
                  <a:pt x="737574" y="108530"/>
                </a:cubicBezTo>
                <a:cubicBezTo>
                  <a:pt x="736685" y="108530"/>
                  <a:pt x="735796" y="106755"/>
                  <a:pt x="736685" y="105868"/>
                </a:cubicBezTo>
                <a:cubicBezTo>
                  <a:pt x="741132" y="96992"/>
                  <a:pt x="750914" y="94329"/>
                  <a:pt x="759807" y="93442"/>
                </a:cubicBezTo>
                <a:close/>
                <a:moveTo>
                  <a:pt x="281771" y="90985"/>
                </a:moveTo>
                <a:cubicBezTo>
                  <a:pt x="285299" y="92756"/>
                  <a:pt x="286181" y="97185"/>
                  <a:pt x="287945" y="99842"/>
                </a:cubicBezTo>
                <a:lnTo>
                  <a:pt x="298324" y="105414"/>
                </a:lnTo>
                <a:lnTo>
                  <a:pt x="288826" y="104270"/>
                </a:lnTo>
                <a:cubicBezTo>
                  <a:pt x="285299" y="100727"/>
                  <a:pt x="281771" y="96299"/>
                  <a:pt x="281771" y="91871"/>
                </a:cubicBezTo>
                <a:cubicBezTo>
                  <a:pt x="281771" y="91871"/>
                  <a:pt x="281771" y="91871"/>
                  <a:pt x="281771" y="90985"/>
                </a:cubicBezTo>
                <a:close/>
                <a:moveTo>
                  <a:pt x="583043" y="90267"/>
                </a:moveTo>
                <a:cubicBezTo>
                  <a:pt x="587453" y="91143"/>
                  <a:pt x="591863" y="92019"/>
                  <a:pt x="593626" y="96398"/>
                </a:cubicBezTo>
                <a:cubicBezTo>
                  <a:pt x="594508" y="98150"/>
                  <a:pt x="594508" y="99025"/>
                  <a:pt x="596272" y="99901"/>
                </a:cubicBezTo>
                <a:cubicBezTo>
                  <a:pt x="601564" y="98150"/>
                  <a:pt x="610383" y="96398"/>
                  <a:pt x="615675" y="101653"/>
                </a:cubicBezTo>
                <a:cubicBezTo>
                  <a:pt x="620085" y="106908"/>
                  <a:pt x="620085" y="113915"/>
                  <a:pt x="620085" y="120046"/>
                </a:cubicBezTo>
                <a:cubicBezTo>
                  <a:pt x="623613" y="124425"/>
                  <a:pt x="629786" y="127929"/>
                  <a:pt x="630668" y="134060"/>
                </a:cubicBezTo>
                <a:cubicBezTo>
                  <a:pt x="630668" y="136688"/>
                  <a:pt x="634196" y="138439"/>
                  <a:pt x="634196" y="141067"/>
                </a:cubicBezTo>
                <a:cubicBezTo>
                  <a:pt x="626258" y="141067"/>
                  <a:pt x="622731" y="132308"/>
                  <a:pt x="615675" y="130557"/>
                </a:cubicBezTo>
                <a:cubicBezTo>
                  <a:pt x="609501" y="133184"/>
                  <a:pt x="599800" y="135812"/>
                  <a:pt x="594508" y="130557"/>
                </a:cubicBezTo>
                <a:cubicBezTo>
                  <a:pt x="592744" y="128805"/>
                  <a:pt x="592744" y="126177"/>
                  <a:pt x="593626" y="123550"/>
                </a:cubicBezTo>
                <a:cubicBezTo>
                  <a:pt x="595390" y="121798"/>
                  <a:pt x="596272" y="120046"/>
                  <a:pt x="599800" y="120046"/>
                </a:cubicBezTo>
                <a:cubicBezTo>
                  <a:pt x="603328" y="119170"/>
                  <a:pt x="604210" y="127929"/>
                  <a:pt x="608619" y="122674"/>
                </a:cubicBezTo>
                <a:cubicBezTo>
                  <a:pt x="610383" y="120046"/>
                  <a:pt x="611265" y="114791"/>
                  <a:pt x="608619" y="111288"/>
                </a:cubicBezTo>
                <a:cubicBezTo>
                  <a:pt x="606856" y="108660"/>
                  <a:pt x="602446" y="108660"/>
                  <a:pt x="598918" y="108660"/>
                </a:cubicBezTo>
                <a:cubicBezTo>
                  <a:pt x="591863" y="109536"/>
                  <a:pt x="589217" y="118294"/>
                  <a:pt x="583043" y="120046"/>
                </a:cubicBezTo>
                <a:cubicBezTo>
                  <a:pt x="583043" y="120046"/>
                  <a:pt x="583043" y="120046"/>
                  <a:pt x="575988" y="120922"/>
                </a:cubicBezTo>
                <a:cubicBezTo>
                  <a:pt x="573342" y="124425"/>
                  <a:pt x="570696" y="128805"/>
                  <a:pt x="566286" y="129681"/>
                </a:cubicBezTo>
                <a:cubicBezTo>
                  <a:pt x="563640" y="129681"/>
                  <a:pt x="560994" y="128805"/>
                  <a:pt x="558349" y="127053"/>
                </a:cubicBezTo>
                <a:cubicBezTo>
                  <a:pt x="557467" y="124425"/>
                  <a:pt x="556585" y="120922"/>
                  <a:pt x="559231" y="120046"/>
                </a:cubicBezTo>
                <a:cubicBezTo>
                  <a:pt x="561876" y="118294"/>
                  <a:pt x="566286" y="122674"/>
                  <a:pt x="566286" y="118294"/>
                </a:cubicBezTo>
                <a:cubicBezTo>
                  <a:pt x="566286" y="113915"/>
                  <a:pt x="560113" y="113039"/>
                  <a:pt x="558349" y="110412"/>
                </a:cubicBezTo>
                <a:cubicBezTo>
                  <a:pt x="555703" y="108660"/>
                  <a:pt x="554821" y="105157"/>
                  <a:pt x="554821" y="102529"/>
                </a:cubicBezTo>
                <a:cubicBezTo>
                  <a:pt x="554821" y="102529"/>
                  <a:pt x="554821" y="102529"/>
                  <a:pt x="560113" y="102529"/>
                </a:cubicBezTo>
                <a:cubicBezTo>
                  <a:pt x="566286" y="106908"/>
                  <a:pt x="572460" y="113039"/>
                  <a:pt x="581279" y="110412"/>
                </a:cubicBezTo>
                <a:cubicBezTo>
                  <a:pt x="585689" y="110412"/>
                  <a:pt x="586571" y="106032"/>
                  <a:pt x="587453" y="103405"/>
                </a:cubicBezTo>
                <a:cubicBezTo>
                  <a:pt x="588335" y="100777"/>
                  <a:pt x="586571" y="99901"/>
                  <a:pt x="584807" y="98150"/>
                </a:cubicBezTo>
                <a:cubicBezTo>
                  <a:pt x="582161" y="99025"/>
                  <a:pt x="579515" y="102529"/>
                  <a:pt x="575988" y="99901"/>
                </a:cubicBezTo>
                <a:cubicBezTo>
                  <a:pt x="574224" y="99025"/>
                  <a:pt x="573342" y="96398"/>
                  <a:pt x="575106" y="94646"/>
                </a:cubicBezTo>
                <a:cubicBezTo>
                  <a:pt x="576869" y="92019"/>
                  <a:pt x="579515" y="90267"/>
                  <a:pt x="583043" y="90267"/>
                </a:cubicBezTo>
                <a:close/>
                <a:moveTo>
                  <a:pt x="557995" y="89535"/>
                </a:moveTo>
                <a:cubicBezTo>
                  <a:pt x="558789" y="92099"/>
                  <a:pt x="561170" y="93808"/>
                  <a:pt x="561170" y="97228"/>
                </a:cubicBezTo>
                <a:cubicBezTo>
                  <a:pt x="558789" y="99792"/>
                  <a:pt x="554820" y="98082"/>
                  <a:pt x="550852" y="98082"/>
                </a:cubicBezTo>
                <a:cubicBezTo>
                  <a:pt x="550058" y="95518"/>
                  <a:pt x="550852" y="92954"/>
                  <a:pt x="551645" y="90389"/>
                </a:cubicBezTo>
                <a:cubicBezTo>
                  <a:pt x="553233" y="89535"/>
                  <a:pt x="555614" y="88680"/>
                  <a:pt x="557995" y="89535"/>
                </a:cubicBezTo>
                <a:close/>
                <a:moveTo>
                  <a:pt x="467826" y="85505"/>
                </a:moveTo>
                <a:cubicBezTo>
                  <a:pt x="470366" y="85505"/>
                  <a:pt x="472906" y="86482"/>
                  <a:pt x="474599" y="87459"/>
                </a:cubicBezTo>
                <a:cubicBezTo>
                  <a:pt x="475446" y="90389"/>
                  <a:pt x="475446" y="93320"/>
                  <a:pt x="475446" y="96251"/>
                </a:cubicBezTo>
                <a:cubicBezTo>
                  <a:pt x="471213" y="98205"/>
                  <a:pt x="466979" y="93320"/>
                  <a:pt x="462746" y="92343"/>
                </a:cubicBezTo>
                <a:cubicBezTo>
                  <a:pt x="462746" y="88436"/>
                  <a:pt x="465286" y="86482"/>
                  <a:pt x="467826" y="85505"/>
                </a:cubicBezTo>
                <a:close/>
                <a:moveTo>
                  <a:pt x="438389" y="85277"/>
                </a:moveTo>
                <a:cubicBezTo>
                  <a:pt x="442129" y="84281"/>
                  <a:pt x="445869" y="85166"/>
                  <a:pt x="448509" y="89590"/>
                </a:cubicBezTo>
                <a:cubicBezTo>
                  <a:pt x="449389" y="92245"/>
                  <a:pt x="449389" y="94899"/>
                  <a:pt x="446749" y="96669"/>
                </a:cubicBezTo>
                <a:cubicBezTo>
                  <a:pt x="444989" y="98439"/>
                  <a:pt x="441469" y="97554"/>
                  <a:pt x="440589" y="96669"/>
                </a:cubicBezTo>
                <a:cubicBezTo>
                  <a:pt x="440589" y="96669"/>
                  <a:pt x="440589" y="96669"/>
                  <a:pt x="437949" y="94899"/>
                </a:cubicBezTo>
                <a:cubicBezTo>
                  <a:pt x="436189" y="95784"/>
                  <a:pt x="436189" y="98439"/>
                  <a:pt x="436189" y="99323"/>
                </a:cubicBezTo>
                <a:cubicBezTo>
                  <a:pt x="436189" y="102863"/>
                  <a:pt x="437949" y="105517"/>
                  <a:pt x="441469" y="107287"/>
                </a:cubicBezTo>
                <a:cubicBezTo>
                  <a:pt x="446749" y="109941"/>
                  <a:pt x="452029" y="109057"/>
                  <a:pt x="457310" y="107287"/>
                </a:cubicBezTo>
                <a:cubicBezTo>
                  <a:pt x="461710" y="104632"/>
                  <a:pt x="462590" y="96669"/>
                  <a:pt x="468750" y="98439"/>
                </a:cubicBezTo>
                <a:cubicBezTo>
                  <a:pt x="472270" y="100208"/>
                  <a:pt x="471390" y="103748"/>
                  <a:pt x="470510" y="105517"/>
                </a:cubicBezTo>
                <a:cubicBezTo>
                  <a:pt x="467870" y="110826"/>
                  <a:pt x="461710" y="112596"/>
                  <a:pt x="457310" y="117020"/>
                </a:cubicBezTo>
                <a:cubicBezTo>
                  <a:pt x="456430" y="117905"/>
                  <a:pt x="457310" y="119675"/>
                  <a:pt x="458190" y="120559"/>
                </a:cubicBezTo>
                <a:cubicBezTo>
                  <a:pt x="460830" y="120559"/>
                  <a:pt x="461710" y="116135"/>
                  <a:pt x="464350" y="118790"/>
                </a:cubicBezTo>
                <a:cubicBezTo>
                  <a:pt x="467870" y="119675"/>
                  <a:pt x="466990" y="123214"/>
                  <a:pt x="466990" y="125869"/>
                </a:cubicBezTo>
                <a:cubicBezTo>
                  <a:pt x="464350" y="131178"/>
                  <a:pt x="459070" y="127638"/>
                  <a:pt x="454670" y="127638"/>
                </a:cubicBezTo>
                <a:cubicBezTo>
                  <a:pt x="450269" y="124984"/>
                  <a:pt x="450269" y="119675"/>
                  <a:pt x="444989" y="118790"/>
                </a:cubicBezTo>
                <a:cubicBezTo>
                  <a:pt x="435309" y="118790"/>
                  <a:pt x="432669" y="107287"/>
                  <a:pt x="423869" y="107287"/>
                </a:cubicBezTo>
                <a:cubicBezTo>
                  <a:pt x="419469" y="107287"/>
                  <a:pt x="415069" y="109941"/>
                  <a:pt x="414189" y="114366"/>
                </a:cubicBezTo>
                <a:cubicBezTo>
                  <a:pt x="414189" y="116135"/>
                  <a:pt x="414189" y="120559"/>
                  <a:pt x="416829" y="122329"/>
                </a:cubicBezTo>
                <a:cubicBezTo>
                  <a:pt x="417709" y="123214"/>
                  <a:pt x="418589" y="124099"/>
                  <a:pt x="420349" y="123214"/>
                </a:cubicBezTo>
                <a:cubicBezTo>
                  <a:pt x="422109" y="119675"/>
                  <a:pt x="423869" y="117905"/>
                  <a:pt x="427389" y="116135"/>
                </a:cubicBezTo>
                <a:cubicBezTo>
                  <a:pt x="430029" y="119675"/>
                  <a:pt x="433549" y="123214"/>
                  <a:pt x="431789" y="127638"/>
                </a:cubicBezTo>
                <a:cubicBezTo>
                  <a:pt x="428269" y="132947"/>
                  <a:pt x="421229" y="132062"/>
                  <a:pt x="415069" y="132062"/>
                </a:cubicBezTo>
                <a:cubicBezTo>
                  <a:pt x="412428" y="129408"/>
                  <a:pt x="408028" y="125869"/>
                  <a:pt x="403628" y="127638"/>
                </a:cubicBezTo>
                <a:cubicBezTo>
                  <a:pt x="400988" y="132062"/>
                  <a:pt x="396588" y="134717"/>
                  <a:pt x="391308" y="134717"/>
                </a:cubicBezTo>
                <a:cubicBezTo>
                  <a:pt x="391308" y="132062"/>
                  <a:pt x="393948" y="131178"/>
                  <a:pt x="394828" y="128523"/>
                </a:cubicBezTo>
                <a:cubicBezTo>
                  <a:pt x="395708" y="123214"/>
                  <a:pt x="400988" y="121444"/>
                  <a:pt x="403628" y="117905"/>
                </a:cubicBezTo>
                <a:cubicBezTo>
                  <a:pt x="404508" y="111711"/>
                  <a:pt x="407148" y="104632"/>
                  <a:pt x="411548" y="100208"/>
                </a:cubicBezTo>
                <a:cubicBezTo>
                  <a:pt x="415069" y="96669"/>
                  <a:pt x="421229" y="97554"/>
                  <a:pt x="425629" y="98439"/>
                </a:cubicBezTo>
                <a:cubicBezTo>
                  <a:pt x="428269" y="97554"/>
                  <a:pt x="427389" y="94014"/>
                  <a:pt x="428269" y="92245"/>
                </a:cubicBezTo>
                <a:cubicBezTo>
                  <a:pt x="430909" y="89148"/>
                  <a:pt x="434649" y="86272"/>
                  <a:pt x="438389" y="85277"/>
                </a:cubicBezTo>
                <a:close/>
                <a:moveTo>
                  <a:pt x="678069" y="83917"/>
                </a:moveTo>
                <a:cubicBezTo>
                  <a:pt x="680666" y="83917"/>
                  <a:pt x="680666" y="88191"/>
                  <a:pt x="683264" y="89900"/>
                </a:cubicBezTo>
                <a:cubicBezTo>
                  <a:pt x="686728" y="92465"/>
                  <a:pt x="691057" y="89900"/>
                  <a:pt x="694521" y="91610"/>
                </a:cubicBezTo>
                <a:cubicBezTo>
                  <a:pt x="693655" y="94174"/>
                  <a:pt x="691057" y="94174"/>
                  <a:pt x="688460" y="95029"/>
                </a:cubicBezTo>
                <a:cubicBezTo>
                  <a:pt x="684130" y="95029"/>
                  <a:pt x="681532" y="93319"/>
                  <a:pt x="678935" y="89900"/>
                </a:cubicBezTo>
                <a:cubicBezTo>
                  <a:pt x="678069" y="88191"/>
                  <a:pt x="675471" y="84772"/>
                  <a:pt x="678069" y="83917"/>
                </a:cubicBezTo>
                <a:close/>
                <a:moveTo>
                  <a:pt x="260236" y="82131"/>
                </a:moveTo>
                <a:cubicBezTo>
                  <a:pt x="265923" y="80823"/>
                  <a:pt x="271945" y="80656"/>
                  <a:pt x="278412" y="82215"/>
                </a:cubicBezTo>
                <a:cubicBezTo>
                  <a:pt x="283765" y="83106"/>
                  <a:pt x="290009" y="87559"/>
                  <a:pt x="292686" y="93794"/>
                </a:cubicBezTo>
                <a:cubicBezTo>
                  <a:pt x="292686" y="94685"/>
                  <a:pt x="294470" y="96467"/>
                  <a:pt x="292686" y="98248"/>
                </a:cubicBezTo>
                <a:cubicBezTo>
                  <a:pt x="289117" y="93794"/>
                  <a:pt x="284657" y="86669"/>
                  <a:pt x="277520" y="83996"/>
                </a:cubicBezTo>
                <a:cubicBezTo>
                  <a:pt x="271276" y="83106"/>
                  <a:pt x="264139" y="83996"/>
                  <a:pt x="257894" y="85778"/>
                </a:cubicBezTo>
                <a:cubicBezTo>
                  <a:pt x="238268" y="96467"/>
                  <a:pt x="219534" y="110718"/>
                  <a:pt x="200801" y="124079"/>
                </a:cubicBezTo>
                <a:cubicBezTo>
                  <a:pt x="177606" y="145456"/>
                  <a:pt x="152628" y="167724"/>
                  <a:pt x="132110" y="191774"/>
                </a:cubicBezTo>
                <a:cubicBezTo>
                  <a:pt x="122297" y="205135"/>
                  <a:pt x="111592" y="218496"/>
                  <a:pt x="101779" y="232747"/>
                </a:cubicBezTo>
                <a:cubicBezTo>
                  <a:pt x="100887" y="234529"/>
                  <a:pt x="92858" y="255015"/>
                  <a:pt x="105347" y="266595"/>
                </a:cubicBezTo>
                <a:cubicBezTo>
                  <a:pt x="108023" y="268376"/>
                  <a:pt x="112484" y="267486"/>
                  <a:pt x="114268" y="271048"/>
                </a:cubicBezTo>
                <a:cubicBezTo>
                  <a:pt x="114268" y="272830"/>
                  <a:pt x="112484" y="272830"/>
                  <a:pt x="111592" y="272830"/>
                </a:cubicBezTo>
                <a:cubicBezTo>
                  <a:pt x="104455" y="271939"/>
                  <a:pt x="99995" y="266595"/>
                  <a:pt x="97318" y="261250"/>
                </a:cubicBezTo>
                <a:cubicBezTo>
                  <a:pt x="92858" y="246999"/>
                  <a:pt x="96426" y="238092"/>
                  <a:pt x="99995" y="229184"/>
                </a:cubicBezTo>
                <a:cubicBezTo>
                  <a:pt x="103563" y="222059"/>
                  <a:pt x="108916" y="215824"/>
                  <a:pt x="113376" y="209588"/>
                </a:cubicBezTo>
                <a:cubicBezTo>
                  <a:pt x="122297" y="198900"/>
                  <a:pt x="129434" y="188211"/>
                  <a:pt x="138354" y="177522"/>
                </a:cubicBezTo>
                <a:cubicBezTo>
                  <a:pt x="162441" y="152582"/>
                  <a:pt x="187419" y="128533"/>
                  <a:pt x="215074" y="108937"/>
                </a:cubicBezTo>
                <a:cubicBezTo>
                  <a:pt x="229124" y="100252"/>
                  <a:pt x="243175" y="86056"/>
                  <a:pt x="260236" y="82131"/>
                </a:cubicBezTo>
                <a:close/>
                <a:moveTo>
                  <a:pt x="767447" y="80937"/>
                </a:moveTo>
                <a:cubicBezTo>
                  <a:pt x="778121" y="81828"/>
                  <a:pt x="786126" y="88956"/>
                  <a:pt x="795021" y="91629"/>
                </a:cubicBezTo>
                <a:cubicBezTo>
                  <a:pt x="819038" y="109449"/>
                  <a:pt x="839496" y="128160"/>
                  <a:pt x="860844" y="148653"/>
                </a:cubicBezTo>
                <a:cubicBezTo>
                  <a:pt x="885750" y="174493"/>
                  <a:pt x="907098" y="200332"/>
                  <a:pt x="926666" y="230626"/>
                </a:cubicBezTo>
                <a:cubicBezTo>
                  <a:pt x="934672" y="245773"/>
                  <a:pt x="945346" y="264485"/>
                  <a:pt x="937340" y="282305"/>
                </a:cubicBezTo>
                <a:cubicBezTo>
                  <a:pt x="933782" y="291215"/>
                  <a:pt x="925777" y="300125"/>
                  <a:pt x="915993" y="302798"/>
                </a:cubicBezTo>
                <a:cubicBezTo>
                  <a:pt x="912435" y="302798"/>
                  <a:pt x="907987" y="304580"/>
                  <a:pt x="904429" y="302798"/>
                </a:cubicBezTo>
                <a:cubicBezTo>
                  <a:pt x="903540" y="300125"/>
                  <a:pt x="903540" y="296561"/>
                  <a:pt x="905319" y="293888"/>
                </a:cubicBezTo>
                <a:cubicBezTo>
                  <a:pt x="912435" y="292997"/>
                  <a:pt x="920440" y="288542"/>
                  <a:pt x="923998" y="282305"/>
                </a:cubicBezTo>
                <a:cubicBezTo>
                  <a:pt x="935561" y="262702"/>
                  <a:pt x="921330" y="243100"/>
                  <a:pt x="911545" y="227062"/>
                </a:cubicBezTo>
                <a:cubicBezTo>
                  <a:pt x="902650" y="214588"/>
                  <a:pt x="894645" y="203005"/>
                  <a:pt x="884860" y="191422"/>
                </a:cubicBezTo>
                <a:cubicBezTo>
                  <a:pt x="883081" y="189640"/>
                  <a:pt x="867070" y="170929"/>
                  <a:pt x="866181" y="169147"/>
                </a:cubicBezTo>
                <a:cubicBezTo>
                  <a:pt x="859065" y="160237"/>
                  <a:pt x="850170" y="153109"/>
                  <a:pt x="843054" y="145980"/>
                </a:cubicBezTo>
                <a:cubicBezTo>
                  <a:pt x="827043" y="130833"/>
                  <a:pt x="810143" y="115686"/>
                  <a:pt x="792353" y="103212"/>
                </a:cubicBezTo>
                <a:cubicBezTo>
                  <a:pt x="779010" y="94302"/>
                  <a:pt x="763000" y="85392"/>
                  <a:pt x="746989" y="91629"/>
                </a:cubicBezTo>
                <a:cubicBezTo>
                  <a:pt x="740762" y="94302"/>
                  <a:pt x="733646" y="98757"/>
                  <a:pt x="731867" y="106776"/>
                </a:cubicBezTo>
                <a:cubicBezTo>
                  <a:pt x="731867" y="106776"/>
                  <a:pt x="731867" y="106776"/>
                  <a:pt x="730978" y="113013"/>
                </a:cubicBezTo>
                <a:cubicBezTo>
                  <a:pt x="727420" y="113904"/>
                  <a:pt x="722972" y="115686"/>
                  <a:pt x="718525" y="113013"/>
                </a:cubicBezTo>
                <a:cubicBezTo>
                  <a:pt x="716746" y="103212"/>
                  <a:pt x="724751" y="93411"/>
                  <a:pt x="732757" y="88065"/>
                </a:cubicBezTo>
                <a:cubicBezTo>
                  <a:pt x="743431" y="81828"/>
                  <a:pt x="754994" y="79155"/>
                  <a:pt x="767447" y="80937"/>
                </a:cubicBezTo>
                <a:close/>
                <a:moveTo>
                  <a:pt x="689912" y="80583"/>
                </a:moveTo>
                <a:cubicBezTo>
                  <a:pt x="690683" y="82488"/>
                  <a:pt x="690904" y="85822"/>
                  <a:pt x="691345" y="87726"/>
                </a:cubicBezTo>
                <a:cubicBezTo>
                  <a:pt x="688699" y="88679"/>
                  <a:pt x="686054" y="87726"/>
                  <a:pt x="684290" y="84869"/>
                </a:cubicBezTo>
                <a:cubicBezTo>
                  <a:pt x="683408" y="83917"/>
                  <a:pt x="683408" y="82012"/>
                  <a:pt x="685172" y="82012"/>
                </a:cubicBezTo>
                <a:cubicBezTo>
                  <a:pt x="687817" y="78202"/>
                  <a:pt x="689140" y="78678"/>
                  <a:pt x="689912" y="80583"/>
                </a:cubicBezTo>
                <a:close/>
                <a:moveTo>
                  <a:pt x="665260" y="79155"/>
                </a:moveTo>
                <a:cubicBezTo>
                  <a:pt x="674280" y="80954"/>
                  <a:pt x="670672" y="91749"/>
                  <a:pt x="677888" y="95347"/>
                </a:cubicBezTo>
                <a:cubicBezTo>
                  <a:pt x="684201" y="100744"/>
                  <a:pt x="693221" y="98046"/>
                  <a:pt x="699535" y="95347"/>
                </a:cubicBezTo>
                <a:cubicBezTo>
                  <a:pt x="701339" y="96247"/>
                  <a:pt x="702241" y="98046"/>
                  <a:pt x="704045" y="98945"/>
                </a:cubicBezTo>
                <a:cubicBezTo>
                  <a:pt x="698633" y="104343"/>
                  <a:pt x="690515" y="106142"/>
                  <a:pt x="682397" y="106142"/>
                </a:cubicBezTo>
                <a:cubicBezTo>
                  <a:pt x="677888" y="104343"/>
                  <a:pt x="674280" y="100744"/>
                  <a:pt x="669770" y="97146"/>
                </a:cubicBezTo>
                <a:cubicBezTo>
                  <a:pt x="667966" y="92648"/>
                  <a:pt x="666162" y="88151"/>
                  <a:pt x="664358" y="82753"/>
                </a:cubicBezTo>
                <a:cubicBezTo>
                  <a:pt x="664358" y="81854"/>
                  <a:pt x="664358" y="80054"/>
                  <a:pt x="665260" y="79155"/>
                </a:cubicBezTo>
                <a:close/>
                <a:moveTo>
                  <a:pt x="350766" y="75980"/>
                </a:moveTo>
                <a:cubicBezTo>
                  <a:pt x="350766" y="75980"/>
                  <a:pt x="350766" y="75980"/>
                  <a:pt x="351621" y="77766"/>
                </a:cubicBezTo>
                <a:cubicBezTo>
                  <a:pt x="349911" y="81337"/>
                  <a:pt x="348202" y="85802"/>
                  <a:pt x="343073" y="86695"/>
                </a:cubicBezTo>
                <a:cubicBezTo>
                  <a:pt x="339654" y="87588"/>
                  <a:pt x="332815" y="90267"/>
                  <a:pt x="330251" y="84909"/>
                </a:cubicBezTo>
                <a:cubicBezTo>
                  <a:pt x="329396" y="84016"/>
                  <a:pt x="329396" y="83123"/>
                  <a:pt x="330251" y="83123"/>
                </a:cubicBezTo>
                <a:cubicBezTo>
                  <a:pt x="332815" y="81337"/>
                  <a:pt x="333670" y="85802"/>
                  <a:pt x="336234" y="84909"/>
                </a:cubicBezTo>
                <a:cubicBezTo>
                  <a:pt x="343073" y="86695"/>
                  <a:pt x="347347" y="79552"/>
                  <a:pt x="350766" y="75980"/>
                </a:cubicBezTo>
                <a:close/>
                <a:moveTo>
                  <a:pt x="364137" y="72805"/>
                </a:moveTo>
                <a:cubicBezTo>
                  <a:pt x="365908" y="78289"/>
                  <a:pt x="363252" y="83773"/>
                  <a:pt x="360596" y="89257"/>
                </a:cubicBezTo>
                <a:cubicBezTo>
                  <a:pt x="355284" y="97483"/>
                  <a:pt x="346431" y="102967"/>
                  <a:pt x="337577" y="100225"/>
                </a:cubicBezTo>
                <a:cubicBezTo>
                  <a:pt x="330495" y="99311"/>
                  <a:pt x="325183" y="95655"/>
                  <a:pt x="319871" y="91085"/>
                </a:cubicBezTo>
                <a:cubicBezTo>
                  <a:pt x="319871" y="89257"/>
                  <a:pt x="320756" y="88343"/>
                  <a:pt x="321642" y="88343"/>
                </a:cubicBezTo>
                <a:cubicBezTo>
                  <a:pt x="328724" y="86515"/>
                  <a:pt x="333151" y="95655"/>
                  <a:pt x="340233" y="92913"/>
                </a:cubicBezTo>
                <a:cubicBezTo>
                  <a:pt x="348201" y="91999"/>
                  <a:pt x="353513" y="84687"/>
                  <a:pt x="356169" y="78289"/>
                </a:cubicBezTo>
                <a:cubicBezTo>
                  <a:pt x="357055" y="73719"/>
                  <a:pt x="361481" y="74633"/>
                  <a:pt x="364137" y="72805"/>
                </a:cubicBezTo>
                <a:close/>
                <a:moveTo>
                  <a:pt x="533389" y="69630"/>
                </a:moveTo>
                <a:cubicBezTo>
                  <a:pt x="538946" y="71429"/>
                  <a:pt x="543576" y="77726"/>
                  <a:pt x="545428" y="83124"/>
                </a:cubicBezTo>
                <a:cubicBezTo>
                  <a:pt x="550058" y="93919"/>
                  <a:pt x="542650" y="102015"/>
                  <a:pt x="543576" y="112810"/>
                </a:cubicBezTo>
                <a:cubicBezTo>
                  <a:pt x="543576" y="112810"/>
                  <a:pt x="543576" y="112810"/>
                  <a:pt x="544502" y="122705"/>
                </a:cubicBezTo>
                <a:cubicBezTo>
                  <a:pt x="540798" y="123605"/>
                  <a:pt x="538020" y="121806"/>
                  <a:pt x="534315" y="120906"/>
                </a:cubicBezTo>
                <a:cubicBezTo>
                  <a:pt x="530611" y="111910"/>
                  <a:pt x="516721" y="113709"/>
                  <a:pt x="516721" y="102015"/>
                </a:cubicBezTo>
                <a:cubicBezTo>
                  <a:pt x="516721" y="98417"/>
                  <a:pt x="520425" y="94818"/>
                  <a:pt x="524129" y="94818"/>
                </a:cubicBezTo>
                <a:cubicBezTo>
                  <a:pt x="526907" y="94818"/>
                  <a:pt x="529685" y="94818"/>
                  <a:pt x="529685" y="98417"/>
                </a:cubicBezTo>
                <a:cubicBezTo>
                  <a:pt x="531537" y="102015"/>
                  <a:pt x="524129" y="101115"/>
                  <a:pt x="526907" y="104714"/>
                </a:cubicBezTo>
                <a:cubicBezTo>
                  <a:pt x="529685" y="102914"/>
                  <a:pt x="533389" y="102914"/>
                  <a:pt x="533389" y="99316"/>
                </a:cubicBezTo>
                <a:cubicBezTo>
                  <a:pt x="534315" y="96617"/>
                  <a:pt x="533389" y="93919"/>
                  <a:pt x="531537" y="93019"/>
                </a:cubicBezTo>
                <a:cubicBezTo>
                  <a:pt x="529685" y="91220"/>
                  <a:pt x="526907" y="91220"/>
                  <a:pt x="525981" y="90320"/>
                </a:cubicBezTo>
                <a:cubicBezTo>
                  <a:pt x="529685" y="84023"/>
                  <a:pt x="533389" y="77726"/>
                  <a:pt x="533389" y="69630"/>
                </a:cubicBezTo>
                <a:close/>
                <a:moveTo>
                  <a:pt x="494269" y="69630"/>
                </a:moveTo>
                <a:cubicBezTo>
                  <a:pt x="498804" y="69630"/>
                  <a:pt x="495176" y="75824"/>
                  <a:pt x="496990" y="78478"/>
                </a:cubicBezTo>
                <a:lnTo>
                  <a:pt x="503340" y="89096"/>
                </a:lnTo>
                <a:cubicBezTo>
                  <a:pt x="501526" y="89096"/>
                  <a:pt x="498804" y="89096"/>
                  <a:pt x="496990" y="89981"/>
                </a:cubicBezTo>
                <a:cubicBezTo>
                  <a:pt x="494269" y="90866"/>
                  <a:pt x="492454" y="92636"/>
                  <a:pt x="491547" y="95290"/>
                </a:cubicBezTo>
                <a:cubicBezTo>
                  <a:pt x="492454" y="98829"/>
                  <a:pt x="492454" y="103254"/>
                  <a:pt x="496990" y="104138"/>
                </a:cubicBezTo>
                <a:cubicBezTo>
                  <a:pt x="498804" y="104138"/>
                  <a:pt x="499712" y="103254"/>
                  <a:pt x="500619" y="102369"/>
                </a:cubicBezTo>
                <a:cubicBezTo>
                  <a:pt x="500619" y="101484"/>
                  <a:pt x="498804" y="101484"/>
                  <a:pt x="497897" y="100599"/>
                </a:cubicBezTo>
                <a:cubicBezTo>
                  <a:pt x="496990" y="98829"/>
                  <a:pt x="494269" y="97060"/>
                  <a:pt x="496990" y="94405"/>
                </a:cubicBezTo>
                <a:cubicBezTo>
                  <a:pt x="497897" y="93520"/>
                  <a:pt x="500619" y="92636"/>
                  <a:pt x="503340" y="93520"/>
                </a:cubicBezTo>
                <a:cubicBezTo>
                  <a:pt x="506062" y="96175"/>
                  <a:pt x="508783" y="98829"/>
                  <a:pt x="508783" y="103254"/>
                </a:cubicBezTo>
                <a:cubicBezTo>
                  <a:pt x="507876" y="107678"/>
                  <a:pt x="504247" y="111217"/>
                  <a:pt x="499712" y="113872"/>
                </a:cubicBezTo>
                <a:cubicBezTo>
                  <a:pt x="496083" y="112987"/>
                  <a:pt x="494269" y="116526"/>
                  <a:pt x="492454" y="119181"/>
                </a:cubicBezTo>
                <a:cubicBezTo>
                  <a:pt x="488826" y="120950"/>
                  <a:pt x="486104" y="123605"/>
                  <a:pt x="481569" y="122720"/>
                </a:cubicBezTo>
                <a:cubicBezTo>
                  <a:pt x="477940" y="119181"/>
                  <a:pt x="483383" y="115641"/>
                  <a:pt x="482476" y="111217"/>
                </a:cubicBezTo>
                <a:cubicBezTo>
                  <a:pt x="483383" y="103254"/>
                  <a:pt x="477033" y="96175"/>
                  <a:pt x="478847" y="88211"/>
                </a:cubicBezTo>
                <a:cubicBezTo>
                  <a:pt x="480662" y="80248"/>
                  <a:pt x="487012" y="72284"/>
                  <a:pt x="494269" y="69630"/>
                </a:cubicBezTo>
                <a:close/>
                <a:moveTo>
                  <a:pt x="722500" y="68042"/>
                </a:moveTo>
                <a:cubicBezTo>
                  <a:pt x="730715" y="68042"/>
                  <a:pt x="739843" y="70763"/>
                  <a:pt x="745320" y="77113"/>
                </a:cubicBezTo>
                <a:cubicBezTo>
                  <a:pt x="745320" y="78928"/>
                  <a:pt x="743494" y="78928"/>
                  <a:pt x="742581" y="78928"/>
                </a:cubicBezTo>
                <a:cubicBezTo>
                  <a:pt x="739843" y="78020"/>
                  <a:pt x="738930" y="75299"/>
                  <a:pt x="736192" y="74392"/>
                </a:cubicBezTo>
                <a:cubicBezTo>
                  <a:pt x="729802" y="71670"/>
                  <a:pt x="723413" y="70763"/>
                  <a:pt x="717023" y="73485"/>
                </a:cubicBezTo>
                <a:cubicBezTo>
                  <a:pt x="714285" y="74392"/>
                  <a:pt x="712459" y="80742"/>
                  <a:pt x="708808" y="78020"/>
                </a:cubicBezTo>
                <a:cubicBezTo>
                  <a:pt x="709721" y="70763"/>
                  <a:pt x="717023" y="68949"/>
                  <a:pt x="722500" y="68042"/>
                </a:cubicBezTo>
                <a:close/>
                <a:moveTo>
                  <a:pt x="337333" y="68042"/>
                </a:moveTo>
                <a:cubicBezTo>
                  <a:pt x="339714" y="70721"/>
                  <a:pt x="342889" y="73399"/>
                  <a:pt x="345270" y="75185"/>
                </a:cubicBezTo>
                <a:cubicBezTo>
                  <a:pt x="344476" y="78757"/>
                  <a:pt x="341301" y="81436"/>
                  <a:pt x="338920" y="82329"/>
                </a:cubicBezTo>
                <a:cubicBezTo>
                  <a:pt x="337333" y="81436"/>
                  <a:pt x="334952" y="81436"/>
                  <a:pt x="334158" y="79650"/>
                </a:cubicBezTo>
                <a:cubicBezTo>
                  <a:pt x="335745" y="76078"/>
                  <a:pt x="336539" y="71614"/>
                  <a:pt x="337333" y="68042"/>
                </a:cubicBezTo>
                <a:close/>
                <a:moveTo>
                  <a:pt x="275985" y="65063"/>
                </a:moveTo>
                <a:cubicBezTo>
                  <a:pt x="282984" y="65732"/>
                  <a:pt x="289650" y="68185"/>
                  <a:pt x="294538" y="73089"/>
                </a:cubicBezTo>
                <a:cubicBezTo>
                  <a:pt x="302537" y="78440"/>
                  <a:pt x="305203" y="86466"/>
                  <a:pt x="308758" y="94492"/>
                </a:cubicBezTo>
                <a:cubicBezTo>
                  <a:pt x="308758" y="97168"/>
                  <a:pt x="308758" y="98951"/>
                  <a:pt x="306980" y="100735"/>
                </a:cubicBezTo>
                <a:cubicBezTo>
                  <a:pt x="305203" y="101626"/>
                  <a:pt x="300759" y="101626"/>
                  <a:pt x="298093" y="100735"/>
                </a:cubicBezTo>
                <a:cubicBezTo>
                  <a:pt x="296315" y="96276"/>
                  <a:pt x="296315" y="91817"/>
                  <a:pt x="293649" y="87358"/>
                </a:cubicBezTo>
                <a:cubicBezTo>
                  <a:pt x="286539" y="79332"/>
                  <a:pt x="275874" y="73089"/>
                  <a:pt x="265209" y="75765"/>
                </a:cubicBezTo>
                <a:cubicBezTo>
                  <a:pt x="247434" y="77548"/>
                  <a:pt x="234991" y="90925"/>
                  <a:pt x="219883" y="98951"/>
                </a:cubicBezTo>
                <a:cubicBezTo>
                  <a:pt x="178111" y="129272"/>
                  <a:pt x="138117" y="167618"/>
                  <a:pt x="107900" y="209532"/>
                </a:cubicBezTo>
                <a:cubicBezTo>
                  <a:pt x="104345" y="216666"/>
                  <a:pt x="96346" y="222017"/>
                  <a:pt x="95457" y="230043"/>
                </a:cubicBezTo>
                <a:cubicBezTo>
                  <a:pt x="90125" y="242528"/>
                  <a:pt x="88347" y="259472"/>
                  <a:pt x="99012" y="270173"/>
                </a:cubicBezTo>
                <a:cubicBezTo>
                  <a:pt x="103456" y="274632"/>
                  <a:pt x="110566" y="276415"/>
                  <a:pt x="116787" y="276415"/>
                </a:cubicBezTo>
                <a:cubicBezTo>
                  <a:pt x="116787" y="279091"/>
                  <a:pt x="120342" y="281766"/>
                  <a:pt x="117676" y="284442"/>
                </a:cubicBezTo>
                <a:cubicBezTo>
                  <a:pt x="109677" y="287117"/>
                  <a:pt x="99012" y="286225"/>
                  <a:pt x="92791" y="279983"/>
                </a:cubicBezTo>
                <a:cubicBezTo>
                  <a:pt x="84792" y="271065"/>
                  <a:pt x="78571" y="259472"/>
                  <a:pt x="79460" y="246987"/>
                </a:cubicBezTo>
                <a:cubicBezTo>
                  <a:pt x="81237" y="237177"/>
                  <a:pt x="86570" y="225584"/>
                  <a:pt x="87458" y="223800"/>
                </a:cubicBezTo>
                <a:cubicBezTo>
                  <a:pt x="100790" y="195263"/>
                  <a:pt x="124786" y="169402"/>
                  <a:pt x="147005" y="146215"/>
                </a:cubicBezTo>
                <a:cubicBezTo>
                  <a:pt x="165669" y="129272"/>
                  <a:pt x="182555" y="112328"/>
                  <a:pt x="202996" y="97168"/>
                </a:cubicBezTo>
                <a:cubicBezTo>
                  <a:pt x="219883" y="85574"/>
                  <a:pt x="234991" y="71306"/>
                  <a:pt x="255433" y="67739"/>
                </a:cubicBezTo>
                <a:cubicBezTo>
                  <a:pt x="261654" y="65509"/>
                  <a:pt x="268986" y="64395"/>
                  <a:pt x="275985" y="65063"/>
                </a:cubicBezTo>
                <a:close/>
                <a:moveTo>
                  <a:pt x="522494" y="64867"/>
                </a:moveTo>
                <a:cubicBezTo>
                  <a:pt x="525091" y="67609"/>
                  <a:pt x="526823" y="69437"/>
                  <a:pt x="527689" y="73093"/>
                </a:cubicBezTo>
                <a:cubicBezTo>
                  <a:pt x="529421" y="82233"/>
                  <a:pt x="521628" y="89545"/>
                  <a:pt x="515566" y="95029"/>
                </a:cubicBezTo>
                <a:cubicBezTo>
                  <a:pt x="507773" y="90459"/>
                  <a:pt x="502578" y="82233"/>
                  <a:pt x="500846" y="73093"/>
                </a:cubicBezTo>
                <a:cubicBezTo>
                  <a:pt x="501712" y="70351"/>
                  <a:pt x="502578" y="68523"/>
                  <a:pt x="505175" y="66695"/>
                </a:cubicBezTo>
                <a:cubicBezTo>
                  <a:pt x="506041" y="66695"/>
                  <a:pt x="507773" y="65781"/>
                  <a:pt x="509505" y="66695"/>
                </a:cubicBezTo>
                <a:cubicBezTo>
                  <a:pt x="507773" y="70351"/>
                  <a:pt x="507773" y="75835"/>
                  <a:pt x="509505" y="79491"/>
                </a:cubicBezTo>
                <a:cubicBezTo>
                  <a:pt x="511237" y="83147"/>
                  <a:pt x="515566" y="83147"/>
                  <a:pt x="519030" y="81319"/>
                </a:cubicBezTo>
                <a:cubicBezTo>
                  <a:pt x="519896" y="79491"/>
                  <a:pt x="522494" y="78577"/>
                  <a:pt x="521628" y="75835"/>
                </a:cubicBezTo>
                <a:cubicBezTo>
                  <a:pt x="519030" y="74921"/>
                  <a:pt x="516432" y="80405"/>
                  <a:pt x="513835" y="77663"/>
                </a:cubicBezTo>
                <a:cubicBezTo>
                  <a:pt x="511237" y="75835"/>
                  <a:pt x="510371" y="72179"/>
                  <a:pt x="512103" y="69437"/>
                </a:cubicBezTo>
                <a:cubicBezTo>
                  <a:pt x="514700" y="65781"/>
                  <a:pt x="518164" y="65781"/>
                  <a:pt x="522494" y="64867"/>
                </a:cubicBezTo>
                <a:close/>
                <a:moveTo>
                  <a:pt x="602072" y="63280"/>
                </a:moveTo>
                <a:cubicBezTo>
                  <a:pt x="603940" y="63280"/>
                  <a:pt x="603006" y="65959"/>
                  <a:pt x="604874" y="67745"/>
                </a:cubicBezTo>
                <a:cubicBezTo>
                  <a:pt x="607675" y="72209"/>
                  <a:pt x="614212" y="71316"/>
                  <a:pt x="615146" y="76674"/>
                </a:cubicBezTo>
                <a:cubicBezTo>
                  <a:pt x="609543" y="77567"/>
                  <a:pt x="604874" y="71316"/>
                  <a:pt x="601139" y="67745"/>
                </a:cubicBezTo>
                <a:cubicBezTo>
                  <a:pt x="602072" y="65959"/>
                  <a:pt x="599271" y="64173"/>
                  <a:pt x="602072" y="63280"/>
                </a:cubicBezTo>
                <a:close/>
                <a:moveTo>
                  <a:pt x="427821" y="61057"/>
                </a:moveTo>
                <a:cubicBezTo>
                  <a:pt x="426974" y="65290"/>
                  <a:pt x="423588" y="68677"/>
                  <a:pt x="420201" y="70370"/>
                </a:cubicBezTo>
                <a:cubicBezTo>
                  <a:pt x="418508" y="71217"/>
                  <a:pt x="416814" y="71217"/>
                  <a:pt x="415121" y="71217"/>
                </a:cubicBezTo>
                <a:cubicBezTo>
                  <a:pt x="415121" y="66137"/>
                  <a:pt x="420201" y="67830"/>
                  <a:pt x="422741" y="64444"/>
                </a:cubicBezTo>
                <a:cubicBezTo>
                  <a:pt x="423588" y="62750"/>
                  <a:pt x="425281" y="58517"/>
                  <a:pt x="427821" y="61057"/>
                </a:cubicBezTo>
                <a:close/>
                <a:moveTo>
                  <a:pt x="556222" y="60204"/>
                </a:moveTo>
                <a:cubicBezTo>
                  <a:pt x="558566" y="60414"/>
                  <a:pt x="561021" y="61047"/>
                  <a:pt x="563254" y="61047"/>
                </a:cubicBezTo>
                <a:cubicBezTo>
                  <a:pt x="563254" y="61047"/>
                  <a:pt x="563254" y="61047"/>
                  <a:pt x="567718" y="64420"/>
                </a:cubicBezTo>
                <a:cubicBezTo>
                  <a:pt x="573076" y="65264"/>
                  <a:pt x="577541" y="67794"/>
                  <a:pt x="580220" y="72010"/>
                </a:cubicBezTo>
                <a:cubicBezTo>
                  <a:pt x="580220" y="72010"/>
                  <a:pt x="580220" y="72010"/>
                  <a:pt x="580220" y="74540"/>
                </a:cubicBezTo>
                <a:cubicBezTo>
                  <a:pt x="568611" y="74540"/>
                  <a:pt x="562361" y="85504"/>
                  <a:pt x="550752" y="84661"/>
                </a:cubicBezTo>
                <a:cubicBezTo>
                  <a:pt x="548073" y="77070"/>
                  <a:pt x="542716" y="72010"/>
                  <a:pt x="537358" y="66950"/>
                </a:cubicBezTo>
                <a:cubicBezTo>
                  <a:pt x="539144" y="66107"/>
                  <a:pt x="540930" y="63577"/>
                  <a:pt x="544502" y="64420"/>
                </a:cubicBezTo>
                <a:cubicBezTo>
                  <a:pt x="542716" y="68637"/>
                  <a:pt x="545394" y="72010"/>
                  <a:pt x="548073" y="74540"/>
                </a:cubicBezTo>
                <a:cubicBezTo>
                  <a:pt x="549859" y="76227"/>
                  <a:pt x="553431" y="77070"/>
                  <a:pt x="556110" y="76227"/>
                </a:cubicBezTo>
                <a:cubicBezTo>
                  <a:pt x="557896" y="74540"/>
                  <a:pt x="559682" y="72854"/>
                  <a:pt x="559682" y="70324"/>
                </a:cubicBezTo>
                <a:cubicBezTo>
                  <a:pt x="558789" y="68637"/>
                  <a:pt x="557896" y="67794"/>
                  <a:pt x="556110" y="66107"/>
                </a:cubicBezTo>
                <a:cubicBezTo>
                  <a:pt x="553431" y="66950"/>
                  <a:pt x="557896" y="72854"/>
                  <a:pt x="553431" y="72854"/>
                </a:cubicBezTo>
                <a:cubicBezTo>
                  <a:pt x="550752" y="73697"/>
                  <a:pt x="548966" y="72010"/>
                  <a:pt x="548073" y="69480"/>
                </a:cubicBezTo>
                <a:cubicBezTo>
                  <a:pt x="547180" y="66950"/>
                  <a:pt x="548073" y="64420"/>
                  <a:pt x="549859" y="61890"/>
                </a:cubicBezTo>
                <a:cubicBezTo>
                  <a:pt x="551645" y="60204"/>
                  <a:pt x="553878" y="59993"/>
                  <a:pt x="556222" y="60204"/>
                </a:cubicBezTo>
                <a:close/>
                <a:moveTo>
                  <a:pt x="303201" y="57327"/>
                </a:moveTo>
                <a:cubicBezTo>
                  <a:pt x="307989" y="56850"/>
                  <a:pt x="312778" y="58517"/>
                  <a:pt x="315824" y="63280"/>
                </a:cubicBezTo>
                <a:cubicBezTo>
                  <a:pt x="316695" y="64232"/>
                  <a:pt x="316695" y="65184"/>
                  <a:pt x="316695" y="66137"/>
                </a:cubicBezTo>
                <a:cubicBezTo>
                  <a:pt x="313213" y="68042"/>
                  <a:pt x="311472" y="63280"/>
                  <a:pt x="308860" y="62327"/>
                </a:cubicBezTo>
                <a:cubicBezTo>
                  <a:pt x="302766" y="61375"/>
                  <a:pt x="297543" y="63280"/>
                  <a:pt x="292320" y="67089"/>
                </a:cubicBezTo>
                <a:cubicBezTo>
                  <a:pt x="291449" y="67089"/>
                  <a:pt x="289708" y="66137"/>
                  <a:pt x="290578" y="64232"/>
                </a:cubicBezTo>
                <a:cubicBezTo>
                  <a:pt x="293625" y="60422"/>
                  <a:pt x="298413" y="57803"/>
                  <a:pt x="303201" y="57327"/>
                </a:cubicBezTo>
                <a:close/>
                <a:moveTo>
                  <a:pt x="719414" y="55056"/>
                </a:moveTo>
                <a:cubicBezTo>
                  <a:pt x="726824" y="54167"/>
                  <a:pt x="734459" y="55278"/>
                  <a:pt x="740746" y="58390"/>
                </a:cubicBezTo>
                <a:cubicBezTo>
                  <a:pt x="748830" y="61946"/>
                  <a:pt x="755117" y="69058"/>
                  <a:pt x="759608" y="75281"/>
                </a:cubicBezTo>
                <a:cubicBezTo>
                  <a:pt x="759608" y="75281"/>
                  <a:pt x="759608" y="75281"/>
                  <a:pt x="758710" y="77059"/>
                </a:cubicBezTo>
                <a:cubicBezTo>
                  <a:pt x="754219" y="75281"/>
                  <a:pt x="749728" y="79726"/>
                  <a:pt x="747931" y="75281"/>
                </a:cubicBezTo>
                <a:cubicBezTo>
                  <a:pt x="739848" y="65502"/>
                  <a:pt x="725477" y="62835"/>
                  <a:pt x="713800" y="66391"/>
                </a:cubicBezTo>
                <a:cubicBezTo>
                  <a:pt x="710208" y="68169"/>
                  <a:pt x="708411" y="70836"/>
                  <a:pt x="705717" y="74392"/>
                </a:cubicBezTo>
                <a:cubicBezTo>
                  <a:pt x="704819" y="77059"/>
                  <a:pt x="704819" y="81504"/>
                  <a:pt x="706615" y="84171"/>
                </a:cubicBezTo>
                <a:cubicBezTo>
                  <a:pt x="711106" y="85949"/>
                  <a:pt x="717393" y="79726"/>
                  <a:pt x="720088" y="86838"/>
                </a:cubicBezTo>
                <a:cubicBezTo>
                  <a:pt x="720986" y="89505"/>
                  <a:pt x="720088" y="92172"/>
                  <a:pt x="718291" y="93061"/>
                </a:cubicBezTo>
                <a:cubicBezTo>
                  <a:pt x="716495" y="96617"/>
                  <a:pt x="712004" y="95728"/>
                  <a:pt x="709310" y="95728"/>
                </a:cubicBezTo>
                <a:cubicBezTo>
                  <a:pt x="703920" y="95728"/>
                  <a:pt x="698531" y="91283"/>
                  <a:pt x="694939" y="85949"/>
                </a:cubicBezTo>
                <a:cubicBezTo>
                  <a:pt x="691346" y="77948"/>
                  <a:pt x="694040" y="69947"/>
                  <a:pt x="699430" y="63724"/>
                </a:cubicBezTo>
                <a:cubicBezTo>
                  <a:pt x="704819" y="58834"/>
                  <a:pt x="712004" y="55945"/>
                  <a:pt x="719414" y="55056"/>
                </a:cubicBezTo>
                <a:close/>
                <a:moveTo>
                  <a:pt x="635778" y="54659"/>
                </a:moveTo>
                <a:cubicBezTo>
                  <a:pt x="636783" y="53667"/>
                  <a:pt x="637677" y="53667"/>
                  <a:pt x="637677" y="56753"/>
                </a:cubicBezTo>
                <a:cubicBezTo>
                  <a:pt x="634996" y="63809"/>
                  <a:pt x="632314" y="72628"/>
                  <a:pt x="637677" y="79684"/>
                </a:cubicBezTo>
                <a:cubicBezTo>
                  <a:pt x="640358" y="84094"/>
                  <a:pt x="644826" y="89385"/>
                  <a:pt x="650188" y="92031"/>
                </a:cubicBezTo>
                <a:cubicBezTo>
                  <a:pt x="650188" y="95559"/>
                  <a:pt x="649295" y="99087"/>
                  <a:pt x="650188" y="102614"/>
                </a:cubicBezTo>
                <a:cubicBezTo>
                  <a:pt x="652870" y="111434"/>
                  <a:pt x="659126" y="119371"/>
                  <a:pt x="667169" y="125545"/>
                </a:cubicBezTo>
                <a:cubicBezTo>
                  <a:pt x="677000" y="132600"/>
                  <a:pt x="692193" y="131718"/>
                  <a:pt x="702023" y="125545"/>
                </a:cubicBezTo>
                <a:cubicBezTo>
                  <a:pt x="702023" y="125545"/>
                  <a:pt x="702023" y="125545"/>
                  <a:pt x="714535" y="115843"/>
                </a:cubicBezTo>
                <a:cubicBezTo>
                  <a:pt x="722578" y="120253"/>
                  <a:pt x="732409" y="117607"/>
                  <a:pt x="738665" y="113198"/>
                </a:cubicBezTo>
                <a:cubicBezTo>
                  <a:pt x="741346" y="109670"/>
                  <a:pt x="744027" y="105260"/>
                  <a:pt x="748496" y="105260"/>
                </a:cubicBezTo>
                <a:cubicBezTo>
                  <a:pt x="745815" y="114080"/>
                  <a:pt x="736878" y="117607"/>
                  <a:pt x="728834" y="120253"/>
                </a:cubicBezTo>
                <a:cubicBezTo>
                  <a:pt x="724366" y="120253"/>
                  <a:pt x="720791" y="122017"/>
                  <a:pt x="716323" y="120253"/>
                </a:cubicBezTo>
                <a:cubicBezTo>
                  <a:pt x="706492" y="128191"/>
                  <a:pt x="695767" y="137892"/>
                  <a:pt x="682362" y="135246"/>
                </a:cubicBezTo>
                <a:cubicBezTo>
                  <a:pt x="667169" y="134364"/>
                  <a:pt x="653763" y="124663"/>
                  <a:pt x="647507" y="111434"/>
                </a:cubicBezTo>
                <a:cubicBezTo>
                  <a:pt x="645720" y="105260"/>
                  <a:pt x="644826" y="99968"/>
                  <a:pt x="644826" y="93795"/>
                </a:cubicBezTo>
                <a:cubicBezTo>
                  <a:pt x="642145" y="90267"/>
                  <a:pt x="637677" y="88503"/>
                  <a:pt x="635889" y="84094"/>
                </a:cubicBezTo>
                <a:cubicBezTo>
                  <a:pt x="631421" y="77038"/>
                  <a:pt x="627846" y="66455"/>
                  <a:pt x="633208" y="58517"/>
                </a:cubicBezTo>
                <a:cubicBezTo>
                  <a:pt x="633655" y="57635"/>
                  <a:pt x="634772" y="55651"/>
                  <a:pt x="635778" y="54659"/>
                </a:cubicBezTo>
                <a:close/>
                <a:moveTo>
                  <a:pt x="700190" y="53074"/>
                </a:moveTo>
                <a:cubicBezTo>
                  <a:pt x="702004" y="52167"/>
                  <a:pt x="704726" y="53074"/>
                  <a:pt x="705633" y="54888"/>
                </a:cubicBezTo>
                <a:cubicBezTo>
                  <a:pt x="704726" y="56703"/>
                  <a:pt x="702911" y="57610"/>
                  <a:pt x="701097" y="58517"/>
                </a:cubicBezTo>
                <a:cubicBezTo>
                  <a:pt x="700190" y="57610"/>
                  <a:pt x="699283" y="54888"/>
                  <a:pt x="700190" y="53074"/>
                </a:cubicBezTo>
                <a:close/>
                <a:moveTo>
                  <a:pt x="559116" y="46951"/>
                </a:moveTo>
                <a:cubicBezTo>
                  <a:pt x="560984" y="46044"/>
                  <a:pt x="565653" y="44230"/>
                  <a:pt x="567521" y="46951"/>
                </a:cubicBezTo>
                <a:cubicBezTo>
                  <a:pt x="565653" y="49673"/>
                  <a:pt x="564719" y="53301"/>
                  <a:pt x="562852" y="56023"/>
                </a:cubicBezTo>
                <a:lnTo>
                  <a:pt x="552580" y="56930"/>
                </a:lnTo>
                <a:cubicBezTo>
                  <a:pt x="551646" y="53301"/>
                  <a:pt x="555381" y="48766"/>
                  <a:pt x="559116" y="46951"/>
                </a:cubicBezTo>
                <a:close/>
                <a:moveTo>
                  <a:pt x="394659" y="46703"/>
                </a:moveTo>
                <a:cubicBezTo>
                  <a:pt x="395541" y="45817"/>
                  <a:pt x="396423" y="45817"/>
                  <a:pt x="396423" y="46703"/>
                </a:cubicBezTo>
                <a:cubicBezTo>
                  <a:pt x="400833" y="52902"/>
                  <a:pt x="399951" y="59987"/>
                  <a:pt x="399951" y="67073"/>
                </a:cubicBezTo>
                <a:cubicBezTo>
                  <a:pt x="398187" y="76815"/>
                  <a:pt x="390250" y="83014"/>
                  <a:pt x="382312" y="86557"/>
                </a:cubicBezTo>
                <a:cubicBezTo>
                  <a:pt x="381430" y="89214"/>
                  <a:pt x="382312" y="90985"/>
                  <a:pt x="382312" y="93642"/>
                </a:cubicBezTo>
                <a:cubicBezTo>
                  <a:pt x="379666" y="106041"/>
                  <a:pt x="371729" y="117555"/>
                  <a:pt x="360264" y="123754"/>
                </a:cubicBezTo>
                <a:cubicBezTo>
                  <a:pt x="346153" y="129954"/>
                  <a:pt x="331160" y="125526"/>
                  <a:pt x="319694" y="117555"/>
                </a:cubicBezTo>
                <a:cubicBezTo>
                  <a:pt x="319694" y="117555"/>
                  <a:pt x="319694" y="117555"/>
                  <a:pt x="310875" y="106927"/>
                </a:cubicBezTo>
                <a:lnTo>
                  <a:pt x="300857" y="105720"/>
                </a:lnTo>
                <a:lnTo>
                  <a:pt x="310875" y="105156"/>
                </a:lnTo>
                <a:cubicBezTo>
                  <a:pt x="311757" y="104270"/>
                  <a:pt x="314403" y="102499"/>
                  <a:pt x="315285" y="104270"/>
                </a:cubicBezTo>
                <a:cubicBezTo>
                  <a:pt x="319694" y="113126"/>
                  <a:pt x="328514" y="120212"/>
                  <a:pt x="338215" y="121983"/>
                </a:cubicBezTo>
                <a:cubicBezTo>
                  <a:pt x="353208" y="124640"/>
                  <a:pt x="365555" y="117555"/>
                  <a:pt x="373493" y="105156"/>
                </a:cubicBezTo>
                <a:cubicBezTo>
                  <a:pt x="374375" y="98956"/>
                  <a:pt x="377021" y="92756"/>
                  <a:pt x="377021" y="86557"/>
                </a:cubicBezTo>
                <a:cubicBezTo>
                  <a:pt x="378784" y="83900"/>
                  <a:pt x="382312" y="83014"/>
                  <a:pt x="385840" y="81243"/>
                </a:cubicBezTo>
                <a:cubicBezTo>
                  <a:pt x="390250" y="77700"/>
                  <a:pt x="393777" y="73272"/>
                  <a:pt x="395541" y="67958"/>
                </a:cubicBezTo>
                <a:cubicBezTo>
                  <a:pt x="395541" y="62644"/>
                  <a:pt x="399951" y="57330"/>
                  <a:pt x="395541" y="52016"/>
                </a:cubicBezTo>
                <a:cubicBezTo>
                  <a:pt x="394659" y="50245"/>
                  <a:pt x="393777" y="48474"/>
                  <a:pt x="394659" y="46703"/>
                </a:cubicBezTo>
                <a:close/>
                <a:moveTo>
                  <a:pt x="462137" y="45112"/>
                </a:moveTo>
                <a:cubicBezTo>
                  <a:pt x="466697" y="44230"/>
                  <a:pt x="470345" y="45112"/>
                  <a:pt x="473993" y="46876"/>
                </a:cubicBezTo>
                <a:cubicBezTo>
                  <a:pt x="473993" y="49521"/>
                  <a:pt x="476729" y="51285"/>
                  <a:pt x="474905" y="53049"/>
                </a:cubicBezTo>
                <a:cubicBezTo>
                  <a:pt x="473081" y="53049"/>
                  <a:pt x="469433" y="53049"/>
                  <a:pt x="468521" y="54813"/>
                </a:cubicBezTo>
                <a:cubicBezTo>
                  <a:pt x="470345" y="57459"/>
                  <a:pt x="474905" y="54813"/>
                  <a:pt x="477641" y="56577"/>
                </a:cubicBezTo>
                <a:cubicBezTo>
                  <a:pt x="479464" y="58341"/>
                  <a:pt x="481288" y="60105"/>
                  <a:pt x="482200" y="62750"/>
                </a:cubicBezTo>
                <a:cubicBezTo>
                  <a:pt x="481288" y="65396"/>
                  <a:pt x="479464" y="68924"/>
                  <a:pt x="476729" y="69806"/>
                </a:cubicBezTo>
                <a:cubicBezTo>
                  <a:pt x="474905" y="69806"/>
                  <a:pt x="473081" y="69806"/>
                  <a:pt x="471257" y="68924"/>
                </a:cubicBezTo>
                <a:cubicBezTo>
                  <a:pt x="469433" y="67160"/>
                  <a:pt x="473081" y="63632"/>
                  <a:pt x="470345" y="62750"/>
                </a:cubicBezTo>
                <a:cubicBezTo>
                  <a:pt x="468521" y="63632"/>
                  <a:pt x="467609" y="64514"/>
                  <a:pt x="467609" y="66278"/>
                </a:cubicBezTo>
                <a:cubicBezTo>
                  <a:pt x="466697" y="69806"/>
                  <a:pt x="469433" y="70688"/>
                  <a:pt x="471257" y="73334"/>
                </a:cubicBezTo>
                <a:cubicBezTo>
                  <a:pt x="475817" y="74216"/>
                  <a:pt x="480376" y="72452"/>
                  <a:pt x="483112" y="68924"/>
                </a:cubicBezTo>
                <a:cubicBezTo>
                  <a:pt x="484024" y="67160"/>
                  <a:pt x="484936" y="64514"/>
                  <a:pt x="486760" y="63632"/>
                </a:cubicBezTo>
                <a:cubicBezTo>
                  <a:pt x="488584" y="63632"/>
                  <a:pt x="490408" y="65396"/>
                  <a:pt x="491320" y="66278"/>
                </a:cubicBezTo>
                <a:cubicBezTo>
                  <a:pt x="486760" y="70688"/>
                  <a:pt x="478553" y="75098"/>
                  <a:pt x="477641" y="83035"/>
                </a:cubicBezTo>
                <a:cubicBezTo>
                  <a:pt x="475817" y="83917"/>
                  <a:pt x="473081" y="83035"/>
                  <a:pt x="471257" y="83035"/>
                </a:cubicBezTo>
                <a:cubicBezTo>
                  <a:pt x="463049" y="81271"/>
                  <a:pt x="457578" y="75098"/>
                  <a:pt x="449370" y="74216"/>
                </a:cubicBezTo>
                <a:cubicBezTo>
                  <a:pt x="448458" y="70688"/>
                  <a:pt x="450282" y="68042"/>
                  <a:pt x="452106" y="66278"/>
                </a:cubicBezTo>
                <a:cubicBezTo>
                  <a:pt x="456666" y="61869"/>
                  <a:pt x="463961" y="62750"/>
                  <a:pt x="466697" y="56577"/>
                </a:cubicBezTo>
                <a:cubicBezTo>
                  <a:pt x="463049" y="53931"/>
                  <a:pt x="460313" y="50403"/>
                  <a:pt x="460313" y="46876"/>
                </a:cubicBezTo>
                <a:cubicBezTo>
                  <a:pt x="460313" y="45994"/>
                  <a:pt x="461225" y="45112"/>
                  <a:pt x="462137" y="45112"/>
                </a:cubicBezTo>
                <a:close/>
                <a:moveTo>
                  <a:pt x="329509" y="43172"/>
                </a:moveTo>
                <a:cubicBezTo>
                  <a:pt x="330757" y="42907"/>
                  <a:pt x="331664" y="43701"/>
                  <a:pt x="330757" y="46347"/>
                </a:cubicBezTo>
                <a:cubicBezTo>
                  <a:pt x="330757" y="48463"/>
                  <a:pt x="330757" y="49522"/>
                  <a:pt x="330757" y="50580"/>
                </a:cubicBezTo>
                <a:cubicBezTo>
                  <a:pt x="328035" y="49522"/>
                  <a:pt x="327128" y="48463"/>
                  <a:pt x="326221" y="46347"/>
                </a:cubicBezTo>
                <a:cubicBezTo>
                  <a:pt x="326675" y="44759"/>
                  <a:pt x="328262" y="43436"/>
                  <a:pt x="329509" y="43172"/>
                </a:cubicBezTo>
                <a:close/>
                <a:moveTo>
                  <a:pt x="600899" y="41576"/>
                </a:moveTo>
                <a:cubicBezTo>
                  <a:pt x="602466" y="41021"/>
                  <a:pt x="604033" y="40799"/>
                  <a:pt x="605377" y="42131"/>
                </a:cubicBezTo>
                <a:cubicBezTo>
                  <a:pt x="608959" y="43906"/>
                  <a:pt x="610750" y="46570"/>
                  <a:pt x="611645" y="49234"/>
                </a:cubicBezTo>
                <a:cubicBezTo>
                  <a:pt x="613436" y="53674"/>
                  <a:pt x="610750" y="56337"/>
                  <a:pt x="607168" y="58113"/>
                </a:cubicBezTo>
                <a:cubicBezTo>
                  <a:pt x="603586" y="59889"/>
                  <a:pt x="600899" y="53674"/>
                  <a:pt x="598213" y="58113"/>
                </a:cubicBezTo>
                <a:cubicBezTo>
                  <a:pt x="597317" y="60777"/>
                  <a:pt x="598213" y="64329"/>
                  <a:pt x="599108" y="67880"/>
                </a:cubicBezTo>
                <a:cubicBezTo>
                  <a:pt x="603586" y="74096"/>
                  <a:pt x="608959" y="78535"/>
                  <a:pt x="616123" y="81199"/>
                </a:cubicBezTo>
                <a:cubicBezTo>
                  <a:pt x="618809" y="82975"/>
                  <a:pt x="619705" y="87414"/>
                  <a:pt x="621496" y="90078"/>
                </a:cubicBezTo>
                <a:cubicBezTo>
                  <a:pt x="617914" y="91854"/>
                  <a:pt x="613436" y="88302"/>
                  <a:pt x="609854" y="88302"/>
                </a:cubicBezTo>
                <a:cubicBezTo>
                  <a:pt x="598213" y="82087"/>
                  <a:pt x="588362" y="72320"/>
                  <a:pt x="586571" y="59001"/>
                </a:cubicBezTo>
                <a:cubicBezTo>
                  <a:pt x="586571" y="52786"/>
                  <a:pt x="590153" y="46570"/>
                  <a:pt x="596422" y="43019"/>
                </a:cubicBezTo>
                <a:cubicBezTo>
                  <a:pt x="597765" y="43019"/>
                  <a:pt x="599332" y="42131"/>
                  <a:pt x="600899" y="41576"/>
                </a:cubicBezTo>
                <a:close/>
                <a:moveTo>
                  <a:pt x="662121" y="41055"/>
                </a:moveTo>
                <a:cubicBezTo>
                  <a:pt x="669625" y="41055"/>
                  <a:pt x="677130" y="44683"/>
                  <a:pt x="679944" y="51941"/>
                </a:cubicBezTo>
                <a:cubicBezTo>
                  <a:pt x="680882" y="53755"/>
                  <a:pt x="681820" y="57383"/>
                  <a:pt x="679944" y="60105"/>
                </a:cubicBezTo>
                <a:cubicBezTo>
                  <a:pt x="679944" y="60105"/>
                  <a:pt x="679944" y="60105"/>
                  <a:pt x="679006" y="59198"/>
                </a:cubicBezTo>
                <a:cubicBezTo>
                  <a:pt x="677130" y="53755"/>
                  <a:pt x="674316" y="46498"/>
                  <a:pt x="667749" y="45591"/>
                </a:cubicBezTo>
                <a:cubicBezTo>
                  <a:pt x="664935" y="43776"/>
                  <a:pt x="661183" y="47405"/>
                  <a:pt x="661183" y="42869"/>
                </a:cubicBezTo>
                <a:cubicBezTo>
                  <a:pt x="661183" y="41962"/>
                  <a:pt x="661183" y="41962"/>
                  <a:pt x="662121" y="41055"/>
                </a:cubicBezTo>
                <a:close/>
                <a:moveTo>
                  <a:pt x="630154" y="41055"/>
                </a:moveTo>
                <a:cubicBezTo>
                  <a:pt x="632839" y="41055"/>
                  <a:pt x="632839" y="43731"/>
                  <a:pt x="633733" y="45516"/>
                </a:cubicBezTo>
                <a:cubicBezTo>
                  <a:pt x="635523" y="48192"/>
                  <a:pt x="632839" y="50869"/>
                  <a:pt x="631049" y="52653"/>
                </a:cubicBezTo>
                <a:cubicBezTo>
                  <a:pt x="630154" y="52653"/>
                  <a:pt x="627470" y="52653"/>
                  <a:pt x="627470" y="54437"/>
                </a:cubicBezTo>
                <a:cubicBezTo>
                  <a:pt x="629260" y="58898"/>
                  <a:pt x="626575" y="62466"/>
                  <a:pt x="626575" y="67819"/>
                </a:cubicBezTo>
                <a:cubicBezTo>
                  <a:pt x="626575" y="78525"/>
                  <a:pt x="632839" y="86554"/>
                  <a:pt x="640892" y="94584"/>
                </a:cubicBezTo>
                <a:cubicBezTo>
                  <a:pt x="640892" y="103505"/>
                  <a:pt x="642681" y="111535"/>
                  <a:pt x="648050" y="118672"/>
                </a:cubicBezTo>
                <a:cubicBezTo>
                  <a:pt x="648050" y="118672"/>
                  <a:pt x="648050" y="118672"/>
                  <a:pt x="657892" y="129378"/>
                </a:cubicBezTo>
                <a:cubicBezTo>
                  <a:pt x="669524" y="138299"/>
                  <a:pt x="686525" y="140976"/>
                  <a:pt x="699946" y="135623"/>
                </a:cubicBezTo>
                <a:cubicBezTo>
                  <a:pt x="707105" y="133838"/>
                  <a:pt x="710684" y="125809"/>
                  <a:pt x="717842" y="123133"/>
                </a:cubicBezTo>
                <a:cubicBezTo>
                  <a:pt x="730369" y="124917"/>
                  <a:pt x="743790" y="119564"/>
                  <a:pt x="750054" y="108858"/>
                </a:cubicBezTo>
                <a:cubicBezTo>
                  <a:pt x="752738" y="107074"/>
                  <a:pt x="751843" y="101721"/>
                  <a:pt x="755422" y="101721"/>
                </a:cubicBezTo>
                <a:cubicBezTo>
                  <a:pt x="759001" y="100829"/>
                  <a:pt x="761686" y="100829"/>
                  <a:pt x="764370" y="101721"/>
                </a:cubicBezTo>
                <a:cubicBezTo>
                  <a:pt x="763475" y="107966"/>
                  <a:pt x="760791" y="115103"/>
                  <a:pt x="755422" y="119564"/>
                </a:cubicBezTo>
                <a:cubicBezTo>
                  <a:pt x="751843" y="124917"/>
                  <a:pt x="745580" y="126701"/>
                  <a:pt x="740211" y="130270"/>
                </a:cubicBezTo>
                <a:cubicBezTo>
                  <a:pt x="733053" y="131162"/>
                  <a:pt x="726790" y="133838"/>
                  <a:pt x="719631" y="134730"/>
                </a:cubicBezTo>
                <a:cubicBezTo>
                  <a:pt x="707999" y="146328"/>
                  <a:pt x="691894" y="149005"/>
                  <a:pt x="675788" y="147221"/>
                </a:cubicBezTo>
                <a:cubicBezTo>
                  <a:pt x="669524" y="145436"/>
                  <a:pt x="663261" y="143652"/>
                  <a:pt x="657892" y="140083"/>
                </a:cubicBezTo>
                <a:cubicBezTo>
                  <a:pt x="642681" y="131162"/>
                  <a:pt x="633733" y="115103"/>
                  <a:pt x="631049" y="98152"/>
                </a:cubicBezTo>
                <a:cubicBezTo>
                  <a:pt x="622996" y="91015"/>
                  <a:pt x="618522" y="80309"/>
                  <a:pt x="617628" y="70496"/>
                </a:cubicBezTo>
                <a:cubicBezTo>
                  <a:pt x="616733" y="58898"/>
                  <a:pt x="622101" y="49084"/>
                  <a:pt x="630154" y="41055"/>
                </a:cubicBezTo>
                <a:close/>
                <a:moveTo>
                  <a:pt x="304264" y="40356"/>
                </a:moveTo>
                <a:cubicBezTo>
                  <a:pt x="313936" y="39467"/>
                  <a:pt x="322728" y="47468"/>
                  <a:pt x="328883" y="54580"/>
                </a:cubicBezTo>
                <a:cubicBezTo>
                  <a:pt x="331520" y="60803"/>
                  <a:pt x="334158" y="67915"/>
                  <a:pt x="330641" y="74138"/>
                </a:cubicBezTo>
                <a:cubicBezTo>
                  <a:pt x="328003" y="79472"/>
                  <a:pt x="323607" y="83917"/>
                  <a:pt x="317453" y="83028"/>
                </a:cubicBezTo>
                <a:cubicBezTo>
                  <a:pt x="314815" y="83028"/>
                  <a:pt x="312177" y="81250"/>
                  <a:pt x="310419" y="78583"/>
                </a:cubicBezTo>
                <a:cubicBezTo>
                  <a:pt x="309539" y="76805"/>
                  <a:pt x="309539" y="75027"/>
                  <a:pt x="310419" y="74138"/>
                </a:cubicBezTo>
                <a:cubicBezTo>
                  <a:pt x="312177" y="70582"/>
                  <a:pt x="316573" y="69693"/>
                  <a:pt x="320090" y="69693"/>
                </a:cubicBezTo>
                <a:cubicBezTo>
                  <a:pt x="321849" y="70582"/>
                  <a:pt x="322728" y="68804"/>
                  <a:pt x="322728" y="67915"/>
                </a:cubicBezTo>
                <a:cubicBezTo>
                  <a:pt x="322728" y="61692"/>
                  <a:pt x="318332" y="57247"/>
                  <a:pt x="313056" y="54580"/>
                </a:cubicBezTo>
                <a:cubicBezTo>
                  <a:pt x="313056" y="54580"/>
                  <a:pt x="313056" y="54580"/>
                  <a:pt x="305143" y="51913"/>
                </a:cubicBezTo>
                <a:cubicBezTo>
                  <a:pt x="296351" y="53691"/>
                  <a:pt x="290196" y="58136"/>
                  <a:pt x="284042" y="62581"/>
                </a:cubicBezTo>
                <a:cubicBezTo>
                  <a:pt x="281404" y="61692"/>
                  <a:pt x="277887" y="62581"/>
                  <a:pt x="277008" y="59914"/>
                </a:cubicBezTo>
                <a:cubicBezTo>
                  <a:pt x="281404" y="47468"/>
                  <a:pt x="292834" y="43912"/>
                  <a:pt x="304264" y="40356"/>
                </a:cubicBezTo>
                <a:close/>
                <a:moveTo>
                  <a:pt x="425071" y="38638"/>
                </a:moveTo>
                <a:cubicBezTo>
                  <a:pt x="427462" y="38096"/>
                  <a:pt x="430070" y="38313"/>
                  <a:pt x="432243" y="38746"/>
                </a:cubicBezTo>
                <a:cubicBezTo>
                  <a:pt x="436590" y="39612"/>
                  <a:pt x="439198" y="43941"/>
                  <a:pt x="441806" y="47405"/>
                </a:cubicBezTo>
                <a:cubicBezTo>
                  <a:pt x="445283" y="56930"/>
                  <a:pt x="441806" y="69053"/>
                  <a:pt x="434851" y="75114"/>
                </a:cubicBezTo>
                <a:cubicBezTo>
                  <a:pt x="427896" y="82041"/>
                  <a:pt x="419203" y="85505"/>
                  <a:pt x="409640" y="84639"/>
                </a:cubicBezTo>
                <a:cubicBezTo>
                  <a:pt x="408771" y="81175"/>
                  <a:pt x="413118" y="78578"/>
                  <a:pt x="413987" y="75114"/>
                </a:cubicBezTo>
                <a:cubicBezTo>
                  <a:pt x="419203" y="74248"/>
                  <a:pt x="425288" y="72516"/>
                  <a:pt x="428766" y="67321"/>
                </a:cubicBezTo>
                <a:cubicBezTo>
                  <a:pt x="431374" y="63857"/>
                  <a:pt x="433112" y="59528"/>
                  <a:pt x="433112" y="55198"/>
                </a:cubicBezTo>
                <a:cubicBezTo>
                  <a:pt x="430504" y="52600"/>
                  <a:pt x="423550" y="56930"/>
                  <a:pt x="420942" y="51734"/>
                </a:cubicBezTo>
                <a:cubicBezTo>
                  <a:pt x="419203" y="50003"/>
                  <a:pt x="417464" y="45673"/>
                  <a:pt x="419203" y="43075"/>
                </a:cubicBezTo>
                <a:cubicBezTo>
                  <a:pt x="420507" y="40478"/>
                  <a:pt x="422680" y="39179"/>
                  <a:pt x="425071" y="38638"/>
                </a:cubicBezTo>
                <a:close/>
                <a:moveTo>
                  <a:pt x="698330" y="37880"/>
                </a:moveTo>
                <a:cubicBezTo>
                  <a:pt x="707326" y="37880"/>
                  <a:pt x="715422" y="41452"/>
                  <a:pt x="719920" y="49488"/>
                </a:cubicBezTo>
                <a:cubicBezTo>
                  <a:pt x="718121" y="52167"/>
                  <a:pt x="714522" y="51274"/>
                  <a:pt x="710924" y="52167"/>
                </a:cubicBezTo>
                <a:cubicBezTo>
                  <a:pt x="707326" y="51274"/>
                  <a:pt x="703728" y="47702"/>
                  <a:pt x="698330" y="47702"/>
                </a:cubicBezTo>
                <a:cubicBezTo>
                  <a:pt x="699230" y="44130"/>
                  <a:pt x="692933" y="39666"/>
                  <a:pt x="698330" y="37880"/>
                </a:cubicBezTo>
                <a:close/>
                <a:moveTo>
                  <a:pt x="514153" y="34891"/>
                </a:moveTo>
                <a:cubicBezTo>
                  <a:pt x="515040" y="34004"/>
                  <a:pt x="517701" y="33117"/>
                  <a:pt x="518588" y="34891"/>
                </a:cubicBezTo>
                <a:cubicBezTo>
                  <a:pt x="523911" y="41101"/>
                  <a:pt x="531008" y="47311"/>
                  <a:pt x="528347" y="56182"/>
                </a:cubicBezTo>
                <a:cubicBezTo>
                  <a:pt x="527459" y="58843"/>
                  <a:pt x="525685" y="61505"/>
                  <a:pt x="523024" y="61505"/>
                </a:cubicBezTo>
                <a:cubicBezTo>
                  <a:pt x="523911" y="57956"/>
                  <a:pt x="525685" y="52633"/>
                  <a:pt x="521250" y="49085"/>
                </a:cubicBezTo>
                <a:cubicBezTo>
                  <a:pt x="518588" y="47311"/>
                  <a:pt x="515040" y="45537"/>
                  <a:pt x="512378" y="47311"/>
                </a:cubicBezTo>
                <a:cubicBezTo>
                  <a:pt x="510604" y="47311"/>
                  <a:pt x="508830" y="49972"/>
                  <a:pt x="507943" y="51746"/>
                </a:cubicBezTo>
                <a:cubicBezTo>
                  <a:pt x="507943" y="52633"/>
                  <a:pt x="508830" y="54408"/>
                  <a:pt x="510604" y="55295"/>
                </a:cubicBezTo>
                <a:cubicBezTo>
                  <a:pt x="514153" y="54408"/>
                  <a:pt x="510604" y="49972"/>
                  <a:pt x="514153" y="49972"/>
                </a:cubicBezTo>
                <a:cubicBezTo>
                  <a:pt x="516814" y="49085"/>
                  <a:pt x="518588" y="52633"/>
                  <a:pt x="520363" y="54408"/>
                </a:cubicBezTo>
                <a:cubicBezTo>
                  <a:pt x="521250" y="56182"/>
                  <a:pt x="519475" y="57956"/>
                  <a:pt x="518588" y="59730"/>
                </a:cubicBezTo>
                <a:cubicBezTo>
                  <a:pt x="515927" y="61505"/>
                  <a:pt x="513266" y="63279"/>
                  <a:pt x="510604" y="63279"/>
                </a:cubicBezTo>
                <a:cubicBezTo>
                  <a:pt x="507943" y="61505"/>
                  <a:pt x="503507" y="61505"/>
                  <a:pt x="502620" y="57956"/>
                </a:cubicBezTo>
                <a:cubicBezTo>
                  <a:pt x="500846" y="52633"/>
                  <a:pt x="501733" y="47311"/>
                  <a:pt x="504394" y="43762"/>
                </a:cubicBezTo>
                <a:cubicBezTo>
                  <a:pt x="507056" y="39327"/>
                  <a:pt x="511491" y="38440"/>
                  <a:pt x="514153" y="34891"/>
                </a:cubicBezTo>
                <a:close/>
                <a:moveTo>
                  <a:pt x="364208" y="34579"/>
                </a:moveTo>
                <a:cubicBezTo>
                  <a:pt x="366589" y="33641"/>
                  <a:pt x="368857" y="33406"/>
                  <a:pt x="370671" y="35282"/>
                </a:cubicBezTo>
                <a:cubicBezTo>
                  <a:pt x="369764" y="38096"/>
                  <a:pt x="366135" y="36220"/>
                  <a:pt x="363414" y="38096"/>
                </a:cubicBezTo>
                <a:lnTo>
                  <a:pt x="357064" y="43724"/>
                </a:lnTo>
                <a:cubicBezTo>
                  <a:pt x="356157" y="46539"/>
                  <a:pt x="356157" y="50291"/>
                  <a:pt x="354342" y="52167"/>
                </a:cubicBezTo>
                <a:cubicBezTo>
                  <a:pt x="352528" y="51229"/>
                  <a:pt x="351621" y="50291"/>
                  <a:pt x="351621" y="49353"/>
                </a:cubicBezTo>
                <a:cubicBezTo>
                  <a:pt x="351621" y="44663"/>
                  <a:pt x="354342" y="40910"/>
                  <a:pt x="357064" y="38096"/>
                </a:cubicBezTo>
                <a:cubicBezTo>
                  <a:pt x="359332" y="37158"/>
                  <a:pt x="361826" y="35517"/>
                  <a:pt x="364208" y="34579"/>
                </a:cubicBezTo>
                <a:close/>
                <a:moveTo>
                  <a:pt x="406143" y="34015"/>
                </a:moveTo>
                <a:cubicBezTo>
                  <a:pt x="406143" y="34015"/>
                  <a:pt x="406143" y="34015"/>
                  <a:pt x="411529" y="42993"/>
                </a:cubicBezTo>
                <a:cubicBezTo>
                  <a:pt x="414222" y="47482"/>
                  <a:pt x="414222" y="52869"/>
                  <a:pt x="415120" y="58257"/>
                </a:cubicBezTo>
                <a:cubicBezTo>
                  <a:pt x="413325" y="71724"/>
                  <a:pt x="407041" y="83396"/>
                  <a:pt x="396268" y="92375"/>
                </a:cubicBezTo>
                <a:cubicBezTo>
                  <a:pt x="394473" y="99557"/>
                  <a:pt x="392678" y="106740"/>
                  <a:pt x="389985" y="113923"/>
                </a:cubicBezTo>
                <a:cubicBezTo>
                  <a:pt x="387292" y="115719"/>
                  <a:pt x="385496" y="120208"/>
                  <a:pt x="383701" y="122901"/>
                </a:cubicBezTo>
                <a:cubicBezTo>
                  <a:pt x="370235" y="134573"/>
                  <a:pt x="352282" y="142654"/>
                  <a:pt x="333430" y="139062"/>
                </a:cubicBezTo>
                <a:cubicBezTo>
                  <a:pt x="329839" y="139062"/>
                  <a:pt x="328044" y="135471"/>
                  <a:pt x="323556" y="136369"/>
                </a:cubicBezTo>
                <a:cubicBezTo>
                  <a:pt x="316374" y="132778"/>
                  <a:pt x="310988" y="127391"/>
                  <a:pt x="305602" y="122003"/>
                </a:cubicBezTo>
                <a:cubicBezTo>
                  <a:pt x="302909" y="121106"/>
                  <a:pt x="302011" y="122003"/>
                  <a:pt x="299318" y="122003"/>
                </a:cubicBezTo>
                <a:cubicBezTo>
                  <a:pt x="293932" y="120208"/>
                  <a:pt x="287648" y="119310"/>
                  <a:pt x="283159" y="115719"/>
                </a:cubicBezTo>
                <a:cubicBezTo>
                  <a:pt x="277773" y="110331"/>
                  <a:pt x="273285" y="105842"/>
                  <a:pt x="268796" y="99557"/>
                </a:cubicBezTo>
                <a:cubicBezTo>
                  <a:pt x="268796" y="95068"/>
                  <a:pt x="264308" y="92375"/>
                  <a:pt x="266103" y="87885"/>
                </a:cubicBezTo>
                <a:cubicBezTo>
                  <a:pt x="268796" y="86090"/>
                  <a:pt x="271489" y="86988"/>
                  <a:pt x="274183" y="86988"/>
                </a:cubicBezTo>
                <a:cubicBezTo>
                  <a:pt x="276876" y="97762"/>
                  <a:pt x="283159" y="108536"/>
                  <a:pt x="293932" y="111229"/>
                </a:cubicBezTo>
                <a:cubicBezTo>
                  <a:pt x="299318" y="112127"/>
                  <a:pt x="303806" y="113025"/>
                  <a:pt x="308295" y="111229"/>
                </a:cubicBezTo>
                <a:cubicBezTo>
                  <a:pt x="312783" y="115719"/>
                  <a:pt x="316374" y="122003"/>
                  <a:pt x="322658" y="124697"/>
                </a:cubicBezTo>
                <a:cubicBezTo>
                  <a:pt x="331635" y="129186"/>
                  <a:pt x="343305" y="132778"/>
                  <a:pt x="354077" y="129186"/>
                </a:cubicBezTo>
                <a:cubicBezTo>
                  <a:pt x="368440" y="125595"/>
                  <a:pt x="380110" y="112127"/>
                  <a:pt x="384598" y="98660"/>
                </a:cubicBezTo>
                <a:cubicBezTo>
                  <a:pt x="385496" y="94170"/>
                  <a:pt x="383701" y="87885"/>
                  <a:pt x="389087" y="86090"/>
                </a:cubicBezTo>
                <a:cubicBezTo>
                  <a:pt x="396268" y="82498"/>
                  <a:pt x="400757" y="74418"/>
                  <a:pt x="403450" y="68133"/>
                </a:cubicBezTo>
                <a:cubicBezTo>
                  <a:pt x="404348" y="57359"/>
                  <a:pt x="404348" y="48380"/>
                  <a:pt x="398064" y="39402"/>
                </a:cubicBezTo>
                <a:cubicBezTo>
                  <a:pt x="400757" y="37606"/>
                  <a:pt x="402552" y="33117"/>
                  <a:pt x="406143" y="34015"/>
                </a:cubicBezTo>
                <a:close/>
                <a:moveTo>
                  <a:pt x="325745" y="31703"/>
                </a:moveTo>
                <a:cubicBezTo>
                  <a:pt x="328856" y="30587"/>
                  <a:pt x="332190" y="30587"/>
                  <a:pt x="335746" y="32820"/>
                </a:cubicBezTo>
                <a:cubicBezTo>
                  <a:pt x="335746" y="40856"/>
                  <a:pt x="326856" y="39070"/>
                  <a:pt x="322411" y="42642"/>
                </a:cubicBezTo>
                <a:cubicBezTo>
                  <a:pt x="320633" y="40856"/>
                  <a:pt x="313521" y="40856"/>
                  <a:pt x="317077" y="37284"/>
                </a:cubicBezTo>
                <a:cubicBezTo>
                  <a:pt x="319744" y="35052"/>
                  <a:pt x="322633" y="32820"/>
                  <a:pt x="325745" y="31703"/>
                </a:cubicBezTo>
                <a:close/>
                <a:moveTo>
                  <a:pt x="557996" y="27838"/>
                </a:moveTo>
                <a:cubicBezTo>
                  <a:pt x="557996" y="32268"/>
                  <a:pt x="554367" y="36698"/>
                  <a:pt x="553460" y="41129"/>
                </a:cubicBezTo>
                <a:cubicBezTo>
                  <a:pt x="551646" y="46445"/>
                  <a:pt x="551646" y="52647"/>
                  <a:pt x="547110" y="57078"/>
                </a:cubicBezTo>
                <a:cubicBezTo>
                  <a:pt x="542574" y="61508"/>
                  <a:pt x="536224" y="63280"/>
                  <a:pt x="529875" y="63280"/>
                </a:cubicBezTo>
                <a:cubicBezTo>
                  <a:pt x="529875" y="63280"/>
                  <a:pt x="529875" y="63280"/>
                  <a:pt x="528967" y="63280"/>
                </a:cubicBezTo>
                <a:cubicBezTo>
                  <a:pt x="528967" y="63280"/>
                  <a:pt x="528967" y="63280"/>
                  <a:pt x="533503" y="55305"/>
                </a:cubicBezTo>
                <a:cubicBezTo>
                  <a:pt x="538039" y="54419"/>
                  <a:pt x="541667" y="53533"/>
                  <a:pt x="544389" y="50875"/>
                </a:cubicBezTo>
                <a:cubicBezTo>
                  <a:pt x="545296" y="47331"/>
                  <a:pt x="544389" y="42901"/>
                  <a:pt x="541667" y="40243"/>
                </a:cubicBezTo>
                <a:cubicBezTo>
                  <a:pt x="540760" y="40243"/>
                  <a:pt x="540760" y="39357"/>
                  <a:pt x="539853" y="39357"/>
                </a:cubicBezTo>
                <a:cubicBezTo>
                  <a:pt x="539853" y="42015"/>
                  <a:pt x="541667" y="45559"/>
                  <a:pt x="540760" y="48217"/>
                </a:cubicBezTo>
                <a:cubicBezTo>
                  <a:pt x="538039" y="49103"/>
                  <a:pt x="536224" y="52647"/>
                  <a:pt x="533503" y="50875"/>
                </a:cubicBezTo>
                <a:cubicBezTo>
                  <a:pt x="531689" y="46445"/>
                  <a:pt x="528967" y="42015"/>
                  <a:pt x="526246" y="38471"/>
                </a:cubicBezTo>
                <a:cubicBezTo>
                  <a:pt x="527153" y="35812"/>
                  <a:pt x="529875" y="34040"/>
                  <a:pt x="531689" y="32268"/>
                </a:cubicBezTo>
                <a:cubicBezTo>
                  <a:pt x="536224" y="31382"/>
                  <a:pt x="540760" y="34926"/>
                  <a:pt x="543482" y="31382"/>
                </a:cubicBezTo>
                <a:cubicBezTo>
                  <a:pt x="547110" y="26952"/>
                  <a:pt x="552553" y="25180"/>
                  <a:pt x="557996" y="27838"/>
                </a:cubicBezTo>
                <a:close/>
                <a:moveTo>
                  <a:pt x="456899" y="27561"/>
                </a:moveTo>
                <a:cubicBezTo>
                  <a:pt x="460212" y="28582"/>
                  <a:pt x="463417" y="30623"/>
                  <a:pt x="466409" y="33344"/>
                </a:cubicBezTo>
                <a:cubicBezTo>
                  <a:pt x="468119" y="36066"/>
                  <a:pt x="470683" y="37880"/>
                  <a:pt x="470683" y="41508"/>
                </a:cubicBezTo>
                <a:cubicBezTo>
                  <a:pt x="466409" y="44230"/>
                  <a:pt x="464699" y="37880"/>
                  <a:pt x="460425" y="36973"/>
                </a:cubicBezTo>
                <a:cubicBezTo>
                  <a:pt x="457006" y="36973"/>
                  <a:pt x="454442" y="34251"/>
                  <a:pt x="451877" y="36973"/>
                </a:cubicBezTo>
                <a:cubicBezTo>
                  <a:pt x="450168" y="38787"/>
                  <a:pt x="450168" y="42416"/>
                  <a:pt x="447603" y="41508"/>
                </a:cubicBezTo>
                <a:cubicBezTo>
                  <a:pt x="444184" y="38787"/>
                  <a:pt x="437346" y="44230"/>
                  <a:pt x="439056" y="36973"/>
                </a:cubicBezTo>
                <a:cubicBezTo>
                  <a:pt x="442475" y="36066"/>
                  <a:pt x="441620" y="28808"/>
                  <a:pt x="446749" y="27901"/>
                </a:cubicBezTo>
                <a:cubicBezTo>
                  <a:pt x="450168" y="26541"/>
                  <a:pt x="453587" y="26541"/>
                  <a:pt x="456899" y="27561"/>
                </a:cubicBezTo>
                <a:close/>
                <a:moveTo>
                  <a:pt x="576592" y="26994"/>
                </a:moveTo>
                <a:cubicBezTo>
                  <a:pt x="581128" y="26994"/>
                  <a:pt x="583849" y="31530"/>
                  <a:pt x="585664" y="35158"/>
                </a:cubicBezTo>
                <a:cubicBezTo>
                  <a:pt x="585664" y="37880"/>
                  <a:pt x="586571" y="41508"/>
                  <a:pt x="583849" y="43323"/>
                </a:cubicBezTo>
                <a:cubicBezTo>
                  <a:pt x="582035" y="43323"/>
                  <a:pt x="578407" y="44230"/>
                  <a:pt x="577499" y="42416"/>
                </a:cubicBezTo>
                <a:cubicBezTo>
                  <a:pt x="573871" y="40601"/>
                  <a:pt x="577499" y="36066"/>
                  <a:pt x="574778" y="34251"/>
                </a:cubicBezTo>
                <a:cubicBezTo>
                  <a:pt x="568428" y="34251"/>
                  <a:pt x="563892" y="37880"/>
                  <a:pt x="560264" y="43323"/>
                </a:cubicBezTo>
                <a:cubicBezTo>
                  <a:pt x="559357" y="43323"/>
                  <a:pt x="557542" y="44230"/>
                  <a:pt x="557542" y="43323"/>
                </a:cubicBezTo>
                <a:cubicBezTo>
                  <a:pt x="554821" y="37880"/>
                  <a:pt x="561171" y="35158"/>
                  <a:pt x="561171" y="30623"/>
                </a:cubicBezTo>
                <a:cubicBezTo>
                  <a:pt x="564799" y="26087"/>
                  <a:pt x="571149" y="25180"/>
                  <a:pt x="576592" y="26994"/>
                </a:cubicBezTo>
                <a:close/>
                <a:moveTo>
                  <a:pt x="474335" y="26066"/>
                </a:moveTo>
                <a:cubicBezTo>
                  <a:pt x="480447" y="25180"/>
                  <a:pt x="484812" y="28724"/>
                  <a:pt x="489178" y="31382"/>
                </a:cubicBezTo>
                <a:cubicBezTo>
                  <a:pt x="492670" y="29610"/>
                  <a:pt x="497036" y="30496"/>
                  <a:pt x="499655" y="32268"/>
                </a:cubicBezTo>
                <a:cubicBezTo>
                  <a:pt x="501402" y="34926"/>
                  <a:pt x="504021" y="37585"/>
                  <a:pt x="501402" y="41129"/>
                </a:cubicBezTo>
                <a:cubicBezTo>
                  <a:pt x="499655" y="43787"/>
                  <a:pt x="498782" y="48217"/>
                  <a:pt x="494417" y="48217"/>
                </a:cubicBezTo>
                <a:cubicBezTo>
                  <a:pt x="491797" y="48217"/>
                  <a:pt x="490051" y="47331"/>
                  <a:pt x="489178" y="44673"/>
                </a:cubicBezTo>
                <a:cubicBezTo>
                  <a:pt x="488305" y="40243"/>
                  <a:pt x="495290" y="43787"/>
                  <a:pt x="492670" y="39357"/>
                </a:cubicBezTo>
                <a:cubicBezTo>
                  <a:pt x="491797" y="38471"/>
                  <a:pt x="489178" y="38471"/>
                  <a:pt x="487432" y="40243"/>
                </a:cubicBezTo>
                <a:cubicBezTo>
                  <a:pt x="484812" y="41129"/>
                  <a:pt x="485685" y="44673"/>
                  <a:pt x="486558" y="46445"/>
                </a:cubicBezTo>
                <a:cubicBezTo>
                  <a:pt x="488305" y="49103"/>
                  <a:pt x="490924" y="52647"/>
                  <a:pt x="496163" y="51761"/>
                </a:cubicBezTo>
                <a:cubicBezTo>
                  <a:pt x="497036" y="55305"/>
                  <a:pt x="498782" y="57964"/>
                  <a:pt x="499655" y="61508"/>
                </a:cubicBezTo>
                <a:cubicBezTo>
                  <a:pt x="492670" y="63280"/>
                  <a:pt x="486558" y="60622"/>
                  <a:pt x="483066" y="55305"/>
                </a:cubicBezTo>
                <a:cubicBezTo>
                  <a:pt x="476954" y="46445"/>
                  <a:pt x="476954" y="35812"/>
                  <a:pt x="469096" y="28724"/>
                </a:cubicBezTo>
                <a:cubicBezTo>
                  <a:pt x="469969" y="26066"/>
                  <a:pt x="472588" y="26952"/>
                  <a:pt x="474335" y="26066"/>
                </a:cubicBezTo>
                <a:close/>
                <a:moveTo>
                  <a:pt x="664783" y="25973"/>
                </a:moveTo>
                <a:cubicBezTo>
                  <a:pt x="667954" y="26540"/>
                  <a:pt x="671015" y="27674"/>
                  <a:pt x="674077" y="28128"/>
                </a:cubicBezTo>
                <a:cubicBezTo>
                  <a:pt x="681075" y="31756"/>
                  <a:pt x="688948" y="34478"/>
                  <a:pt x="691572" y="41735"/>
                </a:cubicBezTo>
                <a:cubicBezTo>
                  <a:pt x="695071" y="48992"/>
                  <a:pt x="697695" y="58063"/>
                  <a:pt x="693321" y="66228"/>
                </a:cubicBezTo>
                <a:cubicBezTo>
                  <a:pt x="690697" y="72578"/>
                  <a:pt x="687198" y="79835"/>
                  <a:pt x="678451" y="79835"/>
                </a:cubicBezTo>
                <a:cubicBezTo>
                  <a:pt x="674077" y="80742"/>
                  <a:pt x="669703" y="77113"/>
                  <a:pt x="666204" y="75299"/>
                </a:cubicBezTo>
                <a:cubicBezTo>
                  <a:pt x="663580" y="71670"/>
                  <a:pt x="663580" y="67135"/>
                  <a:pt x="665330" y="63506"/>
                </a:cubicBezTo>
                <a:cubicBezTo>
                  <a:pt x="665330" y="61692"/>
                  <a:pt x="668829" y="61692"/>
                  <a:pt x="670578" y="60785"/>
                </a:cubicBezTo>
                <a:cubicBezTo>
                  <a:pt x="675827" y="59878"/>
                  <a:pt x="674077" y="67135"/>
                  <a:pt x="678451" y="66228"/>
                </a:cubicBezTo>
                <a:cubicBezTo>
                  <a:pt x="682824" y="63506"/>
                  <a:pt x="683699" y="57156"/>
                  <a:pt x="682824" y="51713"/>
                </a:cubicBezTo>
                <a:cubicBezTo>
                  <a:pt x="681950" y="45363"/>
                  <a:pt x="677576" y="42642"/>
                  <a:pt x="672328" y="39013"/>
                </a:cubicBezTo>
                <a:cubicBezTo>
                  <a:pt x="667954" y="36292"/>
                  <a:pt x="660081" y="39920"/>
                  <a:pt x="658332" y="34478"/>
                </a:cubicBezTo>
                <a:cubicBezTo>
                  <a:pt x="658332" y="31756"/>
                  <a:pt x="654833" y="29942"/>
                  <a:pt x="654833" y="27220"/>
                </a:cubicBezTo>
                <a:cubicBezTo>
                  <a:pt x="658332" y="25406"/>
                  <a:pt x="661612" y="25406"/>
                  <a:pt x="664783" y="25973"/>
                </a:cubicBezTo>
                <a:close/>
                <a:moveTo>
                  <a:pt x="378608" y="21652"/>
                </a:moveTo>
                <a:cubicBezTo>
                  <a:pt x="378608" y="25179"/>
                  <a:pt x="375052" y="27825"/>
                  <a:pt x="373274" y="30471"/>
                </a:cubicBezTo>
                <a:cubicBezTo>
                  <a:pt x="365273" y="29589"/>
                  <a:pt x="357272" y="32235"/>
                  <a:pt x="351938" y="37526"/>
                </a:cubicBezTo>
                <a:cubicBezTo>
                  <a:pt x="349271" y="43700"/>
                  <a:pt x="343937" y="49874"/>
                  <a:pt x="347493" y="56047"/>
                </a:cubicBezTo>
                <a:cubicBezTo>
                  <a:pt x="351938" y="59575"/>
                  <a:pt x="354605" y="52519"/>
                  <a:pt x="358161" y="53401"/>
                </a:cubicBezTo>
                <a:cubicBezTo>
                  <a:pt x="361717" y="55165"/>
                  <a:pt x="365273" y="56929"/>
                  <a:pt x="365273" y="61339"/>
                </a:cubicBezTo>
                <a:cubicBezTo>
                  <a:pt x="365273" y="65748"/>
                  <a:pt x="360828" y="69276"/>
                  <a:pt x="356383" y="71040"/>
                </a:cubicBezTo>
                <a:cubicBezTo>
                  <a:pt x="350160" y="72804"/>
                  <a:pt x="343937" y="68394"/>
                  <a:pt x="339492" y="63985"/>
                </a:cubicBezTo>
                <a:cubicBezTo>
                  <a:pt x="335047" y="56929"/>
                  <a:pt x="334158" y="46346"/>
                  <a:pt x="336825" y="38408"/>
                </a:cubicBezTo>
                <a:cubicBezTo>
                  <a:pt x="345715" y="24297"/>
                  <a:pt x="362606" y="17242"/>
                  <a:pt x="378608" y="21652"/>
                </a:cubicBezTo>
                <a:close/>
                <a:moveTo>
                  <a:pt x="462591" y="658"/>
                </a:moveTo>
                <a:cubicBezTo>
                  <a:pt x="483964" y="-220"/>
                  <a:pt x="503556" y="-220"/>
                  <a:pt x="525820" y="658"/>
                </a:cubicBezTo>
                <a:cubicBezTo>
                  <a:pt x="530272" y="-220"/>
                  <a:pt x="536506" y="658"/>
                  <a:pt x="541849" y="658"/>
                </a:cubicBezTo>
                <a:cubicBezTo>
                  <a:pt x="548974" y="2414"/>
                  <a:pt x="557879" y="1536"/>
                  <a:pt x="566785" y="3293"/>
                </a:cubicBezTo>
                <a:cubicBezTo>
                  <a:pt x="587267" y="5927"/>
                  <a:pt x="605078" y="8562"/>
                  <a:pt x="624670" y="13831"/>
                </a:cubicBezTo>
                <a:cubicBezTo>
                  <a:pt x="639810" y="18222"/>
                  <a:pt x="654949" y="29638"/>
                  <a:pt x="658511" y="45446"/>
                </a:cubicBezTo>
                <a:cubicBezTo>
                  <a:pt x="661183" y="56862"/>
                  <a:pt x="658511" y="68279"/>
                  <a:pt x="651387" y="77061"/>
                </a:cubicBezTo>
                <a:cubicBezTo>
                  <a:pt x="648715" y="77939"/>
                  <a:pt x="646934" y="82330"/>
                  <a:pt x="644262" y="81452"/>
                </a:cubicBezTo>
                <a:cubicBezTo>
                  <a:pt x="642481" y="78817"/>
                  <a:pt x="638919" y="75304"/>
                  <a:pt x="641591" y="71792"/>
                </a:cubicBezTo>
                <a:cubicBezTo>
                  <a:pt x="649606" y="63010"/>
                  <a:pt x="650496" y="49837"/>
                  <a:pt x="645153" y="40177"/>
                </a:cubicBezTo>
                <a:cubicBezTo>
                  <a:pt x="632685" y="21735"/>
                  <a:pt x="609531" y="24369"/>
                  <a:pt x="590830" y="18222"/>
                </a:cubicBezTo>
                <a:cubicBezTo>
                  <a:pt x="574800" y="16466"/>
                  <a:pt x="557879" y="13831"/>
                  <a:pt x="542740" y="12953"/>
                </a:cubicBezTo>
                <a:cubicBezTo>
                  <a:pt x="521367" y="11196"/>
                  <a:pt x="499994" y="10318"/>
                  <a:pt x="478620" y="12075"/>
                </a:cubicBezTo>
                <a:cubicBezTo>
                  <a:pt x="478620" y="12075"/>
                  <a:pt x="478620" y="12075"/>
                  <a:pt x="468824" y="12075"/>
                </a:cubicBezTo>
                <a:cubicBezTo>
                  <a:pt x="467043" y="12075"/>
                  <a:pt x="467043" y="13831"/>
                  <a:pt x="467934" y="14709"/>
                </a:cubicBezTo>
                <a:cubicBezTo>
                  <a:pt x="488416" y="14709"/>
                  <a:pt x="509790" y="13831"/>
                  <a:pt x="531163" y="14709"/>
                </a:cubicBezTo>
                <a:cubicBezTo>
                  <a:pt x="546302" y="15587"/>
                  <a:pt x="562332" y="16466"/>
                  <a:pt x="577471" y="19100"/>
                </a:cubicBezTo>
                <a:cubicBezTo>
                  <a:pt x="592611" y="20856"/>
                  <a:pt x="605969" y="25247"/>
                  <a:pt x="620218" y="27882"/>
                </a:cubicBezTo>
                <a:cubicBezTo>
                  <a:pt x="624670" y="23491"/>
                  <a:pt x="627342" y="31395"/>
                  <a:pt x="631795" y="32273"/>
                </a:cubicBezTo>
                <a:cubicBezTo>
                  <a:pt x="639810" y="34029"/>
                  <a:pt x="643372" y="43689"/>
                  <a:pt x="645153" y="51593"/>
                </a:cubicBezTo>
                <a:cubicBezTo>
                  <a:pt x="644262" y="56862"/>
                  <a:pt x="644262" y="63888"/>
                  <a:pt x="639810" y="68279"/>
                </a:cubicBezTo>
                <a:cubicBezTo>
                  <a:pt x="638029" y="63010"/>
                  <a:pt x="642481" y="58619"/>
                  <a:pt x="641591" y="53350"/>
                </a:cubicBezTo>
                <a:cubicBezTo>
                  <a:pt x="641591" y="45446"/>
                  <a:pt x="635357" y="38420"/>
                  <a:pt x="629123" y="34029"/>
                </a:cubicBezTo>
                <a:cubicBezTo>
                  <a:pt x="626451" y="34029"/>
                  <a:pt x="622889" y="36664"/>
                  <a:pt x="620218" y="34029"/>
                </a:cubicBezTo>
                <a:cubicBezTo>
                  <a:pt x="620218" y="34029"/>
                  <a:pt x="620218" y="34029"/>
                  <a:pt x="618437" y="31395"/>
                </a:cubicBezTo>
                <a:cubicBezTo>
                  <a:pt x="596173" y="26126"/>
                  <a:pt x="572128" y="22613"/>
                  <a:pt x="549864" y="20856"/>
                </a:cubicBezTo>
                <a:cubicBezTo>
                  <a:pt x="545412" y="19978"/>
                  <a:pt x="540959" y="20856"/>
                  <a:pt x="536506" y="19100"/>
                </a:cubicBezTo>
                <a:cubicBezTo>
                  <a:pt x="519586" y="19100"/>
                  <a:pt x="503556" y="18222"/>
                  <a:pt x="488416" y="19100"/>
                </a:cubicBezTo>
                <a:cubicBezTo>
                  <a:pt x="473277" y="18222"/>
                  <a:pt x="458138" y="20856"/>
                  <a:pt x="442998" y="22613"/>
                </a:cubicBezTo>
                <a:cubicBezTo>
                  <a:pt x="438546" y="23491"/>
                  <a:pt x="433202" y="22613"/>
                  <a:pt x="428750" y="25247"/>
                </a:cubicBezTo>
                <a:cubicBezTo>
                  <a:pt x="423406" y="24369"/>
                  <a:pt x="418063" y="26126"/>
                  <a:pt x="413610" y="27004"/>
                </a:cubicBezTo>
                <a:cubicBezTo>
                  <a:pt x="405595" y="27882"/>
                  <a:pt x="396690" y="33151"/>
                  <a:pt x="393128" y="41055"/>
                </a:cubicBezTo>
                <a:cubicBezTo>
                  <a:pt x="389566" y="46324"/>
                  <a:pt x="390456" y="53350"/>
                  <a:pt x="393128" y="58619"/>
                </a:cubicBezTo>
                <a:cubicBezTo>
                  <a:pt x="393128" y="60375"/>
                  <a:pt x="393128" y="62131"/>
                  <a:pt x="392237" y="63888"/>
                </a:cubicBezTo>
                <a:cubicBezTo>
                  <a:pt x="387784" y="62131"/>
                  <a:pt x="386003" y="55984"/>
                  <a:pt x="386003" y="51593"/>
                </a:cubicBezTo>
                <a:cubicBezTo>
                  <a:pt x="386003" y="41933"/>
                  <a:pt x="393128" y="34029"/>
                  <a:pt x="400252" y="27882"/>
                </a:cubicBezTo>
                <a:cubicBezTo>
                  <a:pt x="416282" y="19978"/>
                  <a:pt x="434984" y="19100"/>
                  <a:pt x="452795" y="16466"/>
                </a:cubicBezTo>
                <a:cubicBezTo>
                  <a:pt x="452795" y="16466"/>
                  <a:pt x="452795" y="16466"/>
                  <a:pt x="465262" y="16466"/>
                </a:cubicBezTo>
                <a:cubicBezTo>
                  <a:pt x="465262" y="15587"/>
                  <a:pt x="465262" y="14709"/>
                  <a:pt x="465262" y="13831"/>
                </a:cubicBezTo>
                <a:cubicBezTo>
                  <a:pt x="461700" y="11196"/>
                  <a:pt x="458138" y="13831"/>
                  <a:pt x="453685" y="13831"/>
                </a:cubicBezTo>
                <a:cubicBezTo>
                  <a:pt x="435874" y="13831"/>
                  <a:pt x="418954" y="17344"/>
                  <a:pt x="402033" y="22613"/>
                </a:cubicBezTo>
                <a:cubicBezTo>
                  <a:pt x="390456" y="28760"/>
                  <a:pt x="379770" y="42811"/>
                  <a:pt x="382441" y="55984"/>
                </a:cubicBezTo>
                <a:cubicBezTo>
                  <a:pt x="383332" y="61253"/>
                  <a:pt x="386003" y="65644"/>
                  <a:pt x="390456" y="69157"/>
                </a:cubicBezTo>
                <a:cubicBezTo>
                  <a:pt x="391347" y="71792"/>
                  <a:pt x="388675" y="73548"/>
                  <a:pt x="386894" y="75304"/>
                </a:cubicBezTo>
                <a:cubicBezTo>
                  <a:pt x="380660" y="77061"/>
                  <a:pt x="377988" y="69157"/>
                  <a:pt x="373536" y="65644"/>
                </a:cubicBezTo>
                <a:cubicBezTo>
                  <a:pt x="373536" y="65644"/>
                  <a:pt x="373536" y="65644"/>
                  <a:pt x="374426" y="63010"/>
                </a:cubicBezTo>
                <a:cubicBezTo>
                  <a:pt x="370864" y="62131"/>
                  <a:pt x="371755" y="56862"/>
                  <a:pt x="369973" y="52471"/>
                </a:cubicBezTo>
                <a:cubicBezTo>
                  <a:pt x="369083" y="40177"/>
                  <a:pt x="377098" y="30517"/>
                  <a:pt x="385113" y="21735"/>
                </a:cubicBezTo>
                <a:cubicBezTo>
                  <a:pt x="391347" y="16466"/>
                  <a:pt x="397580" y="12075"/>
                  <a:pt x="404705" y="11196"/>
                </a:cubicBezTo>
                <a:cubicBezTo>
                  <a:pt x="422516" y="4171"/>
                  <a:pt x="442998" y="3293"/>
                  <a:pt x="462591" y="65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lIns="0" tIns="0" rIns="0" bIns="72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>
                <a:solidFill>
                  <a:schemeClr val="accent2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五</a:t>
            </a:r>
            <a:endParaRPr lang="zh-CN" altLang="en-US" sz="2800" dirty="0">
              <a:solidFill>
                <a:schemeClr val="accent2">
                  <a:lumMod val="7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15"/>
          <p:cNvCxnSpPr>
            <a:cxnSpLocks noChangeShapeType="1"/>
          </p:cNvCxnSpPr>
          <p:nvPr/>
        </p:nvCxnSpPr>
        <p:spPr bwMode="auto">
          <a:xfrm>
            <a:off x="3919538" y="1122363"/>
            <a:ext cx="0" cy="4614862"/>
          </a:xfrm>
          <a:prstGeom prst="line">
            <a:avLst/>
          </a:prstGeom>
          <a:noFill/>
          <a:ln w="19050" algn="ctr">
            <a:solidFill>
              <a:schemeClr val="accent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文本框 16"/>
          <p:cNvSpPr txBox="1"/>
          <p:nvPr/>
        </p:nvSpPr>
        <p:spPr>
          <a:xfrm>
            <a:off x="4416425" y="1828800"/>
            <a:ext cx="897890" cy="5181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kern="0" dirty="0">
                <a:solidFill>
                  <a:schemeClr val="accent1"/>
                </a:solidFill>
                <a:latin typeface="Times New Roman" panose="02020603050405020304"/>
                <a:ea typeface="+mn-ea"/>
              </a:rPr>
              <a:t>分工</a:t>
            </a:r>
            <a:endParaRPr lang="zh-CN" altLang="en-US" sz="2800" b="1" kern="0" dirty="0">
              <a:solidFill>
                <a:schemeClr val="accent1"/>
              </a:solidFill>
              <a:latin typeface="Times New Roman" panose="02020603050405020304"/>
              <a:ea typeface="+mn-ea"/>
            </a:endParaRPr>
          </a:p>
        </p:txBody>
      </p:sp>
      <p:sp>
        <p:nvSpPr>
          <p:cNvPr id="6" name="文本框 17"/>
          <p:cNvSpPr txBox="1"/>
          <p:nvPr/>
        </p:nvSpPr>
        <p:spPr>
          <a:xfrm>
            <a:off x="4416425" y="2746375"/>
            <a:ext cx="1612900" cy="5181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kern="0" dirty="0">
                <a:solidFill>
                  <a:schemeClr val="accent1"/>
                </a:solidFill>
                <a:latin typeface="Times New Roman" panose="02020603050405020304"/>
                <a:ea typeface="+mn-ea"/>
              </a:rPr>
              <a:t>项目进行</a:t>
            </a:r>
            <a:endParaRPr lang="zh-CN" altLang="en-US" sz="2800" b="1" kern="0" dirty="0">
              <a:solidFill>
                <a:schemeClr val="accent1"/>
              </a:solidFill>
              <a:latin typeface="Times New Roman" panose="02020603050405020304"/>
              <a:ea typeface="+mn-ea"/>
            </a:endParaRPr>
          </a:p>
        </p:txBody>
      </p:sp>
      <p:sp>
        <p:nvSpPr>
          <p:cNvPr id="7" name="文本框 18"/>
          <p:cNvSpPr txBox="1"/>
          <p:nvPr/>
        </p:nvSpPr>
        <p:spPr>
          <a:xfrm>
            <a:off x="4416425" y="3663950"/>
            <a:ext cx="897890" cy="5181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kern="0" dirty="0">
                <a:solidFill>
                  <a:schemeClr val="accent1"/>
                </a:solidFill>
                <a:latin typeface="Times New Roman" panose="02020603050405020304"/>
                <a:ea typeface="+mn-ea"/>
              </a:rPr>
              <a:t>测试</a:t>
            </a:r>
            <a:endParaRPr lang="zh-CN" altLang="en-US" sz="2800" b="1" kern="0" dirty="0">
              <a:solidFill>
                <a:schemeClr val="accent1"/>
              </a:solidFill>
              <a:latin typeface="Times New Roman" panose="02020603050405020304"/>
              <a:ea typeface="+mn-ea"/>
            </a:endParaRPr>
          </a:p>
        </p:txBody>
      </p:sp>
      <p:sp>
        <p:nvSpPr>
          <p:cNvPr id="9" name="文本框 20"/>
          <p:cNvSpPr txBox="1"/>
          <p:nvPr/>
        </p:nvSpPr>
        <p:spPr>
          <a:xfrm>
            <a:off x="1978025" y="3030538"/>
            <a:ext cx="1339850" cy="78581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500" b="1" kern="0" dirty="0">
                <a:solidFill>
                  <a:schemeClr val="accent1"/>
                </a:solidFill>
                <a:latin typeface="华文中宋" panose="02010600040101010101" charset="-122"/>
                <a:ea typeface="华文中宋" panose="02010600040101010101" charset="-122"/>
              </a:rPr>
              <a:t>目录</a:t>
            </a:r>
            <a:endParaRPr lang="zh-CN" altLang="en-US" sz="4500" b="1" kern="0" dirty="0">
              <a:solidFill>
                <a:schemeClr val="accent1"/>
              </a:solidFill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10" name="任意多边形 9"/>
          <p:cNvSpPr/>
          <p:nvPr/>
        </p:nvSpPr>
        <p:spPr>
          <a:xfrm>
            <a:off x="3641725" y="1704975"/>
            <a:ext cx="560388" cy="649288"/>
          </a:xfrm>
          <a:custGeom>
            <a:avLst/>
            <a:gdLst>
              <a:gd name="connsiteX0" fmla="*/ 282768 w 561608"/>
              <a:gd name="connsiteY0" fmla="*/ 0 h 649318"/>
              <a:gd name="connsiteX1" fmla="*/ 561608 w 561608"/>
              <a:gd name="connsiteY1" fmla="*/ 159711 h 649318"/>
              <a:gd name="connsiteX2" fmla="*/ 561608 w 561608"/>
              <a:gd name="connsiteY2" fmla="*/ 485680 h 649318"/>
              <a:gd name="connsiteX3" fmla="*/ 282768 w 561608"/>
              <a:gd name="connsiteY3" fmla="*/ 649318 h 649318"/>
              <a:gd name="connsiteX4" fmla="*/ 0 w 561608"/>
              <a:gd name="connsiteY4" fmla="*/ 485680 h 649318"/>
              <a:gd name="connsiteX5" fmla="*/ 0 w 561608"/>
              <a:gd name="connsiteY5" fmla="*/ 159711 h 649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1608" h="649318">
                <a:moveTo>
                  <a:pt x="282768" y="0"/>
                </a:moveTo>
                <a:lnTo>
                  <a:pt x="561608" y="159711"/>
                </a:lnTo>
                <a:lnTo>
                  <a:pt x="561608" y="485680"/>
                </a:lnTo>
                <a:lnTo>
                  <a:pt x="282768" y="649318"/>
                </a:lnTo>
                <a:lnTo>
                  <a:pt x="0" y="485680"/>
                </a:lnTo>
                <a:lnTo>
                  <a:pt x="0" y="159711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kern="0" dirty="0">
                <a:solidFill>
                  <a:srgbClr val="FFFFFF"/>
                </a:solidFill>
                <a:latin typeface="Times New Roman" panose="02020603050405020304"/>
                <a:ea typeface="幼圆" panose="02010509060101010101" pitchFamily="49" charset="-122"/>
              </a:rPr>
              <a:t>1</a:t>
            </a:r>
            <a:endParaRPr lang="zh-CN" altLang="en-US" sz="3200" kern="0" dirty="0">
              <a:solidFill>
                <a:srgbClr val="FFFFFF"/>
              </a:solidFill>
              <a:latin typeface="Times New Roman" panose="02020603050405020304"/>
              <a:ea typeface="幼圆" panose="02010509060101010101" pitchFamily="49" charset="-122"/>
            </a:endParaRPr>
          </a:p>
        </p:txBody>
      </p:sp>
      <p:sp>
        <p:nvSpPr>
          <p:cNvPr id="11" name="任意多边形 10"/>
          <p:cNvSpPr/>
          <p:nvPr/>
        </p:nvSpPr>
        <p:spPr>
          <a:xfrm>
            <a:off x="3641725" y="2622550"/>
            <a:ext cx="560388" cy="649288"/>
          </a:xfrm>
          <a:custGeom>
            <a:avLst/>
            <a:gdLst>
              <a:gd name="connsiteX0" fmla="*/ 282768 w 561608"/>
              <a:gd name="connsiteY0" fmla="*/ 0 h 649318"/>
              <a:gd name="connsiteX1" fmla="*/ 561608 w 561608"/>
              <a:gd name="connsiteY1" fmla="*/ 159711 h 649318"/>
              <a:gd name="connsiteX2" fmla="*/ 561608 w 561608"/>
              <a:gd name="connsiteY2" fmla="*/ 485680 h 649318"/>
              <a:gd name="connsiteX3" fmla="*/ 282768 w 561608"/>
              <a:gd name="connsiteY3" fmla="*/ 649318 h 649318"/>
              <a:gd name="connsiteX4" fmla="*/ 0 w 561608"/>
              <a:gd name="connsiteY4" fmla="*/ 485680 h 649318"/>
              <a:gd name="connsiteX5" fmla="*/ 0 w 561608"/>
              <a:gd name="connsiteY5" fmla="*/ 159711 h 649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1608" h="649318">
                <a:moveTo>
                  <a:pt x="282768" y="0"/>
                </a:moveTo>
                <a:lnTo>
                  <a:pt x="561608" y="159711"/>
                </a:lnTo>
                <a:lnTo>
                  <a:pt x="561608" y="485680"/>
                </a:lnTo>
                <a:lnTo>
                  <a:pt x="282768" y="649318"/>
                </a:lnTo>
                <a:lnTo>
                  <a:pt x="0" y="485680"/>
                </a:lnTo>
                <a:lnTo>
                  <a:pt x="0" y="159711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kern="0" dirty="0">
                <a:solidFill>
                  <a:srgbClr val="FFFFFF"/>
                </a:solidFill>
                <a:latin typeface="Times New Roman" panose="02020603050405020304"/>
                <a:ea typeface="幼圆" panose="02010509060101010101" pitchFamily="49" charset="-122"/>
              </a:rPr>
              <a:t>2</a:t>
            </a:r>
            <a:endParaRPr lang="zh-CN" altLang="en-US" sz="3200" kern="0" dirty="0">
              <a:solidFill>
                <a:srgbClr val="FFFFFF"/>
              </a:solidFill>
              <a:latin typeface="Times New Roman" panose="02020603050405020304"/>
              <a:ea typeface="幼圆" panose="02010509060101010101" pitchFamily="49" charset="-122"/>
            </a:endParaRPr>
          </a:p>
        </p:txBody>
      </p:sp>
      <p:sp>
        <p:nvSpPr>
          <p:cNvPr id="12" name="任意多边形 11"/>
          <p:cNvSpPr/>
          <p:nvPr/>
        </p:nvSpPr>
        <p:spPr>
          <a:xfrm>
            <a:off x="3641725" y="3540125"/>
            <a:ext cx="560388" cy="649288"/>
          </a:xfrm>
          <a:custGeom>
            <a:avLst/>
            <a:gdLst>
              <a:gd name="connsiteX0" fmla="*/ 282768 w 561608"/>
              <a:gd name="connsiteY0" fmla="*/ 0 h 649318"/>
              <a:gd name="connsiteX1" fmla="*/ 561608 w 561608"/>
              <a:gd name="connsiteY1" fmla="*/ 159711 h 649318"/>
              <a:gd name="connsiteX2" fmla="*/ 561608 w 561608"/>
              <a:gd name="connsiteY2" fmla="*/ 485680 h 649318"/>
              <a:gd name="connsiteX3" fmla="*/ 282768 w 561608"/>
              <a:gd name="connsiteY3" fmla="*/ 649318 h 649318"/>
              <a:gd name="connsiteX4" fmla="*/ 0 w 561608"/>
              <a:gd name="connsiteY4" fmla="*/ 485680 h 649318"/>
              <a:gd name="connsiteX5" fmla="*/ 0 w 561608"/>
              <a:gd name="connsiteY5" fmla="*/ 159711 h 649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1608" h="649318">
                <a:moveTo>
                  <a:pt x="282768" y="0"/>
                </a:moveTo>
                <a:lnTo>
                  <a:pt x="561608" y="159711"/>
                </a:lnTo>
                <a:lnTo>
                  <a:pt x="561608" y="485680"/>
                </a:lnTo>
                <a:lnTo>
                  <a:pt x="282768" y="649318"/>
                </a:lnTo>
                <a:lnTo>
                  <a:pt x="0" y="485680"/>
                </a:lnTo>
                <a:lnTo>
                  <a:pt x="0" y="159711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kern="0" dirty="0">
                <a:solidFill>
                  <a:srgbClr val="FFFFFF"/>
                </a:solidFill>
                <a:latin typeface="Times New Roman" panose="02020603050405020304"/>
                <a:ea typeface="幼圆" panose="02010509060101010101" pitchFamily="49" charset="-122"/>
              </a:rPr>
              <a:t>3</a:t>
            </a:r>
            <a:endParaRPr lang="zh-CN" altLang="en-US" sz="3200" kern="0" dirty="0">
              <a:solidFill>
                <a:srgbClr val="FFFFFF"/>
              </a:solidFill>
              <a:latin typeface="Times New Roman" panose="02020603050405020304"/>
              <a:ea typeface="幼圆" panose="02010509060101010101" pitchFamily="49" charset="-122"/>
            </a:endParaRPr>
          </a:p>
        </p:txBody>
      </p:sp>
      <p:sp>
        <p:nvSpPr>
          <p:cNvPr id="2" name="任意多边形 1"/>
          <p:cNvSpPr/>
          <p:nvPr/>
        </p:nvSpPr>
        <p:spPr>
          <a:xfrm>
            <a:off x="3625215" y="4528185"/>
            <a:ext cx="560388" cy="649288"/>
          </a:xfrm>
          <a:custGeom>
            <a:avLst/>
            <a:gdLst>
              <a:gd name="connsiteX0" fmla="*/ 282768 w 561608"/>
              <a:gd name="connsiteY0" fmla="*/ 0 h 649318"/>
              <a:gd name="connsiteX1" fmla="*/ 561608 w 561608"/>
              <a:gd name="connsiteY1" fmla="*/ 159711 h 649318"/>
              <a:gd name="connsiteX2" fmla="*/ 561608 w 561608"/>
              <a:gd name="connsiteY2" fmla="*/ 485680 h 649318"/>
              <a:gd name="connsiteX3" fmla="*/ 282768 w 561608"/>
              <a:gd name="connsiteY3" fmla="*/ 649318 h 649318"/>
              <a:gd name="connsiteX4" fmla="*/ 0 w 561608"/>
              <a:gd name="connsiteY4" fmla="*/ 485680 h 649318"/>
              <a:gd name="connsiteX5" fmla="*/ 0 w 561608"/>
              <a:gd name="connsiteY5" fmla="*/ 159711 h 649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1608" h="649318">
                <a:moveTo>
                  <a:pt x="282768" y="0"/>
                </a:moveTo>
                <a:lnTo>
                  <a:pt x="561608" y="159711"/>
                </a:lnTo>
                <a:lnTo>
                  <a:pt x="561608" y="485680"/>
                </a:lnTo>
                <a:lnTo>
                  <a:pt x="282768" y="649318"/>
                </a:lnTo>
                <a:lnTo>
                  <a:pt x="0" y="485680"/>
                </a:lnTo>
                <a:lnTo>
                  <a:pt x="0" y="159711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kern="0" dirty="0">
                <a:solidFill>
                  <a:srgbClr val="FFFFFF"/>
                </a:solidFill>
                <a:latin typeface="Times New Roman" panose="02020603050405020304"/>
                <a:ea typeface="幼圆" panose="02010509060101010101" pitchFamily="49" charset="-122"/>
              </a:rPr>
              <a:t>4</a:t>
            </a:r>
            <a:endParaRPr lang="en-US" sz="3200" kern="0" dirty="0">
              <a:solidFill>
                <a:srgbClr val="FFFFFF"/>
              </a:solidFill>
              <a:latin typeface="Times New Roman" panose="02020603050405020304"/>
              <a:ea typeface="幼圆" panose="02010509060101010101" pitchFamily="49" charset="-122"/>
            </a:endParaRPr>
          </a:p>
        </p:txBody>
      </p:sp>
      <p:sp>
        <p:nvSpPr>
          <p:cNvPr id="3" name="文本框 18"/>
          <p:cNvSpPr txBox="1"/>
          <p:nvPr/>
        </p:nvSpPr>
        <p:spPr>
          <a:xfrm>
            <a:off x="4399915" y="4652010"/>
            <a:ext cx="897890" cy="5181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kern="0" dirty="0">
                <a:solidFill>
                  <a:schemeClr val="accent1"/>
                </a:solidFill>
                <a:latin typeface="Times New Roman" panose="02020603050405020304"/>
                <a:ea typeface="+mn-ea"/>
              </a:rPr>
              <a:t>总结</a:t>
            </a:r>
            <a:endParaRPr lang="zh-CN" altLang="en-US" sz="2800" b="1" kern="0" dirty="0">
              <a:solidFill>
                <a:schemeClr val="accent1"/>
              </a:solidFill>
              <a:latin typeface="Times New Roman" panose="02020603050405020304"/>
              <a:ea typeface="+mn-ea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分工</a:t>
            </a:r>
            <a:endParaRPr lang="zh-CN" altLang="en-US" dirty="0" smtClean="0"/>
          </a:p>
        </p:txBody>
      </p:sp>
      <p:sp>
        <p:nvSpPr>
          <p:cNvPr id="17" name="Freeform 5"/>
          <p:cNvSpPr/>
          <p:nvPr/>
        </p:nvSpPr>
        <p:spPr bwMode="auto">
          <a:xfrm>
            <a:off x="2384425" y="1503363"/>
            <a:ext cx="4375150" cy="5354637"/>
          </a:xfrm>
          <a:custGeom>
            <a:avLst/>
            <a:gdLst>
              <a:gd name="T0" fmla="*/ 1412 w 1646"/>
              <a:gd name="T1" fmla="*/ 1674 h 2015"/>
              <a:gd name="T2" fmla="*/ 1372 w 1646"/>
              <a:gd name="T3" fmla="*/ 1163 h 2015"/>
              <a:gd name="T4" fmla="*/ 1439 w 1646"/>
              <a:gd name="T5" fmla="*/ 1075 h 2015"/>
              <a:gd name="T6" fmla="*/ 1536 w 1646"/>
              <a:gd name="T7" fmla="*/ 808 h 2015"/>
              <a:gd name="T8" fmla="*/ 1247 w 1646"/>
              <a:gd name="T9" fmla="*/ 156 h 2015"/>
              <a:gd name="T10" fmla="*/ 493 w 1646"/>
              <a:gd name="T11" fmla="*/ 100 h 2015"/>
              <a:gd name="T12" fmla="*/ 398 w 1646"/>
              <a:gd name="T13" fmla="*/ 157 h 2015"/>
              <a:gd name="T14" fmla="*/ 163 w 1646"/>
              <a:gd name="T15" fmla="*/ 524 h 2015"/>
              <a:gd name="T16" fmla="*/ 126 w 1646"/>
              <a:gd name="T17" fmla="*/ 617 h 2015"/>
              <a:gd name="T18" fmla="*/ 134 w 1646"/>
              <a:gd name="T19" fmla="*/ 682 h 2015"/>
              <a:gd name="T20" fmla="*/ 133 w 1646"/>
              <a:gd name="T21" fmla="*/ 749 h 2015"/>
              <a:gd name="T22" fmla="*/ 20 w 1646"/>
              <a:gd name="T23" fmla="*/ 977 h 2015"/>
              <a:gd name="T24" fmla="*/ 1 w 1646"/>
              <a:gd name="T25" fmla="*/ 1022 h 2015"/>
              <a:gd name="T26" fmla="*/ 35 w 1646"/>
              <a:gd name="T27" fmla="*/ 1079 h 2015"/>
              <a:gd name="T28" fmla="*/ 89 w 1646"/>
              <a:gd name="T29" fmla="*/ 1092 h 2015"/>
              <a:gd name="T30" fmla="*/ 103 w 1646"/>
              <a:gd name="T31" fmla="*/ 1178 h 2015"/>
              <a:gd name="T32" fmla="*/ 88 w 1646"/>
              <a:gd name="T33" fmla="*/ 1208 h 2015"/>
              <a:gd name="T34" fmla="*/ 113 w 1646"/>
              <a:gd name="T35" fmla="*/ 1250 h 2015"/>
              <a:gd name="T36" fmla="*/ 141 w 1646"/>
              <a:gd name="T37" fmla="*/ 1260 h 2015"/>
              <a:gd name="T38" fmla="*/ 118 w 1646"/>
              <a:gd name="T39" fmla="*/ 1278 h 2015"/>
              <a:gd name="T40" fmla="*/ 136 w 1646"/>
              <a:gd name="T41" fmla="*/ 1339 h 2015"/>
              <a:gd name="T42" fmla="*/ 151 w 1646"/>
              <a:gd name="T43" fmla="*/ 1373 h 2015"/>
              <a:gd name="T44" fmla="*/ 139 w 1646"/>
              <a:gd name="T45" fmla="*/ 1432 h 2015"/>
              <a:gd name="T46" fmla="*/ 215 w 1646"/>
              <a:gd name="T47" fmla="*/ 1540 h 2015"/>
              <a:gd name="T48" fmla="*/ 436 w 1646"/>
              <a:gd name="T49" fmla="*/ 1546 h 2015"/>
              <a:gd name="T50" fmla="*/ 541 w 1646"/>
              <a:gd name="T51" fmla="*/ 1617 h 2015"/>
              <a:gd name="T52" fmla="*/ 560 w 1646"/>
              <a:gd name="T53" fmla="*/ 1684 h 2015"/>
              <a:gd name="T54" fmla="*/ 644 w 1646"/>
              <a:gd name="T55" fmla="*/ 1879 h 2015"/>
              <a:gd name="T56" fmla="*/ 607 w 1646"/>
              <a:gd name="T57" fmla="*/ 2015 h 2015"/>
              <a:gd name="T58" fmla="*/ 1646 w 1646"/>
              <a:gd name="T59" fmla="*/ 2015 h 2015"/>
              <a:gd name="T60" fmla="*/ 1412 w 1646"/>
              <a:gd name="T61" fmla="*/ 1674 h 20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646" h="2015">
                <a:moveTo>
                  <a:pt x="1412" y="1674"/>
                </a:moveTo>
                <a:cubicBezTo>
                  <a:pt x="1287" y="1534"/>
                  <a:pt x="1265" y="1326"/>
                  <a:pt x="1372" y="1163"/>
                </a:cubicBezTo>
                <a:cubicBezTo>
                  <a:pt x="1391" y="1135"/>
                  <a:pt x="1413" y="1106"/>
                  <a:pt x="1439" y="1075"/>
                </a:cubicBezTo>
                <a:cubicBezTo>
                  <a:pt x="1499" y="1000"/>
                  <a:pt x="1530" y="907"/>
                  <a:pt x="1536" y="808"/>
                </a:cubicBezTo>
                <a:cubicBezTo>
                  <a:pt x="1551" y="579"/>
                  <a:pt x="1439" y="291"/>
                  <a:pt x="1247" y="156"/>
                </a:cubicBezTo>
                <a:cubicBezTo>
                  <a:pt x="1032" y="18"/>
                  <a:pt x="744" y="0"/>
                  <a:pt x="493" y="100"/>
                </a:cubicBezTo>
                <a:cubicBezTo>
                  <a:pt x="460" y="116"/>
                  <a:pt x="429" y="135"/>
                  <a:pt x="398" y="157"/>
                </a:cubicBezTo>
                <a:cubicBezTo>
                  <a:pt x="258" y="258"/>
                  <a:pt x="224" y="369"/>
                  <a:pt x="163" y="524"/>
                </a:cubicBezTo>
                <a:cubicBezTo>
                  <a:pt x="151" y="554"/>
                  <a:pt x="133" y="585"/>
                  <a:pt x="126" y="617"/>
                </a:cubicBezTo>
                <a:cubicBezTo>
                  <a:pt x="119" y="652"/>
                  <a:pt x="127" y="664"/>
                  <a:pt x="134" y="682"/>
                </a:cubicBezTo>
                <a:cubicBezTo>
                  <a:pt x="145" y="707"/>
                  <a:pt x="144" y="723"/>
                  <a:pt x="133" y="749"/>
                </a:cubicBezTo>
                <a:cubicBezTo>
                  <a:pt x="97" y="826"/>
                  <a:pt x="65" y="904"/>
                  <a:pt x="20" y="977"/>
                </a:cubicBezTo>
                <a:cubicBezTo>
                  <a:pt x="12" y="989"/>
                  <a:pt x="2" y="1005"/>
                  <a:pt x="1" y="1022"/>
                </a:cubicBezTo>
                <a:cubicBezTo>
                  <a:pt x="0" y="1046"/>
                  <a:pt x="11" y="1070"/>
                  <a:pt x="35" y="1079"/>
                </a:cubicBezTo>
                <a:cubicBezTo>
                  <a:pt x="52" y="1085"/>
                  <a:pt x="71" y="1083"/>
                  <a:pt x="89" y="1092"/>
                </a:cubicBezTo>
                <a:cubicBezTo>
                  <a:pt x="130" y="1112"/>
                  <a:pt x="124" y="1148"/>
                  <a:pt x="103" y="1178"/>
                </a:cubicBezTo>
                <a:cubicBezTo>
                  <a:pt x="96" y="1189"/>
                  <a:pt x="89" y="1199"/>
                  <a:pt x="88" y="1208"/>
                </a:cubicBezTo>
                <a:cubicBezTo>
                  <a:pt x="85" y="1225"/>
                  <a:pt x="90" y="1240"/>
                  <a:pt x="113" y="1250"/>
                </a:cubicBezTo>
                <a:cubicBezTo>
                  <a:pt x="120" y="1254"/>
                  <a:pt x="130" y="1257"/>
                  <a:pt x="141" y="1260"/>
                </a:cubicBezTo>
                <a:cubicBezTo>
                  <a:pt x="131" y="1266"/>
                  <a:pt x="123" y="1272"/>
                  <a:pt x="118" y="1278"/>
                </a:cubicBezTo>
                <a:cubicBezTo>
                  <a:pt x="94" y="1302"/>
                  <a:pt x="114" y="1325"/>
                  <a:pt x="136" y="1339"/>
                </a:cubicBezTo>
                <a:cubicBezTo>
                  <a:pt x="150" y="1348"/>
                  <a:pt x="159" y="1356"/>
                  <a:pt x="151" y="1373"/>
                </a:cubicBezTo>
                <a:cubicBezTo>
                  <a:pt x="142" y="1393"/>
                  <a:pt x="139" y="1413"/>
                  <a:pt x="139" y="1432"/>
                </a:cubicBezTo>
                <a:cubicBezTo>
                  <a:pt x="140" y="1481"/>
                  <a:pt x="166" y="1527"/>
                  <a:pt x="215" y="1540"/>
                </a:cubicBezTo>
                <a:cubicBezTo>
                  <a:pt x="277" y="1556"/>
                  <a:pt x="371" y="1542"/>
                  <a:pt x="436" y="1546"/>
                </a:cubicBezTo>
                <a:cubicBezTo>
                  <a:pt x="483" y="1550"/>
                  <a:pt x="520" y="1567"/>
                  <a:pt x="541" y="1617"/>
                </a:cubicBezTo>
                <a:cubicBezTo>
                  <a:pt x="550" y="1639"/>
                  <a:pt x="555" y="1661"/>
                  <a:pt x="560" y="1684"/>
                </a:cubicBezTo>
                <a:cubicBezTo>
                  <a:pt x="577" y="1767"/>
                  <a:pt x="616" y="1806"/>
                  <a:pt x="644" y="1879"/>
                </a:cubicBezTo>
                <a:cubicBezTo>
                  <a:pt x="660" y="1920"/>
                  <a:pt x="660" y="1966"/>
                  <a:pt x="607" y="2015"/>
                </a:cubicBezTo>
                <a:cubicBezTo>
                  <a:pt x="1646" y="2015"/>
                  <a:pt x="1646" y="2015"/>
                  <a:pt x="1646" y="2015"/>
                </a:cubicBezTo>
                <a:cubicBezTo>
                  <a:pt x="1600" y="1886"/>
                  <a:pt x="1527" y="1803"/>
                  <a:pt x="1412" y="167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18" name="Freeform 6"/>
          <p:cNvSpPr/>
          <p:nvPr/>
        </p:nvSpPr>
        <p:spPr bwMode="auto">
          <a:xfrm>
            <a:off x="2384425" y="1601788"/>
            <a:ext cx="2159000" cy="5256212"/>
          </a:xfrm>
          <a:custGeom>
            <a:avLst/>
            <a:gdLst>
              <a:gd name="T0" fmla="*/ 812 w 812"/>
              <a:gd name="T1" fmla="*/ 0 h 1978"/>
              <a:gd name="T2" fmla="*/ 493 w 812"/>
              <a:gd name="T3" fmla="*/ 63 h 1978"/>
              <a:gd name="T4" fmla="*/ 398 w 812"/>
              <a:gd name="T5" fmla="*/ 120 h 1978"/>
              <a:gd name="T6" fmla="*/ 163 w 812"/>
              <a:gd name="T7" fmla="*/ 487 h 1978"/>
              <a:gd name="T8" fmla="*/ 126 w 812"/>
              <a:gd name="T9" fmla="*/ 580 h 1978"/>
              <a:gd name="T10" fmla="*/ 134 w 812"/>
              <a:gd name="T11" fmla="*/ 645 h 1978"/>
              <a:gd name="T12" fmla="*/ 133 w 812"/>
              <a:gd name="T13" fmla="*/ 712 h 1978"/>
              <a:gd name="T14" fmla="*/ 20 w 812"/>
              <a:gd name="T15" fmla="*/ 940 h 1978"/>
              <a:gd name="T16" fmla="*/ 1 w 812"/>
              <a:gd name="T17" fmla="*/ 985 h 1978"/>
              <a:gd name="T18" fmla="*/ 35 w 812"/>
              <a:gd name="T19" fmla="*/ 1042 h 1978"/>
              <a:gd name="T20" fmla="*/ 89 w 812"/>
              <a:gd name="T21" fmla="*/ 1055 h 1978"/>
              <a:gd name="T22" fmla="*/ 103 w 812"/>
              <a:gd name="T23" fmla="*/ 1141 h 1978"/>
              <a:gd name="T24" fmla="*/ 88 w 812"/>
              <a:gd name="T25" fmla="*/ 1171 h 1978"/>
              <a:gd name="T26" fmla="*/ 113 w 812"/>
              <a:gd name="T27" fmla="*/ 1213 h 1978"/>
              <a:gd name="T28" fmla="*/ 141 w 812"/>
              <a:gd name="T29" fmla="*/ 1223 h 1978"/>
              <a:gd name="T30" fmla="*/ 118 w 812"/>
              <a:gd name="T31" fmla="*/ 1241 h 1978"/>
              <a:gd name="T32" fmla="*/ 136 w 812"/>
              <a:gd name="T33" fmla="*/ 1302 h 1978"/>
              <a:gd name="T34" fmla="*/ 151 w 812"/>
              <a:gd name="T35" fmla="*/ 1336 h 1978"/>
              <a:gd name="T36" fmla="*/ 139 w 812"/>
              <a:gd name="T37" fmla="*/ 1395 h 1978"/>
              <a:gd name="T38" fmla="*/ 215 w 812"/>
              <a:gd name="T39" fmla="*/ 1503 h 1978"/>
              <a:gd name="T40" fmla="*/ 436 w 812"/>
              <a:gd name="T41" fmla="*/ 1509 h 1978"/>
              <a:gd name="T42" fmla="*/ 541 w 812"/>
              <a:gd name="T43" fmla="*/ 1580 h 1978"/>
              <a:gd name="T44" fmla="*/ 560 w 812"/>
              <a:gd name="T45" fmla="*/ 1647 h 1978"/>
              <a:gd name="T46" fmla="*/ 644 w 812"/>
              <a:gd name="T47" fmla="*/ 1842 h 1978"/>
              <a:gd name="T48" fmla="*/ 607 w 812"/>
              <a:gd name="T49" fmla="*/ 1978 h 1978"/>
              <a:gd name="T50" fmla="*/ 812 w 812"/>
              <a:gd name="T51" fmla="*/ 1978 h 1978"/>
              <a:gd name="T52" fmla="*/ 812 w 812"/>
              <a:gd name="T53" fmla="*/ 0 h 19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812" h="1978">
                <a:moveTo>
                  <a:pt x="812" y="0"/>
                </a:moveTo>
                <a:cubicBezTo>
                  <a:pt x="704" y="1"/>
                  <a:pt x="596" y="22"/>
                  <a:pt x="493" y="63"/>
                </a:cubicBezTo>
                <a:cubicBezTo>
                  <a:pt x="460" y="79"/>
                  <a:pt x="429" y="98"/>
                  <a:pt x="398" y="120"/>
                </a:cubicBezTo>
                <a:cubicBezTo>
                  <a:pt x="258" y="221"/>
                  <a:pt x="224" y="332"/>
                  <a:pt x="163" y="487"/>
                </a:cubicBezTo>
                <a:cubicBezTo>
                  <a:pt x="151" y="517"/>
                  <a:pt x="133" y="548"/>
                  <a:pt x="126" y="580"/>
                </a:cubicBezTo>
                <a:cubicBezTo>
                  <a:pt x="119" y="615"/>
                  <a:pt x="127" y="627"/>
                  <a:pt x="134" y="645"/>
                </a:cubicBezTo>
                <a:cubicBezTo>
                  <a:pt x="145" y="670"/>
                  <a:pt x="144" y="686"/>
                  <a:pt x="133" y="712"/>
                </a:cubicBezTo>
                <a:cubicBezTo>
                  <a:pt x="97" y="789"/>
                  <a:pt x="65" y="867"/>
                  <a:pt x="20" y="940"/>
                </a:cubicBezTo>
                <a:cubicBezTo>
                  <a:pt x="12" y="952"/>
                  <a:pt x="2" y="968"/>
                  <a:pt x="1" y="985"/>
                </a:cubicBezTo>
                <a:cubicBezTo>
                  <a:pt x="0" y="1009"/>
                  <a:pt x="11" y="1033"/>
                  <a:pt x="35" y="1042"/>
                </a:cubicBezTo>
                <a:cubicBezTo>
                  <a:pt x="52" y="1048"/>
                  <a:pt x="71" y="1046"/>
                  <a:pt x="89" y="1055"/>
                </a:cubicBezTo>
                <a:cubicBezTo>
                  <a:pt x="130" y="1075"/>
                  <a:pt x="124" y="1111"/>
                  <a:pt x="103" y="1141"/>
                </a:cubicBezTo>
                <a:cubicBezTo>
                  <a:pt x="96" y="1152"/>
                  <a:pt x="89" y="1162"/>
                  <a:pt x="88" y="1171"/>
                </a:cubicBezTo>
                <a:cubicBezTo>
                  <a:pt x="85" y="1188"/>
                  <a:pt x="90" y="1203"/>
                  <a:pt x="113" y="1213"/>
                </a:cubicBezTo>
                <a:cubicBezTo>
                  <a:pt x="120" y="1217"/>
                  <a:pt x="130" y="1220"/>
                  <a:pt x="141" y="1223"/>
                </a:cubicBezTo>
                <a:cubicBezTo>
                  <a:pt x="131" y="1229"/>
                  <a:pt x="123" y="1235"/>
                  <a:pt x="118" y="1241"/>
                </a:cubicBezTo>
                <a:cubicBezTo>
                  <a:pt x="94" y="1265"/>
                  <a:pt x="114" y="1288"/>
                  <a:pt x="136" y="1302"/>
                </a:cubicBezTo>
                <a:cubicBezTo>
                  <a:pt x="150" y="1311"/>
                  <a:pt x="159" y="1319"/>
                  <a:pt x="151" y="1336"/>
                </a:cubicBezTo>
                <a:cubicBezTo>
                  <a:pt x="142" y="1356"/>
                  <a:pt x="139" y="1376"/>
                  <a:pt x="139" y="1395"/>
                </a:cubicBezTo>
                <a:cubicBezTo>
                  <a:pt x="140" y="1444"/>
                  <a:pt x="166" y="1490"/>
                  <a:pt x="215" y="1503"/>
                </a:cubicBezTo>
                <a:cubicBezTo>
                  <a:pt x="277" y="1519"/>
                  <a:pt x="371" y="1505"/>
                  <a:pt x="436" y="1509"/>
                </a:cubicBezTo>
                <a:cubicBezTo>
                  <a:pt x="483" y="1513"/>
                  <a:pt x="520" y="1530"/>
                  <a:pt x="541" y="1580"/>
                </a:cubicBezTo>
                <a:cubicBezTo>
                  <a:pt x="550" y="1602"/>
                  <a:pt x="555" y="1624"/>
                  <a:pt x="560" y="1647"/>
                </a:cubicBezTo>
                <a:cubicBezTo>
                  <a:pt x="577" y="1730"/>
                  <a:pt x="616" y="1769"/>
                  <a:pt x="644" y="1842"/>
                </a:cubicBezTo>
                <a:cubicBezTo>
                  <a:pt x="660" y="1883"/>
                  <a:pt x="660" y="1929"/>
                  <a:pt x="607" y="1978"/>
                </a:cubicBezTo>
                <a:cubicBezTo>
                  <a:pt x="812" y="1978"/>
                  <a:pt x="812" y="1978"/>
                  <a:pt x="812" y="1978"/>
                </a:cubicBezTo>
                <a:cubicBezTo>
                  <a:pt x="812" y="0"/>
                  <a:pt x="812" y="0"/>
                  <a:pt x="81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2053" name="Freeform 7"/>
          <p:cNvSpPr/>
          <p:nvPr/>
        </p:nvSpPr>
        <p:spPr bwMode="auto">
          <a:xfrm>
            <a:off x="2519363" y="1503363"/>
            <a:ext cx="3987800" cy="2451100"/>
          </a:xfrm>
          <a:custGeom>
            <a:avLst/>
            <a:gdLst>
              <a:gd name="T0" fmla="*/ 3896870 w 1500"/>
              <a:gd name="T1" fmla="*/ 2450230 h 922"/>
              <a:gd name="T2" fmla="*/ 3947376 w 1500"/>
              <a:gd name="T3" fmla="*/ 2147273 h 922"/>
              <a:gd name="T4" fmla="*/ 3179166 w 1500"/>
              <a:gd name="T5" fmla="*/ 414573 h 922"/>
              <a:gd name="T6" fmla="*/ 1174909 w 1500"/>
              <a:gd name="T7" fmla="*/ 265752 h 922"/>
              <a:gd name="T8" fmla="*/ 922383 w 1500"/>
              <a:gd name="T9" fmla="*/ 417230 h 922"/>
              <a:gd name="T10" fmla="*/ 297715 w 1500"/>
              <a:gd name="T11" fmla="*/ 1392539 h 922"/>
              <a:gd name="T12" fmla="*/ 199362 w 1500"/>
              <a:gd name="T13" fmla="*/ 1639688 h 922"/>
              <a:gd name="T14" fmla="*/ 220628 w 1500"/>
              <a:gd name="T15" fmla="*/ 1812426 h 922"/>
              <a:gd name="T16" fmla="*/ 217970 w 1500"/>
              <a:gd name="T17" fmla="*/ 1990480 h 922"/>
              <a:gd name="T18" fmla="*/ 0 w 1500"/>
              <a:gd name="T19" fmla="*/ 2450230 h 922"/>
              <a:gd name="T20" fmla="*/ 3896870 w 1500"/>
              <a:gd name="T21" fmla="*/ 2450230 h 92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500" h="922">
                <a:moveTo>
                  <a:pt x="1466" y="922"/>
                </a:moveTo>
                <a:cubicBezTo>
                  <a:pt x="1476" y="885"/>
                  <a:pt x="1483" y="847"/>
                  <a:pt x="1485" y="808"/>
                </a:cubicBezTo>
                <a:cubicBezTo>
                  <a:pt x="1500" y="579"/>
                  <a:pt x="1388" y="291"/>
                  <a:pt x="1196" y="156"/>
                </a:cubicBezTo>
                <a:cubicBezTo>
                  <a:pt x="981" y="18"/>
                  <a:pt x="693" y="0"/>
                  <a:pt x="442" y="100"/>
                </a:cubicBezTo>
                <a:cubicBezTo>
                  <a:pt x="409" y="116"/>
                  <a:pt x="378" y="135"/>
                  <a:pt x="347" y="157"/>
                </a:cubicBezTo>
                <a:cubicBezTo>
                  <a:pt x="207" y="258"/>
                  <a:pt x="173" y="369"/>
                  <a:pt x="112" y="524"/>
                </a:cubicBezTo>
                <a:cubicBezTo>
                  <a:pt x="100" y="554"/>
                  <a:pt x="82" y="585"/>
                  <a:pt x="75" y="617"/>
                </a:cubicBezTo>
                <a:cubicBezTo>
                  <a:pt x="68" y="652"/>
                  <a:pt x="76" y="664"/>
                  <a:pt x="83" y="682"/>
                </a:cubicBezTo>
                <a:cubicBezTo>
                  <a:pt x="94" y="707"/>
                  <a:pt x="93" y="723"/>
                  <a:pt x="82" y="749"/>
                </a:cubicBezTo>
                <a:cubicBezTo>
                  <a:pt x="55" y="807"/>
                  <a:pt x="30" y="866"/>
                  <a:pt x="0" y="922"/>
                </a:cubicBezTo>
                <a:cubicBezTo>
                  <a:pt x="1466" y="922"/>
                  <a:pt x="1466" y="922"/>
                  <a:pt x="1466" y="92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4" name="Freeform 8"/>
          <p:cNvSpPr/>
          <p:nvPr/>
        </p:nvSpPr>
        <p:spPr bwMode="auto">
          <a:xfrm>
            <a:off x="2519363" y="1601788"/>
            <a:ext cx="2024062" cy="2352675"/>
          </a:xfrm>
          <a:custGeom>
            <a:avLst/>
            <a:gdLst>
              <a:gd name="T0" fmla="*/ 2023416 w 761"/>
              <a:gd name="T1" fmla="*/ 0 h 885"/>
              <a:gd name="T2" fmla="*/ 1175230 w 761"/>
              <a:gd name="T3" fmla="*/ 167412 h 885"/>
              <a:gd name="T4" fmla="*/ 922635 w 761"/>
              <a:gd name="T5" fmla="*/ 318879 h 885"/>
              <a:gd name="T6" fmla="*/ 297796 w 761"/>
              <a:gd name="T7" fmla="*/ 1294118 h 885"/>
              <a:gd name="T8" fmla="*/ 199417 w 761"/>
              <a:gd name="T9" fmla="*/ 1541249 h 885"/>
              <a:gd name="T10" fmla="*/ 220688 w 761"/>
              <a:gd name="T11" fmla="*/ 1713976 h 885"/>
              <a:gd name="T12" fmla="*/ 218029 w 761"/>
              <a:gd name="T13" fmla="*/ 1892017 h 885"/>
              <a:gd name="T14" fmla="*/ 0 w 761"/>
              <a:gd name="T15" fmla="*/ 2351734 h 885"/>
              <a:gd name="T16" fmla="*/ 2023416 w 761"/>
              <a:gd name="T17" fmla="*/ 2351734 h 885"/>
              <a:gd name="T18" fmla="*/ 2023416 w 761"/>
              <a:gd name="T19" fmla="*/ 0 h 88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761" h="885">
                <a:moveTo>
                  <a:pt x="761" y="0"/>
                </a:moveTo>
                <a:cubicBezTo>
                  <a:pt x="653" y="1"/>
                  <a:pt x="545" y="22"/>
                  <a:pt x="442" y="63"/>
                </a:cubicBezTo>
                <a:cubicBezTo>
                  <a:pt x="409" y="79"/>
                  <a:pt x="378" y="98"/>
                  <a:pt x="347" y="120"/>
                </a:cubicBezTo>
                <a:cubicBezTo>
                  <a:pt x="207" y="221"/>
                  <a:pt x="173" y="332"/>
                  <a:pt x="112" y="487"/>
                </a:cubicBezTo>
                <a:cubicBezTo>
                  <a:pt x="100" y="517"/>
                  <a:pt x="82" y="548"/>
                  <a:pt x="75" y="580"/>
                </a:cubicBezTo>
                <a:cubicBezTo>
                  <a:pt x="68" y="615"/>
                  <a:pt x="76" y="627"/>
                  <a:pt x="83" y="645"/>
                </a:cubicBezTo>
                <a:cubicBezTo>
                  <a:pt x="94" y="670"/>
                  <a:pt x="93" y="686"/>
                  <a:pt x="82" y="712"/>
                </a:cubicBezTo>
                <a:cubicBezTo>
                  <a:pt x="55" y="770"/>
                  <a:pt x="30" y="829"/>
                  <a:pt x="0" y="885"/>
                </a:cubicBezTo>
                <a:cubicBezTo>
                  <a:pt x="761" y="885"/>
                  <a:pt x="761" y="885"/>
                  <a:pt x="761" y="885"/>
                </a:cubicBezTo>
                <a:cubicBezTo>
                  <a:pt x="761" y="0"/>
                  <a:pt x="761" y="0"/>
                  <a:pt x="76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5" name="Freeform 9"/>
          <p:cNvSpPr/>
          <p:nvPr/>
        </p:nvSpPr>
        <p:spPr bwMode="auto">
          <a:xfrm>
            <a:off x="4095750" y="3140075"/>
            <a:ext cx="198438" cy="661988"/>
          </a:xfrm>
          <a:custGeom>
            <a:avLst/>
            <a:gdLst>
              <a:gd name="T0" fmla="*/ 199423 w 164"/>
              <a:gd name="T1" fmla="*/ 0 h 544"/>
              <a:gd name="T2" fmla="*/ 199423 w 164"/>
              <a:gd name="T3" fmla="*/ 661501 h 544"/>
              <a:gd name="T4" fmla="*/ 87552 w 164"/>
              <a:gd name="T5" fmla="*/ 661501 h 544"/>
              <a:gd name="T6" fmla="*/ 87552 w 164"/>
              <a:gd name="T7" fmla="*/ 91200 h 544"/>
              <a:gd name="T8" fmla="*/ 49856 w 164"/>
              <a:gd name="T9" fmla="*/ 162943 h 544"/>
              <a:gd name="T10" fmla="*/ 0 w 164"/>
              <a:gd name="T11" fmla="*/ 133759 h 544"/>
              <a:gd name="T12" fmla="*/ 76608 w 164"/>
              <a:gd name="T13" fmla="*/ 0 h 544"/>
              <a:gd name="T14" fmla="*/ 199423 w 164"/>
              <a:gd name="T15" fmla="*/ 0 h 544"/>
              <a:gd name="T16" fmla="*/ 199423 w 164"/>
              <a:gd name="T17" fmla="*/ 0 h 54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64" h="544">
                <a:moveTo>
                  <a:pt x="164" y="0"/>
                </a:moveTo>
                <a:lnTo>
                  <a:pt x="164" y="544"/>
                </a:lnTo>
                <a:lnTo>
                  <a:pt x="72" y="544"/>
                </a:lnTo>
                <a:lnTo>
                  <a:pt x="72" y="75"/>
                </a:lnTo>
                <a:lnTo>
                  <a:pt x="41" y="134"/>
                </a:lnTo>
                <a:lnTo>
                  <a:pt x="0" y="110"/>
                </a:lnTo>
                <a:lnTo>
                  <a:pt x="63" y="0"/>
                </a:lnTo>
                <a:lnTo>
                  <a:pt x="16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b="1"/>
          </a:p>
        </p:txBody>
      </p:sp>
      <p:sp>
        <p:nvSpPr>
          <p:cNvPr id="2056" name="Freeform 10"/>
          <p:cNvSpPr/>
          <p:nvPr/>
        </p:nvSpPr>
        <p:spPr bwMode="auto">
          <a:xfrm>
            <a:off x="4738688" y="3140075"/>
            <a:ext cx="293687" cy="661988"/>
          </a:xfrm>
          <a:custGeom>
            <a:avLst/>
            <a:gdLst>
              <a:gd name="T0" fmla="*/ 279734 w 110"/>
              <a:gd name="T1" fmla="*/ 260350 h 249"/>
              <a:gd name="T2" fmla="*/ 293055 w 110"/>
              <a:gd name="T3" fmla="*/ 209874 h 249"/>
              <a:gd name="T4" fmla="*/ 293055 w 110"/>
              <a:gd name="T5" fmla="*/ 100952 h 249"/>
              <a:gd name="T6" fmla="*/ 263750 w 110"/>
              <a:gd name="T7" fmla="*/ 29223 h 249"/>
              <a:gd name="T8" fmla="*/ 191818 w 110"/>
              <a:gd name="T9" fmla="*/ 0 h 249"/>
              <a:gd name="T10" fmla="*/ 101237 w 110"/>
              <a:gd name="T11" fmla="*/ 0 h 249"/>
              <a:gd name="T12" fmla="*/ 29306 w 110"/>
              <a:gd name="T13" fmla="*/ 29223 h 249"/>
              <a:gd name="T14" fmla="*/ 0 w 110"/>
              <a:gd name="T15" fmla="*/ 100952 h 249"/>
              <a:gd name="T16" fmla="*/ 0 w 110"/>
              <a:gd name="T17" fmla="*/ 185964 h 249"/>
              <a:gd name="T18" fmla="*/ 109230 w 110"/>
              <a:gd name="T19" fmla="*/ 185964 h 249"/>
              <a:gd name="T20" fmla="*/ 109230 w 110"/>
              <a:gd name="T21" fmla="*/ 92982 h 249"/>
              <a:gd name="T22" fmla="*/ 183825 w 110"/>
              <a:gd name="T23" fmla="*/ 92982 h 249"/>
              <a:gd name="T24" fmla="*/ 183825 w 110"/>
              <a:gd name="T25" fmla="*/ 241753 h 249"/>
              <a:gd name="T26" fmla="*/ 0 w 110"/>
              <a:gd name="T27" fmla="*/ 571176 h 249"/>
              <a:gd name="T28" fmla="*/ 0 w 110"/>
              <a:gd name="T29" fmla="*/ 661501 h 249"/>
              <a:gd name="T30" fmla="*/ 293055 w 110"/>
              <a:gd name="T31" fmla="*/ 661501 h 249"/>
              <a:gd name="T32" fmla="*/ 293055 w 110"/>
              <a:gd name="T33" fmla="*/ 571176 h 249"/>
              <a:gd name="T34" fmla="*/ 106565 w 110"/>
              <a:gd name="T35" fmla="*/ 571176 h 249"/>
              <a:gd name="T36" fmla="*/ 279734 w 110"/>
              <a:gd name="T37" fmla="*/ 260350 h 249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110" h="249">
                <a:moveTo>
                  <a:pt x="105" y="98"/>
                </a:moveTo>
                <a:cubicBezTo>
                  <a:pt x="109" y="92"/>
                  <a:pt x="110" y="86"/>
                  <a:pt x="110" y="79"/>
                </a:cubicBezTo>
                <a:cubicBezTo>
                  <a:pt x="110" y="38"/>
                  <a:pt x="110" y="38"/>
                  <a:pt x="110" y="38"/>
                </a:cubicBezTo>
                <a:cubicBezTo>
                  <a:pt x="110" y="28"/>
                  <a:pt x="107" y="19"/>
                  <a:pt x="99" y="11"/>
                </a:cubicBezTo>
                <a:cubicBezTo>
                  <a:pt x="92" y="4"/>
                  <a:pt x="83" y="0"/>
                  <a:pt x="72" y="0"/>
                </a:cubicBezTo>
                <a:cubicBezTo>
                  <a:pt x="38" y="0"/>
                  <a:pt x="38" y="0"/>
                  <a:pt x="38" y="0"/>
                </a:cubicBezTo>
                <a:cubicBezTo>
                  <a:pt x="28" y="0"/>
                  <a:pt x="19" y="4"/>
                  <a:pt x="11" y="11"/>
                </a:cubicBezTo>
                <a:cubicBezTo>
                  <a:pt x="4" y="19"/>
                  <a:pt x="0" y="28"/>
                  <a:pt x="0" y="38"/>
                </a:cubicBezTo>
                <a:cubicBezTo>
                  <a:pt x="0" y="70"/>
                  <a:pt x="0" y="70"/>
                  <a:pt x="0" y="70"/>
                </a:cubicBezTo>
                <a:cubicBezTo>
                  <a:pt x="41" y="70"/>
                  <a:pt x="41" y="70"/>
                  <a:pt x="41" y="70"/>
                </a:cubicBezTo>
                <a:cubicBezTo>
                  <a:pt x="41" y="35"/>
                  <a:pt x="41" y="35"/>
                  <a:pt x="41" y="35"/>
                </a:cubicBezTo>
                <a:cubicBezTo>
                  <a:pt x="69" y="35"/>
                  <a:pt x="69" y="35"/>
                  <a:pt x="69" y="35"/>
                </a:cubicBezTo>
                <a:cubicBezTo>
                  <a:pt x="69" y="91"/>
                  <a:pt x="69" y="91"/>
                  <a:pt x="69" y="91"/>
                </a:cubicBezTo>
                <a:cubicBezTo>
                  <a:pt x="0" y="215"/>
                  <a:pt x="0" y="215"/>
                  <a:pt x="0" y="215"/>
                </a:cubicBezTo>
                <a:cubicBezTo>
                  <a:pt x="0" y="249"/>
                  <a:pt x="0" y="249"/>
                  <a:pt x="0" y="249"/>
                </a:cubicBezTo>
                <a:cubicBezTo>
                  <a:pt x="110" y="249"/>
                  <a:pt x="110" y="249"/>
                  <a:pt x="110" y="249"/>
                </a:cubicBezTo>
                <a:cubicBezTo>
                  <a:pt x="110" y="215"/>
                  <a:pt x="110" y="215"/>
                  <a:pt x="110" y="215"/>
                </a:cubicBezTo>
                <a:cubicBezTo>
                  <a:pt x="40" y="215"/>
                  <a:pt x="40" y="215"/>
                  <a:pt x="40" y="215"/>
                </a:cubicBezTo>
                <a:cubicBezTo>
                  <a:pt x="105" y="98"/>
                  <a:pt x="105" y="98"/>
                  <a:pt x="105" y="9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b="1"/>
          </a:p>
        </p:txBody>
      </p:sp>
      <p:sp>
        <p:nvSpPr>
          <p:cNvPr id="2057" name="Freeform 11"/>
          <p:cNvSpPr/>
          <p:nvPr/>
        </p:nvSpPr>
        <p:spPr bwMode="auto">
          <a:xfrm>
            <a:off x="4095750" y="4105275"/>
            <a:ext cx="295275" cy="665163"/>
          </a:xfrm>
          <a:custGeom>
            <a:avLst/>
            <a:gdLst>
              <a:gd name="T0" fmla="*/ 194329 w 111"/>
              <a:gd name="T1" fmla="*/ 0 h 250"/>
              <a:gd name="T2" fmla="*/ 266205 w 111"/>
              <a:gd name="T3" fmla="*/ 29267 h 250"/>
              <a:gd name="T4" fmla="*/ 295487 w 111"/>
              <a:gd name="T5" fmla="*/ 101103 h 250"/>
              <a:gd name="T6" fmla="*/ 295487 w 111"/>
              <a:gd name="T7" fmla="*/ 242115 h 250"/>
              <a:gd name="T8" fmla="*/ 279515 w 111"/>
              <a:gd name="T9" fmla="*/ 295327 h 250"/>
              <a:gd name="T10" fmla="*/ 239584 w 111"/>
              <a:gd name="T11" fmla="*/ 332575 h 250"/>
              <a:gd name="T12" fmla="*/ 279515 w 111"/>
              <a:gd name="T13" fmla="*/ 369823 h 250"/>
              <a:gd name="T14" fmla="*/ 295487 w 111"/>
              <a:gd name="T15" fmla="*/ 423035 h 250"/>
              <a:gd name="T16" fmla="*/ 295487 w 111"/>
              <a:gd name="T17" fmla="*/ 561387 h 250"/>
              <a:gd name="T18" fmla="*/ 266205 w 111"/>
              <a:gd name="T19" fmla="*/ 633223 h 250"/>
              <a:gd name="T20" fmla="*/ 194329 w 111"/>
              <a:gd name="T21" fmla="*/ 665150 h 250"/>
              <a:gd name="T22" fmla="*/ 101158 w 111"/>
              <a:gd name="T23" fmla="*/ 665150 h 250"/>
              <a:gd name="T24" fmla="*/ 31945 w 111"/>
              <a:gd name="T25" fmla="*/ 633223 h 250"/>
              <a:gd name="T26" fmla="*/ 0 w 111"/>
              <a:gd name="T27" fmla="*/ 561387 h 250"/>
              <a:gd name="T28" fmla="*/ 0 w 111"/>
              <a:gd name="T29" fmla="*/ 478908 h 250"/>
              <a:gd name="T30" fmla="*/ 109144 w 111"/>
              <a:gd name="T31" fmla="*/ 478908 h 250"/>
              <a:gd name="T32" fmla="*/ 109144 w 111"/>
              <a:gd name="T33" fmla="*/ 572029 h 250"/>
              <a:gd name="T34" fmla="*/ 186343 w 111"/>
              <a:gd name="T35" fmla="*/ 572029 h 250"/>
              <a:gd name="T36" fmla="*/ 186343 w 111"/>
              <a:gd name="T37" fmla="*/ 377805 h 250"/>
              <a:gd name="T38" fmla="*/ 109144 w 111"/>
              <a:gd name="T39" fmla="*/ 377805 h 250"/>
              <a:gd name="T40" fmla="*/ 109144 w 111"/>
              <a:gd name="T41" fmla="*/ 284684 h 250"/>
              <a:gd name="T42" fmla="*/ 186343 w 111"/>
              <a:gd name="T43" fmla="*/ 284684 h 250"/>
              <a:gd name="T44" fmla="*/ 186343 w 111"/>
              <a:gd name="T45" fmla="*/ 93121 h 250"/>
              <a:gd name="T46" fmla="*/ 109144 w 111"/>
              <a:gd name="T47" fmla="*/ 93121 h 250"/>
              <a:gd name="T48" fmla="*/ 109144 w 111"/>
              <a:gd name="T49" fmla="*/ 186242 h 250"/>
              <a:gd name="T50" fmla="*/ 0 w 111"/>
              <a:gd name="T51" fmla="*/ 186242 h 250"/>
              <a:gd name="T52" fmla="*/ 0 w 111"/>
              <a:gd name="T53" fmla="*/ 101103 h 250"/>
              <a:gd name="T54" fmla="*/ 31945 w 111"/>
              <a:gd name="T55" fmla="*/ 29267 h 250"/>
              <a:gd name="T56" fmla="*/ 101158 w 111"/>
              <a:gd name="T57" fmla="*/ 0 h 250"/>
              <a:gd name="T58" fmla="*/ 194329 w 111"/>
              <a:gd name="T59" fmla="*/ 0 h 250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111" h="250">
                <a:moveTo>
                  <a:pt x="73" y="0"/>
                </a:moveTo>
                <a:cubicBezTo>
                  <a:pt x="83" y="0"/>
                  <a:pt x="92" y="4"/>
                  <a:pt x="100" y="11"/>
                </a:cubicBezTo>
                <a:cubicBezTo>
                  <a:pt x="107" y="19"/>
                  <a:pt x="111" y="28"/>
                  <a:pt x="111" y="38"/>
                </a:cubicBezTo>
                <a:cubicBezTo>
                  <a:pt x="111" y="91"/>
                  <a:pt x="111" y="91"/>
                  <a:pt x="111" y="91"/>
                </a:cubicBezTo>
                <a:cubicBezTo>
                  <a:pt x="111" y="98"/>
                  <a:pt x="109" y="105"/>
                  <a:pt x="105" y="111"/>
                </a:cubicBezTo>
                <a:cubicBezTo>
                  <a:pt x="101" y="117"/>
                  <a:pt x="96" y="122"/>
                  <a:pt x="90" y="125"/>
                </a:cubicBezTo>
                <a:cubicBezTo>
                  <a:pt x="96" y="128"/>
                  <a:pt x="101" y="133"/>
                  <a:pt x="105" y="139"/>
                </a:cubicBezTo>
                <a:cubicBezTo>
                  <a:pt x="109" y="145"/>
                  <a:pt x="111" y="152"/>
                  <a:pt x="111" y="159"/>
                </a:cubicBezTo>
                <a:cubicBezTo>
                  <a:pt x="111" y="211"/>
                  <a:pt x="111" y="211"/>
                  <a:pt x="111" y="211"/>
                </a:cubicBezTo>
                <a:cubicBezTo>
                  <a:pt x="111" y="222"/>
                  <a:pt x="107" y="231"/>
                  <a:pt x="100" y="238"/>
                </a:cubicBezTo>
                <a:cubicBezTo>
                  <a:pt x="92" y="246"/>
                  <a:pt x="83" y="250"/>
                  <a:pt x="73" y="250"/>
                </a:cubicBezTo>
                <a:cubicBezTo>
                  <a:pt x="38" y="250"/>
                  <a:pt x="38" y="250"/>
                  <a:pt x="38" y="250"/>
                </a:cubicBezTo>
                <a:cubicBezTo>
                  <a:pt x="28" y="250"/>
                  <a:pt x="19" y="246"/>
                  <a:pt x="12" y="238"/>
                </a:cubicBezTo>
                <a:cubicBezTo>
                  <a:pt x="4" y="231"/>
                  <a:pt x="0" y="222"/>
                  <a:pt x="0" y="211"/>
                </a:cubicBezTo>
                <a:cubicBezTo>
                  <a:pt x="0" y="180"/>
                  <a:pt x="0" y="180"/>
                  <a:pt x="0" y="180"/>
                </a:cubicBezTo>
                <a:cubicBezTo>
                  <a:pt x="41" y="180"/>
                  <a:pt x="41" y="180"/>
                  <a:pt x="41" y="180"/>
                </a:cubicBezTo>
                <a:cubicBezTo>
                  <a:pt x="41" y="215"/>
                  <a:pt x="41" y="215"/>
                  <a:pt x="41" y="215"/>
                </a:cubicBezTo>
                <a:cubicBezTo>
                  <a:pt x="70" y="215"/>
                  <a:pt x="70" y="215"/>
                  <a:pt x="70" y="215"/>
                </a:cubicBezTo>
                <a:cubicBezTo>
                  <a:pt x="70" y="142"/>
                  <a:pt x="70" y="142"/>
                  <a:pt x="70" y="142"/>
                </a:cubicBezTo>
                <a:cubicBezTo>
                  <a:pt x="41" y="142"/>
                  <a:pt x="41" y="142"/>
                  <a:pt x="41" y="142"/>
                </a:cubicBezTo>
                <a:cubicBezTo>
                  <a:pt x="41" y="107"/>
                  <a:pt x="41" y="107"/>
                  <a:pt x="41" y="107"/>
                </a:cubicBezTo>
                <a:cubicBezTo>
                  <a:pt x="70" y="107"/>
                  <a:pt x="70" y="107"/>
                  <a:pt x="70" y="107"/>
                </a:cubicBezTo>
                <a:cubicBezTo>
                  <a:pt x="70" y="35"/>
                  <a:pt x="70" y="35"/>
                  <a:pt x="70" y="35"/>
                </a:cubicBezTo>
                <a:cubicBezTo>
                  <a:pt x="41" y="35"/>
                  <a:pt x="41" y="35"/>
                  <a:pt x="41" y="35"/>
                </a:cubicBezTo>
                <a:cubicBezTo>
                  <a:pt x="41" y="70"/>
                  <a:pt x="41" y="70"/>
                  <a:pt x="41" y="70"/>
                </a:cubicBezTo>
                <a:cubicBezTo>
                  <a:pt x="0" y="70"/>
                  <a:pt x="0" y="70"/>
                  <a:pt x="0" y="70"/>
                </a:cubicBezTo>
                <a:cubicBezTo>
                  <a:pt x="0" y="38"/>
                  <a:pt x="0" y="38"/>
                  <a:pt x="0" y="38"/>
                </a:cubicBezTo>
                <a:cubicBezTo>
                  <a:pt x="0" y="28"/>
                  <a:pt x="4" y="19"/>
                  <a:pt x="12" y="11"/>
                </a:cubicBezTo>
                <a:cubicBezTo>
                  <a:pt x="19" y="4"/>
                  <a:pt x="28" y="0"/>
                  <a:pt x="38" y="0"/>
                </a:cubicBezTo>
                <a:cubicBezTo>
                  <a:pt x="73" y="0"/>
                  <a:pt x="73" y="0"/>
                  <a:pt x="7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b="1"/>
          </a:p>
        </p:txBody>
      </p:sp>
      <p:sp>
        <p:nvSpPr>
          <p:cNvPr id="2058" name="Freeform 12"/>
          <p:cNvSpPr>
            <a:spLocks noEditPoints="1"/>
          </p:cNvSpPr>
          <p:nvPr/>
        </p:nvSpPr>
        <p:spPr bwMode="auto">
          <a:xfrm>
            <a:off x="4694238" y="4105275"/>
            <a:ext cx="338137" cy="661988"/>
          </a:xfrm>
          <a:custGeom>
            <a:avLst/>
            <a:gdLst>
              <a:gd name="T0" fmla="*/ 293055 w 278"/>
              <a:gd name="T1" fmla="*/ 0 h 545"/>
              <a:gd name="T2" fmla="*/ 293055 w 278"/>
              <a:gd name="T3" fmla="*/ 385471 h 545"/>
              <a:gd name="T4" fmla="*/ 338047 w 278"/>
              <a:gd name="T5" fmla="*/ 385471 h 545"/>
              <a:gd name="T6" fmla="*/ 338047 w 278"/>
              <a:gd name="T7" fmla="*/ 479103 h 545"/>
              <a:gd name="T8" fmla="*/ 293055 w 278"/>
              <a:gd name="T9" fmla="*/ 479103 h 545"/>
              <a:gd name="T10" fmla="*/ 293055 w 278"/>
              <a:gd name="T11" fmla="*/ 662718 h 545"/>
              <a:gd name="T12" fmla="*/ 183615 w 278"/>
              <a:gd name="T13" fmla="*/ 662718 h 545"/>
              <a:gd name="T14" fmla="*/ 183615 w 278"/>
              <a:gd name="T15" fmla="*/ 479103 h 545"/>
              <a:gd name="T16" fmla="*/ 0 w 278"/>
              <a:gd name="T17" fmla="*/ 479103 h 545"/>
              <a:gd name="T18" fmla="*/ 0 w 278"/>
              <a:gd name="T19" fmla="*/ 385471 h 545"/>
              <a:gd name="T20" fmla="*/ 117952 w 278"/>
              <a:gd name="T21" fmla="*/ 0 h 545"/>
              <a:gd name="T22" fmla="*/ 293055 w 278"/>
              <a:gd name="T23" fmla="*/ 0 h 545"/>
              <a:gd name="T24" fmla="*/ 293055 w 278"/>
              <a:gd name="T25" fmla="*/ 0 h 545"/>
              <a:gd name="T26" fmla="*/ 183615 w 278"/>
              <a:gd name="T27" fmla="*/ 385471 h 545"/>
              <a:gd name="T28" fmla="*/ 183615 w 278"/>
              <a:gd name="T29" fmla="*/ 82688 h 545"/>
              <a:gd name="T30" fmla="*/ 96064 w 278"/>
              <a:gd name="T31" fmla="*/ 385471 h 545"/>
              <a:gd name="T32" fmla="*/ 183615 w 278"/>
              <a:gd name="T33" fmla="*/ 385471 h 545"/>
              <a:gd name="T34" fmla="*/ 183615 w 278"/>
              <a:gd name="T35" fmla="*/ 385471 h 54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278" h="545">
                <a:moveTo>
                  <a:pt x="241" y="0"/>
                </a:moveTo>
                <a:lnTo>
                  <a:pt x="241" y="317"/>
                </a:lnTo>
                <a:lnTo>
                  <a:pt x="278" y="317"/>
                </a:lnTo>
                <a:lnTo>
                  <a:pt x="278" y="394"/>
                </a:lnTo>
                <a:lnTo>
                  <a:pt x="241" y="394"/>
                </a:lnTo>
                <a:lnTo>
                  <a:pt x="241" y="545"/>
                </a:lnTo>
                <a:lnTo>
                  <a:pt x="151" y="545"/>
                </a:lnTo>
                <a:lnTo>
                  <a:pt x="151" y="394"/>
                </a:lnTo>
                <a:lnTo>
                  <a:pt x="0" y="394"/>
                </a:lnTo>
                <a:lnTo>
                  <a:pt x="0" y="317"/>
                </a:lnTo>
                <a:lnTo>
                  <a:pt x="97" y="0"/>
                </a:lnTo>
                <a:lnTo>
                  <a:pt x="241" y="0"/>
                </a:lnTo>
                <a:close/>
                <a:moveTo>
                  <a:pt x="151" y="317"/>
                </a:moveTo>
                <a:lnTo>
                  <a:pt x="151" y="68"/>
                </a:lnTo>
                <a:lnTo>
                  <a:pt x="79" y="317"/>
                </a:lnTo>
                <a:lnTo>
                  <a:pt x="151" y="31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b="1"/>
          </a:p>
        </p:txBody>
      </p:sp>
      <p:sp>
        <p:nvSpPr>
          <p:cNvPr id="2059" name="Freeform 14"/>
          <p:cNvSpPr>
            <a:spLocks noEditPoints="1"/>
          </p:cNvSpPr>
          <p:nvPr/>
        </p:nvSpPr>
        <p:spPr bwMode="auto">
          <a:xfrm>
            <a:off x="4070350" y="2573338"/>
            <a:ext cx="347663" cy="400050"/>
          </a:xfrm>
          <a:custGeom>
            <a:avLst/>
            <a:gdLst>
              <a:gd name="T0" fmla="*/ 220346 w 131"/>
              <a:gd name="T1" fmla="*/ 345471 h 151"/>
              <a:gd name="T2" fmla="*/ 228310 w 131"/>
              <a:gd name="T3" fmla="*/ 361416 h 151"/>
              <a:gd name="T4" fmla="*/ 127429 w 131"/>
              <a:gd name="T5" fmla="*/ 366731 h 151"/>
              <a:gd name="T6" fmla="*/ 119465 w 131"/>
              <a:gd name="T7" fmla="*/ 350786 h 151"/>
              <a:gd name="T8" fmla="*/ 127429 w 131"/>
              <a:gd name="T9" fmla="*/ 345471 h 151"/>
              <a:gd name="T10" fmla="*/ 207072 w 131"/>
              <a:gd name="T11" fmla="*/ 390648 h 151"/>
              <a:gd name="T12" fmla="*/ 151322 w 131"/>
              <a:gd name="T13" fmla="*/ 401278 h 151"/>
              <a:gd name="T14" fmla="*/ 138048 w 131"/>
              <a:gd name="T15" fmla="*/ 380018 h 151"/>
              <a:gd name="T16" fmla="*/ 172560 w 131"/>
              <a:gd name="T17" fmla="*/ 90354 h 151"/>
              <a:gd name="T18" fmla="*/ 217691 w 131"/>
              <a:gd name="T19" fmla="*/ 332184 h 151"/>
              <a:gd name="T20" fmla="*/ 82298 w 131"/>
              <a:gd name="T21" fmla="*/ 180708 h 151"/>
              <a:gd name="T22" fmla="*/ 172560 w 131"/>
              <a:gd name="T23" fmla="*/ 90354 h 151"/>
              <a:gd name="T24" fmla="*/ 191144 w 131"/>
              <a:gd name="T25" fmla="*/ 108956 h 151"/>
              <a:gd name="T26" fmla="*/ 209727 w 131"/>
              <a:gd name="T27" fmla="*/ 119586 h 151"/>
              <a:gd name="T28" fmla="*/ 188489 w 131"/>
              <a:gd name="T29" fmla="*/ 114271 h 151"/>
              <a:gd name="T30" fmla="*/ 132739 w 131"/>
              <a:gd name="T31" fmla="*/ 140846 h 151"/>
              <a:gd name="T32" fmla="*/ 111500 w 131"/>
              <a:gd name="T33" fmla="*/ 180708 h 151"/>
              <a:gd name="T34" fmla="*/ 106191 w 131"/>
              <a:gd name="T35" fmla="*/ 215255 h 151"/>
              <a:gd name="T36" fmla="*/ 100881 w 131"/>
              <a:gd name="T37" fmla="*/ 196653 h 151"/>
              <a:gd name="T38" fmla="*/ 100881 w 131"/>
              <a:gd name="T39" fmla="*/ 159448 h 151"/>
              <a:gd name="T40" fmla="*/ 124774 w 131"/>
              <a:gd name="T41" fmla="*/ 124901 h 151"/>
              <a:gd name="T42" fmla="*/ 172560 w 131"/>
              <a:gd name="T43" fmla="*/ 106299 h 151"/>
              <a:gd name="T44" fmla="*/ 185834 w 131"/>
              <a:gd name="T45" fmla="*/ 106299 h 151"/>
              <a:gd name="T46" fmla="*/ 185834 w 131"/>
              <a:gd name="T47" fmla="*/ 0 h 151"/>
              <a:gd name="T48" fmla="*/ 175215 w 131"/>
              <a:gd name="T49" fmla="*/ 61122 h 151"/>
              <a:gd name="T50" fmla="*/ 164596 w 131"/>
              <a:gd name="T51" fmla="*/ 0 h 151"/>
              <a:gd name="T52" fmla="*/ 305299 w 131"/>
              <a:gd name="T53" fmla="*/ 58464 h 151"/>
              <a:gd name="T54" fmla="*/ 246894 w 131"/>
              <a:gd name="T55" fmla="*/ 85039 h 151"/>
              <a:gd name="T56" fmla="*/ 90262 w 131"/>
              <a:gd name="T57" fmla="*/ 271062 h 151"/>
              <a:gd name="T58" fmla="*/ 45131 w 131"/>
              <a:gd name="T59" fmla="*/ 287007 h 151"/>
              <a:gd name="T60" fmla="*/ 90262 w 131"/>
              <a:gd name="T61" fmla="*/ 271062 h 151"/>
              <a:gd name="T62" fmla="*/ 58405 w 131"/>
              <a:gd name="T63" fmla="*/ 42520 h 151"/>
              <a:gd name="T64" fmla="*/ 84953 w 131"/>
              <a:gd name="T65" fmla="*/ 98326 h 151"/>
              <a:gd name="T66" fmla="*/ 58405 w 131"/>
              <a:gd name="T67" fmla="*/ 42520 h 151"/>
              <a:gd name="T68" fmla="*/ 289370 w 131"/>
              <a:gd name="T69" fmla="*/ 302952 h 151"/>
              <a:gd name="T70" fmla="*/ 270787 w 131"/>
              <a:gd name="T71" fmla="*/ 255117 h 151"/>
              <a:gd name="T72" fmla="*/ 257513 w 131"/>
              <a:gd name="T73" fmla="*/ 271062 h 151"/>
              <a:gd name="T74" fmla="*/ 347775 w 131"/>
              <a:gd name="T75" fmla="*/ 183365 h 151"/>
              <a:gd name="T76" fmla="*/ 297334 w 131"/>
              <a:gd name="T77" fmla="*/ 180708 h 151"/>
              <a:gd name="T78" fmla="*/ 347775 w 131"/>
              <a:gd name="T79" fmla="*/ 162106 h 151"/>
              <a:gd name="T80" fmla="*/ 0 w 131"/>
              <a:gd name="T81" fmla="*/ 183365 h 151"/>
              <a:gd name="T82" fmla="*/ 53095 w 131"/>
              <a:gd name="T83" fmla="*/ 162106 h 151"/>
              <a:gd name="T84" fmla="*/ 53095 w 131"/>
              <a:gd name="T85" fmla="*/ 183365 h 151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131" h="151">
                <a:moveTo>
                  <a:pt x="48" y="130"/>
                </a:moveTo>
                <a:cubicBezTo>
                  <a:pt x="83" y="130"/>
                  <a:pt x="83" y="130"/>
                  <a:pt x="83" y="130"/>
                </a:cubicBezTo>
                <a:cubicBezTo>
                  <a:pt x="84" y="130"/>
                  <a:pt x="86" y="131"/>
                  <a:pt x="86" y="132"/>
                </a:cubicBezTo>
                <a:cubicBezTo>
                  <a:pt x="86" y="136"/>
                  <a:pt x="86" y="136"/>
                  <a:pt x="86" y="136"/>
                </a:cubicBezTo>
                <a:cubicBezTo>
                  <a:pt x="86" y="137"/>
                  <a:pt x="84" y="138"/>
                  <a:pt x="83" y="138"/>
                </a:cubicBezTo>
                <a:cubicBezTo>
                  <a:pt x="48" y="138"/>
                  <a:pt x="48" y="138"/>
                  <a:pt x="48" y="138"/>
                </a:cubicBezTo>
                <a:cubicBezTo>
                  <a:pt x="46" y="138"/>
                  <a:pt x="45" y="137"/>
                  <a:pt x="45" y="136"/>
                </a:cubicBezTo>
                <a:cubicBezTo>
                  <a:pt x="45" y="132"/>
                  <a:pt x="45" y="132"/>
                  <a:pt x="45" y="132"/>
                </a:cubicBezTo>
                <a:cubicBezTo>
                  <a:pt x="45" y="131"/>
                  <a:pt x="46" y="130"/>
                  <a:pt x="48" y="130"/>
                </a:cubicBezTo>
                <a:cubicBezTo>
                  <a:pt x="48" y="130"/>
                  <a:pt x="48" y="130"/>
                  <a:pt x="48" y="130"/>
                </a:cubicBezTo>
                <a:close/>
                <a:moveTo>
                  <a:pt x="78" y="143"/>
                </a:moveTo>
                <a:cubicBezTo>
                  <a:pt x="78" y="147"/>
                  <a:pt x="78" y="147"/>
                  <a:pt x="78" y="147"/>
                </a:cubicBezTo>
                <a:cubicBezTo>
                  <a:pt x="78" y="149"/>
                  <a:pt x="76" y="151"/>
                  <a:pt x="74" y="151"/>
                </a:cubicBezTo>
                <a:cubicBezTo>
                  <a:pt x="57" y="151"/>
                  <a:pt x="57" y="151"/>
                  <a:pt x="57" y="151"/>
                </a:cubicBezTo>
                <a:cubicBezTo>
                  <a:pt x="54" y="151"/>
                  <a:pt x="52" y="149"/>
                  <a:pt x="52" y="147"/>
                </a:cubicBezTo>
                <a:cubicBezTo>
                  <a:pt x="52" y="143"/>
                  <a:pt x="52" y="143"/>
                  <a:pt x="52" y="143"/>
                </a:cubicBezTo>
                <a:cubicBezTo>
                  <a:pt x="78" y="143"/>
                  <a:pt x="78" y="143"/>
                  <a:pt x="78" y="143"/>
                </a:cubicBezTo>
                <a:close/>
                <a:moveTo>
                  <a:pt x="65" y="34"/>
                </a:moveTo>
                <a:cubicBezTo>
                  <a:pt x="84" y="34"/>
                  <a:pt x="99" y="49"/>
                  <a:pt x="99" y="68"/>
                </a:cubicBezTo>
                <a:cubicBezTo>
                  <a:pt x="99" y="89"/>
                  <a:pt x="82" y="94"/>
                  <a:pt x="82" y="125"/>
                </a:cubicBezTo>
                <a:cubicBezTo>
                  <a:pt x="49" y="125"/>
                  <a:pt x="49" y="125"/>
                  <a:pt x="49" y="125"/>
                </a:cubicBezTo>
                <a:cubicBezTo>
                  <a:pt x="49" y="94"/>
                  <a:pt x="31" y="89"/>
                  <a:pt x="31" y="68"/>
                </a:cubicBezTo>
                <a:cubicBezTo>
                  <a:pt x="31" y="49"/>
                  <a:pt x="47" y="34"/>
                  <a:pt x="65" y="34"/>
                </a:cubicBezTo>
                <a:cubicBezTo>
                  <a:pt x="65" y="34"/>
                  <a:pt x="65" y="34"/>
                  <a:pt x="65" y="34"/>
                </a:cubicBezTo>
                <a:close/>
                <a:moveTo>
                  <a:pt x="70" y="40"/>
                </a:moveTo>
                <a:cubicBezTo>
                  <a:pt x="72" y="41"/>
                  <a:pt x="72" y="41"/>
                  <a:pt x="72" y="41"/>
                </a:cubicBezTo>
                <a:cubicBezTo>
                  <a:pt x="76" y="42"/>
                  <a:pt x="80" y="44"/>
                  <a:pt x="83" y="46"/>
                </a:cubicBezTo>
                <a:cubicBezTo>
                  <a:pt x="82" y="46"/>
                  <a:pt x="80" y="45"/>
                  <a:pt x="79" y="45"/>
                </a:cubicBezTo>
                <a:cubicBezTo>
                  <a:pt x="76" y="44"/>
                  <a:pt x="76" y="44"/>
                  <a:pt x="76" y="44"/>
                </a:cubicBezTo>
                <a:cubicBezTo>
                  <a:pt x="74" y="44"/>
                  <a:pt x="73" y="44"/>
                  <a:pt x="71" y="43"/>
                </a:cubicBezTo>
                <a:cubicBezTo>
                  <a:pt x="69" y="44"/>
                  <a:pt x="66" y="44"/>
                  <a:pt x="64" y="45"/>
                </a:cubicBezTo>
                <a:cubicBezTo>
                  <a:pt x="59" y="46"/>
                  <a:pt x="54" y="49"/>
                  <a:pt x="50" y="53"/>
                </a:cubicBezTo>
                <a:cubicBezTo>
                  <a:pt x="49" y="55"/>
                  <a:pt x="49" y="55"/>
                  <a:pt x="49" y="55"/>
                </a:cubicBezTo>
                <a:cubicBezTo>
                  <a:pt x="45" y="59"/>
                  <a:pt x="43" y="63"/>
                  <a:pt x="42" y="68"/>
                </a:cubicBezTo>
                <a:cubicBezTo>
                  <a:pt x="41" y="72"/>
                  <a:pt x="41" y="72"/>
                  <a:pt x="41" y="72"/>
                </a:cubicBezTo>
                <a:cubicBezTo>
                  <a:pt x="40" y="75"/>
                  <a:pt x="40" y="78"/>
                  <a:pt x="40" y="81"/>
                </a:cubicBezTo>
                <a:cubicBezTo>
                  <a:pt x="40" y="80"/>
                  <a:pt x="39" y="78"/>
                  <a:pt x="38" y="77"/>
                </a:cubicBezTo>
                <a:cubicBezTo>
                  <a:pt x="38" y="74"/>
                  <a:pt x="38" y="74"/>
                  <a:pt x="38" y="74"/>
                </a:cubicBezTo>
                <a:cubicBezTo>
                  <a:pt x="37" y="70"/>
                  <a:pt x="37" y="66"/>
                  <a:pt x="38" y="62"/>
                </a:cubicBezTo>
                <a:cubicBezTo>
                  <a:pt x="38" y="60"/>
                  <a:pt x="38" y="60"/>
                  <a:pt x="38" y="60"/>
                </a:cubicBezTo>
                <a:cubicBezTo>
                  <a:pt x="40" y="56"/>
                  <a:pt x="42" y="53"/>
                  <a:pt x="45" y="49"/>
                </a:cubicBezTo>
                <a:cubicBezTo>
                  <a:pt x="47" y="47"/>
                  <a:pt x="47" y="47"/>
                  <a:pt x="47" y="47"/>
                </a:cubicBezTo>
                <a:cubicBezTo>
                  <a:pt x="50" y="44"/>
                  <a:pt x="54" y="42"/>
                  <a:pt x="58" y="41"/>
                </a:cubicBezTo>
                <a:cubicBezTo>
                  <a:pt x="61" y="40"/>
                  <a:pt x="63" y="40"/>
                  <a:pt x="65" y="40"/>
                </a:cubicBezTo>
                <a:cubicBezTo>
                  <a:pt x="67" y="40"/>
                  <a:pt x="68" y="40"/>
                  <a:pt x="70" y="40"/>
                </a:cubicBezTo>
                <a:cubicBezTo>
                  <a:pt x="70" y="40"/>
                  <a:pt x="70" y="40"/>
                  <a:pt x="70" y="40"/>
                </a:cubicBezTo>
                <a:close/>
                <a:moveTo>
                  <a:pt x="62" y="0"/>
                </a:moveTo>
                <a:cubicBezTo>
                  <a:pt x="70" y="0"/>
                  <a:pt x="70" y="0"/>
                  <a:pt x="70" y="0"/>
                </a:cubicBezTo>
                <a:cubicBezTo>
                  <a:pt x="70" y="23"/>
                  <a:pt x="70" y="23"/>
                  <a:pt x="70" y="23"/>
                </a:cubicBezTo>
                <a:cubicBezTo>
                  <a:pt x="68" y="23"/>
                  <a:pt x="67" y="23"/>
                  <a:pt x="66" y="23"/>
                </a:cubicBezTo>
                <a:cubicBezTo>
                  <a:pt x="64" y="23"/>
                  <a:pt x="63" y="23"/>
                  <a:pt x="62" y="23"/>
                </a:cubicBezTo>
                <a:cubicBezTo>
                  <a:pt x="62" y="0"/>
                  <a:pt x="62" y="0"/>
                  <a:pt x="62" y="0"/>
                </a:cubicBezTo>
                <a:close/>
                <a:moveTo>
                  <a:pt x="109" y="16"/>
                </a:moveTo>
                <a:cubicBezTo>
                  <a:pt x="115" y="22"/>
                  <a:pt x="115" y="22"/>
                  <a:pt x="115" y="22"/>
                </a:cubicBezTo>
                <a:cubicBezTo>
                  <a:pt x="99" y="37"/>
                  <a:pt x="99" y="37"/>
                  <a:pt x="99" y="37"/>
                </a:cubicBezTo>
                <a:cubicBezTo>
                  <a:pt x="97" y="35"/>
                  <a:pt x="95" y="33"/>
                  <a:pt x="93" y="32"/>
                </a:cubicBezTo>
                <a:cubicBezTo>
                  <a:pt x="109" y="16"/>
                  <a:pt x="109" y="16"/>
                  <a:pt x="109" y="16"/>
                </a:cubicBezTo>
                <a:close/>
                <a:moveTo>
                  <a:pt x="34" y="102"/>
                </a:moveTo>
                <a:cubicBezTo>
                  <a:pt x="22" y="114"/>
                  <a:pt x="22" y="114"/>
                  <a:pt x="22" y="114"/>
                </a:cubicBezTo>
                <a:cubicBezTo>
                  <a:pt x="17" y="108"/>
                  <a:pt x="17" y="108"/>
                  <a:pt x="17" y="108"/>
                </a:cubicBezTo>
                <a:cubicBezTo>
                  <a:pt x="29" y="96"/>
                  <a:pt x="29" y="96"/>
                  <a:pt x="29" y="96"/>
                </a:cubicBezTo>
                <a:cubicBezTo>
                  <a:pt x="31" y="98"/>
                  <a:pt x="32" y="100"/>
                  <a:pt x="34" y="102"/>
                </a:cubicBezTo>
                <a:cubicBezTo>
                  <a:pt x="34" y="102"/>
                  <a:pt x="34" y="102"/>
                  <a:pt x="34" y="102"/>
                </a:cubicBezTo>
                <a:close/>
                <a:moveTo>
                  <a:pt x="22" y="16"/>
                </a:moveTo>
                <a:cubicBezTo>
                  <a:pt x="17" y="22"/>
                  <a:pt x="17" y="22"/>
                  <a:pt x="17" y="22"/>
                </a:cubicBezTo>
                <a:cubicBezTo>
                  <a:pt x="32" y="37"/>
                  <a:pt x="32" y="37"/>
                  <a:pt x="32" y="37"/>
                </a:cubicBezTo>
                <a:cubicBezTo>
                  <a:pt x="34" y="35"/>
                  <a:pt x="36" y="33"/>
                  <a:pt x="38" y="32"/>
                </a:cubicBezTo>
                <a:cubicBezTo>
                  <a:pt x="22" y="16"/>
                  <a:pt x="22" y="16"/>
                  <a:pt x="22" y="16"/>
                </a:cubicBezTo>
                <a:close/>
                <a:moveTo>
                  <a:pt x="97" y="102"/>
                </a:moveTo>
                <a:cubicBezTo>
                  <a:pt x="109" y="114"/>
                  <a:pt x="109" y="114"/>
                  <a:pt x="109" y="114"/>
                </a:cubicBezTo>
                <a:cubicBezTo>
                  <a:pt x="115" y="108"/>
                  <a:pt x="115" y="108"/>
                  <a:pt x="115" y="108"/>
                </a:cubicBezTo>
                <a:cubicBezTo>
                  <a:pt x="102" y="96"/>
                  <a:pt x="102" y="96"/>
                  <a:pt x="102" y="96"/>
                </a:cubicBezTo>
                <a:cubicBezTo>
                  <a:pt x="101" y="98"/>
                  <a:pt x="99" y="100"/>
                  <a:pt x="97" y="102"/>
                </a:cubicBezTo>
                <a:cubicBezTo>
                  <a:pt x="97" y="102"/>
                  <a:pt x="97" y="102"/>
                  <a:pt x="97" y="102"/>
                </a:cubicBezTo>
                <a:close/>
                <a:moveTo>
                  <a:pt x="131" y="61"/>
                </a:moveTo>
                <a:cubicBezTo>
                  <a:pt x="131" y="69"/>
                  <a:pt x="131" y="69"/>
                  <a:pt x="131" y="69"/>
                </a:cubicBezTo>
                <a:cubicBezTo>
                  <a:pt x="112" y="69"/>
                  <a:pt x="112" y="69"/>
                  <a:pt x="112" y="69"/>
                </a:cubicBezTo>
                <a:cubicBezTo>
                  <a:pt x="112" y="69"/>
                  <a:pt x="112" y="68"/>
                  <a:pt x="112" y="68"/>
                </a:cubicBezTo>
                <a:cubicBezTo>
                  <a:pt x="112" y="66"/>
                  <a:pt x="111" y="63"/>
                  <a:pt x="111" y="61"/>
                </a:cubicBezTo>
                <a:cubicBezTo>
                  <a:pt x="131" y="61"/>
                  <a:pt x="131" y="61"/>
                  <a:pt x="131" y="61"/>
                </a:cubicBezTo>
                <a:close/>
                <a:moveTo>
                  <a:pt x="20" y="69"/>
                </a:moveTo>
                <a:cubicBezTo>
                  <a:pt x="0" y="69"/>
                  <a:pt x="0" y="69"/>
                  <a:pt x="0" y="69"/>
                </a:cubicBezTo>
                <a:cubicBezTo>
                  <a:pt x="0" y="61"/>
                  <a:pt x="0" y="61"/>
                  <a:pt x="0" y="61"/>
                </a:cubicBezTo>
                <a:cubicBezTo>
                  <a:pt x="20" y="61"/>
                  <a:pt x="20" y="61"/>
                  <a:pt x="20" y="61"/>
                </a:cubicBezTo>
                <a:cubicBezTo>
                  <a:pt x="20" y="63"/>
                  <a:pt x="20" y="66"/>
                  <a:pt x="20" y="68"/>
                </a:cubicBezTo>
                <a:cubicBezTo>
                  <a:pt x="20" y="68"/>
                  <a:pt x="20" y="69"/>
                  <a:pt x="20" y="69"/>
                </a:cubicBezTo>
                <a:cubicBezTo>
                  <a:pt x="20" y="69"/>
                  <a:pt x="20" y="69"/>
                  <a:pt x="20" y="6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b="1"/>
          </a:p>
        </p:txBody>
      </p:sp>
      <p:sp>
        <p:nvSpPr>
          <p:cNvPr id="2060" name="Freeform 15"/>
          <p:cNvSpPr>
            <a:spLocks noEditPoints="1"/>
          </p:cNvSpPr>
          <p:nvPr/>
        </p:nvSpPr>
        <p:spPr bwMode="auto">
          <a:xfrm>
            <a:off x="4675188" y="2651125"/>
            <a:ext cx="331787" cy="260350"/>
          </a:xfrm>
          <a:custGeom>
            <a:avLst/>
            <a:gdLst>
              <a:gd name="T0" fmla="*/ 331967 w 125"/>
              <a:gd name="T1" fmla="*/ 143388 h 98"/>
              <a:gd name="T2" fmla="*/ 331967 w 125"/>
              <a:gd name="T3" fmla="*/ 241636 h 98"/>
              <a:gd name="T4" fmla="*/ 313377 w 125"/>
              <a:gd name="T5" fmla="*/ 260223 h 98"/>
              <a:gd name="T6" fmla="*/ 15934 w 125"/>
              <a:gd name="T7" fmla="*/ 260223 h 98"/>
              <a:gd name="T8" fmla="*/ 0 w 125"/>
              <a:gd name="T9" fmla="*/ 241636 h 98"/>
              <a:gd name="T10" fmla="*/ 0 w 125"/>
              <a:gd name="T11" fmla="*/ 143388 h 98"/>
              <a:gd name="T12" fmla="*/ 146065 w 125"/>
              <a:gd name="T13" fmla="*/ 143388 h 98"/>
              <a:gd name="T14" fmla="*/ 146065 w 125"/>
              <a:gd name="T15" fmla="*/ 164631 h 98"/>
              <a:gd name="T16" fmla="*/ 156688 w 125"/>
              <a:gd name="T17" fmla="*/ 175252 h 98"/>
              <a:gd name="T18" fmla="*/ 175279 w 125"/>
              <a:gd name="T19" fmla="*/ 175252 h 98"/>
              <a:gd name="T20" fmla="*/ 183246 w 125"/>
              <a:gd name="T21" fmla="*/ 164631 h 98"/>
              <a:gd name="T22" fmla="*/ 183246 w 125"/>
              <a:gd name="T23" fmla="*/ 143388 h 98"/>
              <a:gd name="T24" fmla="*/ 331967 w 125"/>
              <a:gd name="T25" fmla="*/ 143388 h 98"/>
              <a:gd name="T26" fmla="*/ 132787 w 125"/>
              <a:gd name="T27" fmla="*/ 50451 h 98"/>
              <a:gd name="T28" fmla="*/ 199180 w 125"/>
              <a:gd name="T29" fmla="*/ 50451 h 98"/>
              <a:gd name="T30" fmla="*/ 199180 w 125"/>
              <a:gd name="T31" fmla="*/ 29209 h 98"/>
              <a:gd name="T32" fmla="*/ 191213 w 125"/>
              <a:gd name="T33" fmla="*/ 21243 h 98"/>
              <a:gd name="T34" fmla="*/ 140754 w 125"/>
              <a:gd name="T35" fmla="*/ 21243 h 98"/>
              <a:gd name="T36" fmla="*/ 132787 w 125"/>
              <a:gd name="T37" fmla="*/ 29209 h 98"/>
              <a:gd name="T38" fmla="*/ 132787 w 125"/>
              <a:gd name="T39" fmla="*/ 50451 h 98"/>
              <a:gd name="T40" fmla="*/ 15934 w 125"/>
              <a:gd name="T41" fmla="*/ 50451 h 98"/>
              <a:gd name="T42" fmla="*/ 114197 w 125"/>
              <a:gd name="T43" fmla="*/ 50451 h 98"/>
              <a:gd name="T44" fmla="*/ 114197 w 125"/>
              <a:gd name="T45" fmla="*/ 29209 h 98"/>
              <a:gd name="T46" fmla="*/ 140754 w 125"/>
              <a:gd name="T47" fmla="*/ 0 h 98"/>
              <a:gd name="T48" fmla="*/ 191213 w 125"/>
              <a:gd name="T49" fmla="*/ 0 h 98"/>
              <a:gd name="T50" fmla="*/ 217770 w 125"/>
              <a:gd name="T51" fmla="*/ 29209 h 98"/>
              <a:gd name="T52" fmla="*/ 217770 w 125"/>
              <a:gd name="T53" fmla="*/ 50451 h 98"/>
              <a:gd name="T54" fmla="*/ 313377 w 125"/>
              <a:gd name="T55" fmla="*/ 50451 h 98"/>
              <a:gd name="T56" fmla="*/ 331967 w 125"/>
              <a:gd name="T57" fmla="*/ 69039 h 98"/>
              <a:gd name="T58" fmla="*/ 331967 w 125"/>
              <a:gd name="T59" fmla="*/ 124801 h 98"/>
              <a:gd name="T60" fmla="*/ 0 w 125"/>
              <a:gd name="T61" fmla="*/ 124801 h 98"/>
              <a:gd name="T62" fmla="*/ 0 w 125"/>
              <a:gd name="T63" fmla="*/ 69039 h 98"/>
              <a:gd name="T64" fmla="*/ 15934 w 125"/>
              <a:gd name="T65" fmla="*/ 50451 h 98"/>
              <a:gd name="T66" fmla="*/ 15934 w 125"/>
              <a:gd name="T67" fmla="*/ 50451 h 98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125" h="98">
                <a:moveTo>
                  <a:pt x="125" y="54"/>
                </a:moveTo>
                <a:cubicBezTo>
                  <a:pt x="125" y="91"/>
                  <a:pt x="125" y="91"/>
                  <a:pt x="125" y="91"/>
                </a:cubicBezTo>
                <a:cubicBezTo>
                  <a:pt x="125" y="95"/>
                  <a:pt x="122" y="98"/>
                  <a:pt x="118" y="98"/>
                </a:cubicBezTo>
                <a:cubicBezTo>
                  <a:pt x="6" y="98"/>
                  <a:pt x="6" y="98"/>
                  <a:pt x="6" y="98"/>
                </a:cubicBezTo>
                <a:cubicBezTo>
                  <a:pt x="3" y="98"/>
                  <a:pt x="0" y="95"/>
                  <a:pt x="0" y="91"/>
                </a:cubicBezTo>
                <a:cubicBezTo>
                  <a:pt x="0" y="54"/>
                  <a:pt x="0" y="54"/>
                  <a:pt x="0" y="54"/>
                </a:cubicBezTo>
                <a:cubicBezTo>
                  <a:pt x="55" y="54"/>
                  <a:pt x="55" y="54"/>
                  <a:pt x="55" y="54"/>
                </a:cubicBezTo>
                <a:cubicBezTo>
                  <a:pt x="55" y="62"/>
                  <a:pt x="55" y="62"/>
                  <a:pt x="55" y="62"/>
                </a:cubicBezTo>
                <a:cubicBezTo>
                  <a:pt x="55" y="64"/>
                  <a:pt x="57" y="66"/>
                  <a:pt x="59" y="66"/>
                </a:cubicBezTo>
                <a:cubicBezTo>
                  <a:pt x="66" y="66"/>
                  <a:pt x="66" y="66"/>
                  <a:pt x="66" y="66"/>
                </a:cubicBezTo>
                <a:cubicBezTo>
                  <a:pt x="68" y="66"/>
                  <a:pt x="69" y="64"/>
                  <a:pt x="69" y="62"/>
                </a:cubicBezTo>
                <a:cubicBezTo>
                  <a:pt x="69" y="54"/>
                  <a:pt x="69" y="54"/>
                  <a:pt x="69" y="54"/>
                </a:cubicBezTo>
                <a:cubicBezTo>
                  <a:pt x="125" y="54"/>
                  <a:pt x="125" y="54"/>
                  <a:pt x="125" y="54"/>
                </a:cubicBezTo>
                <a:close/>
                <a:moveTo>
                  <a:pt x="50" y="19"/>
                </a:moveTo>
                <a:cubicBezTo>
                  <a:pt x="75" y="19"/>
                  <a:pt x="75" y="19"/>
                  <a:pt x="75" y="19"/>
                </a:cubicBezTo>
                <a:cubicBezTo>
                  <a:pt x="75" y="11"/>
                  <a:pt x="75" y="11"/>
                  <a:pt x="75" y="11"/>
                </a:cubicBezTo>
                <a:cubicBezTo>
                  <a:pt x="75" y="9"/>
                  <a:pt x="73" y="8"/>
                  <a:pt x="72" y="8"/>
                </a:cubicBezTo>
                <a:cubicBezTo>
                  <a:pt x="53" y="8"/>
                  <a:pt x="53" y="8"/>
                  <a:pt x="53" y="8"/>
                </a:cubicBezTo>
                <a:cubicBezTo>
                  <a:pt x="51" y="8"/>
                  <a:pt x="50" y="9"/>
                  <a:pt x="50" y="11"/>
                </a:cubicBezTo>
                <a:cubicBezTo>
                  <a:pt x="50" y="19"/>
                  <a:pt x="50" y="19"/>
                  <a:pt x="50" y="19"/>
                </a:cubicBezTo>
                <a:close/>
                <a:moveTo>
                  <a:pt x="6" y="19"/>
                </a:moveTo>
                <a:cubicBezTo>
                  <a:pt x="43" y="19"/>
                  <a:pt x="43" y="19"/>
                  <a:pt x="43" y="19"/>
                </a:cubicBezTo>
                <a:cubicBezTo>
                  <a:pt x="43" y="11"/>
                  <a:pt x="43" y="11"/>
                  <a:pt x="43" y="11"/>
                </a:cubicBezTo>
                <a:cubicBezTo>
                  <a:pt x="43" y="5"/>
                  <a:pt x="47" y="0"/>
                  <a:pt x="53" y="0"/>
                </a:cubicBezTo>
                <a:cubicBezTo>
                  <a:pt x="72" y="0"/>
                  <a:pt x="72" y="0"/>
                  <a:pt x="72" y="0"/>
                </a:cubicBezTo>
                <a:cubicBezTo>
                  <a:pt x="77" y="0"/>
                  <a:pt x="82" y="5"/>
                  <a:pt x="82" y="11"/>
                </a:cubicBezTo>
                <a:cubicBezTo>
                  <a:pt x="82" y="19"/>
                  <a:pt x="82" y="19"/>
                  <a:pt x="82" y="19"/>
                </a:cubicBezTo>
                <a:cubicBezTo>
                  <a:pt x="118" y="19"/>
                  <a:pt x="118" y="19"/>
                  <a:pt x="118" y="19"/>
                </a:cubicBezTo>
                <a:cubicBezTo>
                  <a:pt x="122" y="19"/>
                  <a:pt x="125" y="22"/>
                  <a:pt x="125" y="26"/>
                </a:cubicBezTo>
                <a:cubicBezTo>
                  <a:pt x="125" y="47"/>
                  <a:pt x="125" y="47"/>
                  <a:pt x="125" y="47"/>
                </a:cubicBezTo>
                <a:cubicBezTo>
                  <a:pt x="0" y="47"/>
                  <a:pt x="0" y="47"/>
                  <a:pt x="0" y="47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22"/>
                  <a:pt x="3" y="19"/>
                  <a:pt x="6" y="19"/>
                </a:cubicBezTo>
                <a:cubicBezTo>
                  <a:pt x="6" y="19"/>
                  <a:pt x="6" y="19"/>
                  <a:pt x="6" y="1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b="1"/>
          </a:p>
        </p:txBody>
      </p:sp>
      <p:sp>
        <p:nvSpPr>
          <p:cNvPr id="2061" name="Freeform 16"/>
          <p:cNvSpPr>
            <a:spLocks noEditPoints="1"/>
          </p:cNvSpPr>
          <p:nvPr/>
        </p:nvSpPr>
        <p:spPr bwMode="auto">
          <a:xfrm>
            <a:off x="4065588" y="4959350"/>
            <a:ext cx="381000" cy="382588"/>
          </a:xfrm>
          <a:custGeom>
            <a:avLst/>
            <a:gdLst>
              <a:gd name="T0" fmla="*/ 223573 w 143"/>
              <a:gd name="T1" fmla="*/ 119700 h 144"/>
              <a:gd name="T2" fmla="*/ 186311 w 143"/>
              <a:gd name="T3" fmla="*/ 125020 h 144"/>
              <a:gd name="T4" fmla="*/ 199619 w 143"/>
              <a:gd name="T5" fmla="*/ 170240 h 144"/>
              <a:gd name="T6" fmla="*/ 279467 w 143"/>
              <a:gd name="T7" fmla="*/ 47880 h 144"/>
              <a:gd name="T8" fmla="*/ 332698 w 143"/>
              <a:gd name="T9" fmla="*/ 50540 h 144"/>
              <a:gd name="T10" fmla="*/ 332698 w 143"/>
              <a:gd name="T11" fmla="*/ 103740 h 144"/>
              <a:gd name="T12" fmla="*/ 212927 w 143"/>
              <a:gd name="T13" fmla="*/ 180880 h 144"/>
              <a:gd name="T14" fmla="*/ 255512 w 143"/>
              <a:gd name="T15" fmla="*/ 196839 h 144"/>
              <a:gd name="T16" fmla="*/ 263497 w 143"/>
              <a:gd name="T17" fmla="*/ 156940 h 144"/>
              <a:gd name="T18" fmla="*/ 311406 w 143"/>
              <a:gd name="T19" fmla="*/ 196839 h 144"/>
              <a:gd name="T20" fmla="*/ 303421 w 143"/>
              <a:gd name="T21" fmla="*/ 117040 h 144"/>
              <a:gd name="T22" fmla="*/ 330037 w 143"/>
              <a:gd name="T23" fmla="*/ 196839 h 144"/>
              <a:gd name="T24" fmla="*/ 353991 w 143"/>
              <a:gd name="T25" fmla="*/ 215459 h 144"/>
              <a:gd name="T26" fmla="*/ 186311 w 143"/>
              <a:gd name="T27" fmla="*/ 359099 h 144"/>
              <a:gd name="T28" fmla="*/ 167680 w 143"/>
              <a:gd name="T29" fmla="*/ 383039 h 144"/>
              <a:gd name="T30" fmla="*/ 23954 w 143"/>
              <a:gd name="T31" fmla="*/ 215459 h 144"/>
              <a:gd name="T32" fmla="*/ 0 w 143"/>
              <a:gd name="T33" fmla="*/ 196839 h 144"/>
              <a:gd name="T34" fmla="*/ 167680 w 143"/>
              <a:gd name="T35" fmla="*/ 53200 h 144"/>
              <a:gd name="T36" fmla="*/ 186311 w 143"/>
              <a:gd name="T37" fmla="*/ 26600 h 144"/>
              <a:gd name="T38" fmla="*/ 263497 w 143"/>
              <a:gd name="T39" fmla="*/ 79800 h 144"/>
              <a:gd name="T40" fmla="*/ 250189 w 143"/>
              <a:gd name="T41" fmla="*/ 93100 h 144"/>
              <a:gd name="T42" fmla="*/ 186311 w 143"/>
              <a:gd name="T43" fmla="*/ 106400 h 144"/>
              <a:gd name="T44" fmla="*/ 186311 w 143"/>
              <a:gd name="T45" fmla="*/ 247379 h 144"/>
              <a:gd name="T46" fmla="*/ 255512 w 143"/>
              <a:gd name="T47" fmla="*/ 215459 h 144"/>
              <a:gd name="T48" fmla="*/ 167680 w 143"/>
              <a:gd name="T49" fmla="*/ 247379 h 144"/>
              <a:gd name="T50" fmla="*/ 98479 w 143"/>
              <a:gd name="T51" fmla="*/ 215459 h 144"/>
              <a:gd name="T52" fmla="*/ 167680 w 143"/>
              <a:gd name="T53" fmla="*/ 247379 h 144"/>
              <a:gd name="T54" fmla="*/ 167680 w 143"/>
              <a:gd name="T55" fmla="*/ 162260 h 144"/>
              <a:gd name="T56" fmla="*/ 98479 w 143"/>
              <a:gd name="T57" fmla="*/ 196839 h 144"/>
              <a:gd name="T58" fmla="*/ 167680 w 143"/>
              <a:gd name="T59" fmla="*/ 71820 h 144"/>
              <a:gd name="T60" fmla="*/ 79848 w 143"/>
              <a:gd name="T61" fmla="*/ 196839 h 144"/>
              <a:gd name="T62" fmla="*/ 167680 w 143"/>
              <a:gd name="T63" fmla="*/ 71820 h 144"/>
              <a:gd name="T64" fmla="*/ 167680 w 143"/>
              <a:gd name="T65" fmla="*/ 303239 h 144"/>
              <a:gd name="T66" fmla="*/ 42585 w 143"/>
              <a:gd name="T67" fmla="*/ 215459 h 144"/>
              <a:gd name="T68" fmla="*/ 186311 w 143"/>
              <a:gd name="T69" fmla="*/ 303239 h 144"/>
              <a:gd name="T70" fmla="*/ 311406 w 143"/>
              <a:gd name="T71" fmla="*/ 215459 h 144"/>
              <a:gd name="T72" fmla="*/ 186311 w 143"/>
              <a:gd name="T73" fmla="*/ 303239 h 144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143" h="144">
                <a:moveTo>
                  <a:pt x="70" y="40"/>
                </a:moveTo>
                <a:cubicBezTo>
                  <a:pt x="75" y="41"/>
                  <a:pt x="80" y="42"/>
                  <a:pt x="84" y="45"/>
                </a:cubicBezTo>
                <a:cubicBezTo>
                  <a:pt x="79" y="50"/>
                  <a:pt x="79" y="50"/>
                  <a:pt x="79" y="50"/>
                </a:cubicBezTo>
                <a:cubicBezTo>
                  <a:pt x="76" y="49"/>
                  <a:pt x="73" y="48"/>
                  <a:pt x="70" y="47"/>
                </a:cubicBezTo>
                <a:cubicBezTo>
                  <a:pt x="70" y="61"/>
                  <a:pt x="70" y="61"/>
                  <a:pt x="70" y="61"/>
                </a:cubicBezTo>
                <a:cubicBezTo>
                  <a:pt x="72" y="62"/>
                  <a:pt x="74" y="63"/>
                  <a:pt x="75" y="64"/>
                </a:cubicBezTo>
                <a:cubicBezTo>
                  <a:pt x="106" y="32"/>
                  <a:pt x="106" y="32"/>
                  <a:pt x="106" y="32"/>
                </a:cubicBezTo>
                <a:cubicBezTo>
                  <a:pt x="105" y="18"/>
                  <a:pt x="105" y="18"/>
                  <a:pt x="105" y="18"/>
                </a:cubicBezTo>
                <a:cubicBezTo>
                  <a:pt x="123" y="0"/>
                  <a:pt x="123" y="0"/>
                  <a:pt x="123" y="0"/>
                </a:cubicBezTo>
                <a:cubicBezTo>
                  <a:pt x="125" y="19"/>
                  <a:pt x="125" y="19"/>
                  <a:pt x="125" y="19"/>
                </a:cubicBezTo>
                <a:cubicBezTo>
                  <a:pt x="143" y="21"/>
                  <a:pt x="143" y="21"/>
                  <a:pt x="143" y="21"/>
                </a:cubicBezTo>
                <a:cubicBezTo>
                  <a:pt x="125" y="39"/>
                  <a:pt x="125" y="39"/>
                  <a:pt x="125" y="39"/>
                </a:cubicBezTo>
                <a:cubicBezTo>
                  <a:pt x="111" y="37"/>
                  <a:pt x="111" y="37"/>
                  <a:pt x="111" y="37"/>
                </a:cubicBezTo>
                <a:cubicBezTo>
                  <a:pt x="80" y="68"/>
                  <a:pt x="80" y="68"/>
                  <a:pt x="80" y="68"/>
                </a:cubicBezTo>
                <a:cubicBezTo>
                  <a:pt x="81" y="70"/>
                  <a:pt x="82" y="72"/>
                  <a:pt x="82" y="74"/>
                </a:cubicBezTo>
                <a:cubicBezTo>
                  <a:pt x="96" y="74"/>
                  <a:pt x="96" y="74"/>
                  <a:pt x="96" y="74"/>
                </a:cubicBezTo>
                <a:cubicBezTo>
                  <a:pt x="96" y="70"/>
                  <a:pt x="95" y="67"/>
                  <a:pt x="94" y="65"/>
                </a:cubicBezTo>
                <a:cubicBezTo>
                  <a:pt x="99" y="59"/>
                  <a:pt x="99" y="59"/>
                  <a:pt x="99" y="59"/>
                </a:cubicBezTo>
                <a:cubicBezTo>
                  <a:pt x="101" y="64"/>
                  <a:pt x="103" y="69"/>
                  <a:pt x="103" y="74"/>
                </a:cubicBezTo>
                <a:cubicBezTo>
                  <a:pt x="117" y="74"/>
                  <a:pt x="117" y="74"/>
                  <a:pt x="117" y="74"/>
                </a:cubicBezTo>
                <a:cubicBezTo>
                  <a:pt x="116" y="65"/>
                  <a:pt x="114" y="56"/>
                  <a:pt x="109" y="49"/>
                </a:cubicBezTo>
                <a:cubicBezTo>
                  <a:pt x="114" y="44"/>
                  <a:pt x="114" y="44"/>
                  <a:pt x="114" y="44"/>
                </a:cubicBezTo>
                <a:cubicBezTo>
                  <a:pt x="114" y="45"/>
                  <a:pt x="114" y="45"/>
                  <a:pt x="114" y="45"/>
                </a:cubicBezTo>
                <a:cubicBezTo>
                  <a:pt x="120" y="53"/>
                  <a:pt x="123" y="63"/>
                  <a:pt x="124" y="74"/>
                </a:cubicBezTo>
                <a:cubicBezTo>
                  <a:pt x="133" y="74"/>
                  <a:pt x="133" y="74"/>
                  <a:pt x="133" y="74"/>
                </a:cubicBezTo>
                <a:cubicBezTo>
                  <a:pt x="133" y="81"/>
                  <a:pt x="133" y="81"/>
                  <a:pt x="133" y="81"/>
                </a:cubicBezTo>
                <a:cubicBezTo>
                  <a:pt x="124" y="81"/>
                  <a:pt x="124" y="81"/>
                  <a:pt x="124" y="81"/>
                </a:cubicBezTo>
                <a:cubicBezTo>
                  <a:pt x="122" y="110"/>
                  <a:pt x="99" y="133"/>
                  <a:pt x="70" y="135"/>
                </a:cubicBezTo>
                <a:cubicBezTo>
                  <a:pt x="70" y="144"/>
                  <a:pt x="70" y="144"/>
                  <a:pt x="70" y="144"/>
                </a:cubicBezTo>
                <a:cubicBezTo>
                  <a:pt x="63" y="144"/>
                  <a:pt x="63" y="144"/>
                  <a:pt x="63" y="144"/>
                </a:cubicBezTo>
                <a:cubicBezTo>
                  <a:pt x="63" y="135"/>
                  <a:pt x="63" y="135"/>
                  <a:pt x="63" y="135"/>
                </a:cubicBezTo>
                <a:cubicBezTo>
                  <a:pt x="34" y="133"/>
                  <a:pt x="11" y="110"/>
                  <a:pt x="9" y="81"/>
                </a:cubicBezTo>
                <a:cubicBezTo>
                  <a:pt x="0" y="81"/>
                  <a:pt x="0" y="81"/>
                  <a:pt x="0" y="81"/>
                </a:cubicBezTo>
                <a:cubicBezTo>
                  <a:pt x="0" y="74"/>
                  <a:pt x="0" y="74"/>
                  <a:pt x="0" y="74"/>
                </a:cubicBezTo>
                <a:cubicBezTo>
                  <a:pt x="9" y="74"/>
                  <a:pt x="9" y="74"/>
                  <a:pt x="9" y="74"/>
                </a:cubicBezTo>
                <a:cubicBezTo>
                  <a:pt x="11" y="45"/>
                  <a:pt x="34" y="21"/>
                  <a:pt x="63" y="20"/>
                </a:cubicBezTo>
                <a:cubicBezTo>
                  <a:pt x="63" y="10"/>
                  <a:pt x="63" y="10"/>
                  <a:pt x="63" y="10"/>
                </a:cubicBezTo>
                <a:cubicBezTo>
                  <a:pt x="70" y="10"/>
                  <a:pt x="70" y="10"/>
                  <a:pt x="70" y="10"/>
                </a:cubicBezTo>
                <a:cubicBezTo>
                  <a:pt x="70" y="20"/>
                  <a:pt x="70" y="20"/>
                  <a:pt x="70" y="20"/>
                </a:cubicBezTo>
                <a:cubicBezTo>
                  <a:pt x="81" y="20"/>
                  <a:pt x="91" y="24"/>
                  <a:pt x="99" y="30"/>
                </a:cubicBezTo>
                <a:cubicBezTo>
                  <a:pt x="99" y="30"/>
                  <a:pt x="99" y="30"/>
                  <a:pt x="99" y="30"/>
                </a:cubicBezTo>
                <a:cubicBezTo>
                  <a:pt x="94" y="35"/>
                  <a:pt x="94" y="35"/>
                  <a:pt x="94" y="35"/>
                </a:cubicBezTo>
                <a:cubicBezTo>
                  <a:pt x="87" y="30"/>
                  <a:pt x="79" y="27"/>
                  <a:pt x="70" y="27"/>
                </a:cubicBezTo>
                <a:cubicBezTo>
                  <a:pt x="70" y="40"/>
                  <a:pt x="70" y="40"/>
                  <a:pt x="70" y="40"/>
                </a:cubicBezTo>
                <a:close/>
                <a:moveTo>
                  <a:pt x="82" y="81"/>
                </a:moveTo>
                <a:cubicBezTo>
                  <a:pt x="81" y="87"/>
                  <a:pt x="76" y="92"/>
                  <a:pt x="70" y="93"/>
                </a:cubicBezTo>
                <a:cubicBezTo>
                  <a:pt x="70" y="107"/>
                  <a:pt x="70" y="107"/>
                  <a:pt x="70" y="107"/>
                </a:cubicBezTo>
                <a:cubicBezTo>
                  <a:pt x="84" y="105"/>
                  <a:pt x="95" y="94"/>
                  <a:pt x="96" y="81"/>
                </a:cubicBezTo>
                <a:cubicBezTo>
                  <a:pt x="82" y="81"/>
                  <a:pt x="82" y="81"/>
                  <a:pt x="82" y="81"/>
                </a:cubicBezTo>
                <a:close/>
                <a:moveTo>
                  <a:pt x="63" y="93"/>
                </a:moveTo>
                <a:cubicBezTo>
                  <a:pt x="57" y="92"/>
                  <a:pt x="52" y="87"/>
                  <a:pt x="51" y="81"/>
                </a:cubicBezTo>
                <a:cubicBezTo>
                  <a:pt x="37" y="81"/>
                  <a:pt x="37" y="81"/>
                  <a:pt x="37" y="81"/>
                </a:cubicBezTo>
                <a:cubicBezTo>
                  <a:pt x="38" y="94"/>
                  <a:pt x="49" y="105"/>
                  <a:pt x="63" y="107"/>
                </a:cubicBezTo>
                <a:cubicBezTo>
                  <a:pt x="63" y="93"/>
                  <a:pt x="63" y="93"/>
                  <a:pt x="63" y="93"/>
                </a:cubicBezTo>
                <a:close/>
                <a:moveTo>
                  <a:pt x="51" y="74"/>
                </a:moveTo>
                <a:cubicBezTo>
                  <a:pt x="52" y="68"/>
                  <a:pt x="57" y="63"/>
                  <a:pt x="63" y="61"/>
                </a:cubicBezTo>
                <a:cubicBezTo>
                  <a:pt x="63" y="47"/>
                  <a:pt x="63" y="47"/>
                  <a:pt x="63" y="47"/>
                </a:cubicBezTo>
                <a:cubicBezTo>
                  <a:pt x="49" y="49"/>
                  <a:pt x="38" y="60"/>
                  <a:pt x="37" y="74"/>
                </a:cubicBezTo>
                <a:cubicBezTo>
                  <a:pt x="51" y="74"/>
                  <a:pt x="51" y="74"/>
                  <a:pt x="51" y="74"/>
                </a:cubicBezTo>
                <a:close/>
                <a:moveTo>
                  <a:pt x="63" y="27"/>
                </a:moveTo>
                <a:cubicBezTo>
                  <a:pt x="38" y="28"/>
                  <a:pt x="18" y="49"/>
                  <a:pt x="16" y="74"/>
                </a:cubicBezTo>
                <a:cubicBezTo>
                  <a:pt x="30" y="74"/>
                  <a:pt x="30" y="74"/>
                  <a:pt x="30" y="74"/>
                </a:cubicBezTo>
                <a:cubicBezTo>
                  <a:pt x="31" y="56"/>
                  <a:pt x="45" y="42"/>
                  <a:pt x="63" y="40"/>
                </a:cubicBezTo>
                <a:cubicBezTo>
                  <a:pt x="63" y="27"/>
                  <a:pt x="63" y="27"/>
                  <a:pt x="63" y="27"/>
                </a:cubicBezTo>
                <a:close/>
                <a:moveTo>
                  <a:pt x="63" y="128"/>
                </a:moveTo>
                <a:cubicBezTo>
                  <a:pt x="63" y="114"/>
                  <a:pt x="63" y="114"/>
                  <a:pt x="63" y="114"/>
                </a:cubicBezTo>
                <a:cubicBezTo>
                  <a:pt x="45" y="112"/>
                  <a:pt x="31" y="98"/>
                  <a:pt x="30" y="81"/>
                </a:cubicBezTo>
                <a:cubicBezTo>
                  <a:pt x="16" y="81"/>
                  <a:pt x="16" y="81"/>
                  <a:pt x="16" y="81"/>
                </a:cubicBezTo>
                <a:cubicBezTo>
                  <a:pt x="18" y="106"/>
                  <a:pt x="38" y="126"/>
                  <a:pt x="63" y="128"/>
                </a:cubicBezTo>
                <a:close/>
                <a:moveTo>
                  <a:pt x="70" y="114"/>
                </a:moveTo>
                <a:cubicBezTo>
                  <a:pt x="70" y="128"/>
                  <a:pt x="70" y="128"/>
                  <a:pt x="70" y="128"/>
                </a:cubicBezTo>
                <a:cubicBezTo>
                  <a:pt x="95" y="126"/>
                  <a:pt x="115" y="106"/>
                  <a:pt x="117" y="81"/>
                </a:cubicBezTo>
                <a:cubicBezTo>
                  <a:pt x="103" y="81"/>
                  <a:pt x="103" y="81"/>
                  <a:pt x="103" y="81"/>
                </a:cubicBezTo>
                <a:cubicBezTo>
                  <a:pt x="102" y="98"/>
                  <a:pt x="88" y="112"/>
                  <a:pt x="70" y="1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b="1"/>
          </a:p>
        </p:txBody>
      </p:sp>
      <p:sp>
        <p:nvSpPr>
          <p:cNvPr id="2062" name="Freeform 17"/>
          <p:cNvSpPr>
            <a:spLocks noEditPoints="1"/>
          </p:cNvSpPr>
          <p:nvPr/>
        </p:nvSpPr>
        <p:spPr bwMode="auto">
          <a:xfrm>
            <a:off x="4718050" y="4959350"/>
            <a:ext cx="244475" cy="404813"/>
          </a:xfrm>
          <a:custGeom>
            <a:avLst/>
            <a:gdLst>
              <a:gd name="T0" fmla="*/ 122208 w 92"/>
              <a:gd name="T1" fmla="*/ 185817 h 153"/>
              <a:gd name="T2" fmla="*/ 233788 w 92"/>
              <a:gd name="T3" fmla="*/ 294652 h 153"/>
              <a:gd name="T4" fmla="*/ 122208 w 92"/>
              <a:gd name="T5" fmla="*/ 406142 h 153"/>
              <a:gd name="T6" fmla="*/ 10627 w 92"/>
              <a:gd name="T7" fmla="*/ 294652 h 153"/>
              <a:gd name="T8" fmla="*/ 122208 w 92"/>
              <a:gd name="T9" fmla="*/ 185817 h 153"/>
              <a:gd name="T10" fmla="*/ 122208 w 92"/>
              <a:gd name="T11" fmla="*/ 185817 h 153"/>
              <a:gd name="T12" fmla="*/ 122208 w 92"/>
              <a:gd name="T13" fmla="*/ 209707 h 153"/>
              <a:gd name="T14" fmla="*/ 207221 w 92"/>
              <a:gd name="T15" fmla="*/ 294652 h 153"/>
              <a:gd name="T16" fmla="*/ 122208 w 92"/>
              <a:gd name="T17" fmla="*/ 379597 h 153"/>
              <a:gd name="T18" fmla="*/ 37194 w 92"/>
              <a:gd name="T19" fmla="*/ 294652 h 153"/>
              <a:gd name="T20" fmla="*/ 122208 w 92"/>
              <a:gd name="T21" fmla="*/ 209707 h 153"/>
              <a:gd name="T22" fmla="*/ 122208 w 92"/>
              <a:gd name="T23" fmla="*/ 209707 h 153"/>
              <a:gd name="T24" fmla="*/ 122208 w 92"/>
              <a:gd name="T25" fmla="*/ 215016 h 153"/>
              <a:gd name="T26" fmla="*/ 140804 w 92"/>
              <a:gd name="T27" fmla="*/ 270761 h 153"/>
              <a:gd name="T28" fmla="*/ 199251 w 92"/>
              <a:gd name="T29" fmla="*/ 270761 h 153"/>
              <a:gd name="T30" fmla="*/ 151431 w 92"/>
              <a:gd name="T31" fmla="*/ 305270 h 153"/>
              <a:gd name="T32" fmla="*/ 170028 w 92"/>
              <a:gd name="T33" fmla="*/ 361015 h 153"/>
              <a:gd name="T34" fmla="*/ 122208 w 92"/>
              <a:gd name="T35" fmla="*/ 326506 h 153"/>
              <a:gd name="T36" fmla="*/ 74387 w 92"/>
              <a:gd name="T37" fmla="*/ 361015 h 153"/>
              <a:gd name="T38" fmla="*/ 92984 w 92"/>
              <a:gd name="T39" fmla="*/ 305270 h 153"/>
              <a:gd name="T40" fmla="*/ 45164 w 92"/>
              <a:gd name="T41" fmla="*/ 270761 h 153"/>
              <a:gd name="T42" fmla="*/ 103611 w 92"/>
              <a:gd name="T43" fmla="*/ 270761 h 153"/>
              <a:gd name="T44" fmla="*/ 122208 w 92"/>
              <a:gd name="T45" fmla="*/ 215016 h 153"/>
              <a:gd name="T46" fmla="*/ 0 w 92"/>
              <a:gd name="T47" fmla="*/ 0 h 153"/>
              <a:gd name="T48" fmla="*/ 39850 w 92"/>
              <a:gd name="T49" fmla="*/ 0 h 153"/>
              <a:gd name="T50" fmla="*/ 39850 w 92"/>
              <a:gd name="T51" fmla="*/ 119454 h 153"/>
              <a:gd name="T52" fmla="*/ 0 w 92"/>
              <a:gd name="T53" fmla="*/ 90254 h 153"/>
              <a:gd name="T54" fmla="*/ 0 w 92"/>
              <a:gd name="T55" fmla="*/ 0 h 153"/>
              <a:gd name="T56" fmla="*/ 66417 w 92"/>
              <a:gd name="T57" fmla="*/ 0 h 153"/>
              <a:gd name="T58" fmla="*/ 177998 w 92"/>
              <a:gd name="T59" fmla="*/ 0 h 153"/>
              <a:gd name="T60" fmla="*/ 177998 w 92"/>
              <a:gd name="T61" fmla="*/ 140690 h 153"/>
              <a:gd name="T62" fmla="*/ 122208 w 92"/>
              <a:gd name="T63" fmla="*/ 185817 h 153"/>
              <a:gd name="T64" fmla="*/ 66417 w 92"/>
              <a:gd name="T65" fmla="*/ 140690 h 153"/>
              <a:gd name="T66" fmla="*/ 66417 w 92"/>
              <a:gd name="T67" fmla="*/ 0 h 153"/>
              <a:gd name="T68" fmla="*/ 204565 w 92"/>
              <a:gd name="T69" fmla="*/ 0 h 153"/>
              <a:gd name="T70" fmla="*/ 244415 w 92"/>
              <a:gd name="T71" fmla="*/ 0 h 153"/>
              <a:gd name="T72" fmla="*/ 244415 w 92"/>
              <a:gd name="T73" fmla="*/ 90254 h 153"/>
              <a:gd name="T74" fmla="*/ 204565 w 92"/>
              <a:gd name="T75" fmla="*/ 119454 h 153"/>
              <a:gd name="T76" fmla="*/ 204565 w 92"/>
              <a:gd name="T77" fmla="*/ 0 h 153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92" h="153">
                <a:moveTo>
                  <a:pt x="46" y="70"/>
                </a:moveTo>
                <a:cubicBezTo>
                  <a:pt x="69" y="70"/>
                  <a:pt x="88" y="88"/>
                  <a:pt x="88" y="111"/>
                </a:cubicBezTo>
                <a:cubicBezTo>
                  <a:pt x="88" y="134"/>
                  <a:pt x="69" y="153"/>
                  <a:pt x="46" y="153"/>
                </a:cubicBezTo>
                <a:cubicBezTo>
                  <a:pt x="23" y="153"/>
                  <a:pt x="4" y="134"/>
                  <a:pt x="4" y="111"/>
                </a:cubicBezTo>
                <a:cubicBezTo>
                  <a:pt x="4" y="88"/>
                  <a:pt x="23" y="70"/>
                  <a:pt x="46" y="70"/>
                </a:cubicBezTo>
                <a:cubicBezTo>
                  <a:pt x="46" y="70"/>
                  <a:pt x="46" y="70"/>
                  <a:pt x="46" y="70"/>
                </a:cubicBezTo>
                <a:close/>
                <a:moveTo>
                  <a:pt x="46" y="79"/>
                </a:moveTo>
                <a:cubicBezTo>
                  <a:pt x="64" y="79"/>
                  <a:pt x="78" y="94"/>
                  <a:pt x="78" y="111"/>
                </a:cubicBezTo>
                <a:cubicBezTo>
                  <a:pt x="78" y="129"/>
                  <a:pt x="64" y="143"/>
                  <a:pt x="46" y="143"/>
                </a:cubicBezTo>
                <a:cubicBezTo>
                  <a:pt x="29" y="143"/>
                  <a:pt x="14" y="129"/>
                  <a:pt x="14" y="111"/>
                </a:cubicBezTo>
                <a:cubicBezTo>
                  <a:pt x="14" y="94"/>
                  <a:pt x="29" y="79"/>
                  <a:pt x="46" y="79"/>
                </a:cubicBezTo>
                <a:cubicBezTo>
                  <a:pt x="46" y="79"/>
                  <a:pt x="46" y="79"/>
                  <a:pt x="46" y="79"/>
                </a:cubicBezTo>
                <a:close/>
                <a:moveTo>
                  <a:pt x="46" y="81"/>
                </a:moveTo>
                <a:cubicBezTo>
                  <a:pt x="53" y="102"/>
                  <a:pt x="53" y="102"/>
                  <a:pt x="53" y="102"/>
                </a:cubicBezTo>
                <a:cubicBezTo>
                  <a:pt x="75" y="102"/>
                  <a:pt x="75" y="102"/>
                  <a:pt x="75" y="102"/>
                </a:cubicBezTo>
                <a:cubicBezTo>
                  <a:pt x="57" y="115"/>
                  <a:pt x="57" y="115"/>
                  <a:pt x="57" y="115"/>
                </a:cubicBezTo>
                <a:cubicBezTo>
                  <a:pt x="64" y="136"/>
                  <a:pt x="64" y="136"/>
                  <a:pt x="64" y="136"/>
                </a:cubicBezTo>
                <a:cubicBezTo>
                  <a:pt x="46" y="123"/>
                  <a:pt x="46" y="123"/>
                  <a:pt x="46" y="123"/>
                </a:cubicBezTo>
                <a:cubicBezTo>
                  <a:pt x="28" y="136"/>
                  <a:pt x="28" y="136"/>
                  <a:pt x="28" y="136"/>
                </a:cubicBezTo>
                <a:cubicBezTo>
                  <a:pt x="35" y="115"/>
                  <a:pt x="35" y="115"/>
                  <a:pt x="35" y="115"/>
                </a:cubicBezTo>
                <a:cubicBezTo>
                  <a:pt x="17" y="102"/>
                  <a:pt x="17" y="102"/>
                  <a:pt x="17" y="102"/>
                </a:cubicBezTo>
                <a:cubicBezTo>
                  <a:pt x="39" y="102"/>
                  <a:pt x="39" y="102"/>
                  <a:pt x="39" y="102"/>
                </a:cubicBezTo>
                <a:cubicBezTo>
                  <a:pt x="46" y="81"/>
                  <a:pt x="46" y="81"/>
                  <a:pt x="46" y="81"/>
                </a:cubicBezTo>
                <a:close/>
                <a:moveTo>
                  <a:pt x="0" y="0"/>
                </a:moveTo>
                <a:cubicBezTo>
                  <a:pt x="15" y="0"/>
                  <a:pt x="15" y="0"/>
                  <a:pt x="15" y="0"/>
                </a:cubicBezTo>
                <a:cubicBezTo>
                  <a:pt x="15" y="45"/>
                  <a:pt x="15" y="45"/>
                  <a:pt x="15" y="45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0"/>
                  <a:pt x="0" y="0"/>
                  <a:pt x="0" y="0"/>
                </a:cubicBezTo>
                <a:close/>
                <a:moveTo>
                  <a:pt x="25" y="0"/>
                </a:moveTo>
                <a:cubicBezTo>
                  <a:pt x="67" y="0"/>
                  <a:pt x="67" y="0"/>
                  <a:pt x="67" y="0"/>
                </a:cubicBezTo>
                <a:cubicBezTo>
                  <a:pt x="67" y="53"/>
                  <a:pt x="67" y="53"/>
                  <a:pt x="67" y="53"/>
                </a:cubicBezTo>
                <a:cubicBezTo>
                  <a:pt x="46" y="70"/>
                  <a:pt x="46" y="70"/>
                  <a:pt x="46" y="70"/>
                </a:cubicBezTo>
                <a:cubicBezTo>
                  <a:pt x="25" y="53"/>
                  <a:pt x="25" y="53"/>
                  <a:pt x="25" y="53"/>
                </a:cubicBezTo>
                <a:cubicBezTo>
                  <a:pt x="25" y="0"/>
                  <a:pt x="25" y="0"/>
                  <a:pt x="25" y="0"/>
                </a:cubicBezTo>
                <a:close/>
                <a:moveTo>
                  <a:pt x="77" y="0"/>
                </a:moveTo>
                <a:cubicBezTo>
                  <a:pt x="92" y="0"/>
                  <a:pt x="92" y="0"/>
                  <a:pt x="92" y="0"/>
                </a:cubicBezTo>
                <a:cubicBezTo>
                  <a:pt x="92" y="34"/>
                  <a:pt x="92" y="34"/>
                  <a:pt x="92" y="34"/>
                </a:cubicBezTo>
                <a:cubicBezTo>
                  <a:pt x="77" y="45"/>
                  <a:pt x="77" y="45"/>
                  <a:pt x="77" y="45"/>
                </a:cubicBezTo>
                <a:cubicBezTo>
                  <a:pt x="77" y="0"/>
                  <a:pt x="77" y="0"/>
                  <a:pt x="7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b="1"/>
          </a:p>
        </p:txBody>
      </p:sp>
      <p:sp>
        <p:nvSpPr>
          <p:cNvPr id="2063" name="文本框 28"/>
          <p:cNvSpPr txBox="1">
            <a:spLocks noChangeArrowheads="1"/>
          </p:cNvSpPr>
          <p:nvPr/>
        </p:nvSpPr>
        <p:spPr bwMode="auto">
          <a:xfrm>
            <a:off x="2970213" y="3402013"/>
            <a:ext cx="872490" cy="64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cs typeface="Arial Unicode MS" panose="020B0604020202020204" pitchFamily="34" charset="-122"/>
              </a:rPr>
              <a:t>前端</a:t>
            </a:r>
            <a:endParaRPr lang="zh-CN" altLang="en-US" b="1" dirty="0">
              <a:solidFill>
                <a:srgbClr val="FFFFFF"/>
              </a:solidFill>
              <a:latin typeface="幼圆" panose="02010509060101010101" pitchFamily="49" charset="-122"/>
              <a:ea typeface="幼圆" panose="02010509060101010101" pitchFamily="49" charset="-122"/>
              <a:cs typeface="Arial Unicode MS" panose="020B0604020202020204" pitchFamily="34" charset="-122"/>
            </a:endParaRPr>
          </a:p>
          <a:p>
            <a:pPr eaLnBrk="1" hangingPunct="1"/>
            <a:r>
              <a:rPr lang="zh-CN" altLang="en-US" b="1" dirty="0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cs typeface="Arial Unicode MS" panose="020B0604020202020204" pitchFamily="34" charset="-122"/>
              </a:rPr>
              <a:t>张立鹏</a:t>
            </a:r>
            <a:endParaRPr lang="zh-CN" altLang="en-US" b="1" dirty="0">
              <a:solidFill>
                <a:srgbClr val="FFFFFF"/>
              </a:solidFill>
              <a:latin typeface="幼圆" panose="02010509060101010101" pitchFamily="49" charset="-122"/>
              <a:ea typeface="幼圆" panose="02010509060101010101" pitchFamily="49" charset="-122"/>
              <a:cs typeface="Arial Unicode MS" panose="020B0604020202020204" pitchFamily="34" charset="-122"/>
            </a:endParaRPr>
          </a:p>
        </p:txBody>
      </p:sp>
      <p:sp>
        <p:nvSpPr>
          <p:cNvPr id="2064" name="文本框 29"/>
          <p:cNvSpPr txBox="1">
            <a:spLocks noChangeArrowheads="1"/>
          </p:cNvSpPr>
          <p:nvPr/>
        </p:nvSpPr>
        <p:spPr bwMode="auto">
          <a:xfrm>
            <a:off x="5046663" y="3402013"/>
            <a:ext cx="1102360" cy="64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cs typeface="Arial Unicode MS" panose="020B0604020202020204" pitchFamily="34" charset="-122"/>
              </a:rPr>
              <a:t>运算生成</a:t>
            </a:r>
            <a:endParaRPr lang="zh-CN" altLang="en-US" b="1" dirty="0">
              <a:solidFill>
                <a:srgbClr val="FFFFFF"/>
              </a:solidFill>
              <a:latin typeface="幼圆" panose="02010509060101010101" pitchFamily="49" charset="-122"/>
              <a:ea typeface="幼圆" panose="02010509060101010101" pitchFamily="49" charset="-122"/>
              <a:cs typeface="Arial Unicode MS" panose="020B0604020202020204" pitchFamily="34" charset="-122"/>
            </a:endParaRPr>
          </a:p>
          <a:p>
            <a:pPr eaLnBrk="1" hangingPunct="1"/>
            <a:r>
              <a:rPr lang="zh-CN" altLang="en-US" b="1" dirty="0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cs typeface="Arial Unicode MS" panose="020B0604020202020204" pitchFamily="34" charset="-122"/>
              </a:rPr>
              <a:t>徐潇瑞</a:t>
            </a:r>
            <a:endParaRPr lang="zh-CN" altLang="en-US" b="1" dirty="0">
              <a:solidFill>
                <a:srgbClr val="FFFFFF"/>
              </a:solidFill>
              <a:latin typeface="幼圆" panose="02010509060101010101" pitchFamily="49" charset="-122"/>
              <a:ea typeface="幼圆" panose="02010509060101010101" pitchFamily="49" charset="-122"/>
              <a:cs typeface="Arial Unicode MS" panose="020B0604020202020204" pitchFamily="34" charset="-122"/>
            </a:endParaRPr>
          </a:p>
        </p:txBody>
      </p:sp>
      <p:sp>
        <p:nvSpPr>
          <p:cNvPr id="2065" name="文本框 30"/>
          <p:cNvSpPr txBox="1">
            <a:spLocks noChangeArrowheads="1"/>
          </p:cNvSpPr>
          <p:nvPr/>
        </p:nvSpPr>
        <p:spPr bwMode="auto">
          <a:xfrm>
            <a:off x="2970213" y="4105275"/>
            <a:ext cx="110236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cs typeface="Arial Unicode MS" panose="020B0604020202020204" pitchFamily="34" charset="-122"/>
              </a:rPr>
              <a:t>后台处理</a:t>
            </a:r>
            <a:endParaRPr lang="zh-CN" altLang="en-US" b="1" dirty="0">
              <a:solidFill>
                <a:srgbClr val="FFFFFF"/>
              </a:solidFill>
              <a:latin typeface="幼圆" panose="02010509060101010101" pitchFamily="49" charset="-122"/>
              <a:ea typeface="幼圆" panose="02010509060101010101" pitchFamily="49" charset="-122"/>
              <a:cs typeface="Arial Unicode MS" panose="020B0604020202020204" pitchFamily="34" charset="-122"/>
            </a:endParaRPr>
          </a:p>
          <a:p>
            <a:pPr eaLnBrk="1" hangingPunct="1"/>
            <a:r>
              <a:rPr lang="zh-CN" altLang="en-US" b="1" dirty="0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cs typeface="Arial Unicode MS" panose="020B0604020202020204" pitchFamily="34" charset="-122"/>
              </a:rPr>
              <a:t>张鹏</a:t>
            </a:r>
            <a:endParaRPr lang="zh-CN" altLang="en-US" b="1" dirty="0">
              <a:solidFill>
                <a:srgbClr val="FFFFFF"/>
              </a:solidFill>
              <a:latin typeface="幼圆" panose="02010509060101010101" pitchFamily="49" charset="-122"/>
              <a:ea typeface="幼圆" panose="02010509060101010101" pitchFamily="49" charset="-122"/>
              <a:cs typeface="Arial Unicode MS" panose="020B0604020202020204" pitchFamily="34" charset="-122"/>
            </a:endParaRPr>
          </a:p>
          <a:p>
            <a:pPr eaLnBrk="1" hangingPunct="1"/>
            <a:r>
              <a:rPr lang="zh-CN" altLang="en-US" b="1" dirty="0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cs typeface="Arial Unicode MS" panose="020B0604020202020204" pitchFamily="34" charset="-122"/>
              </a:rPr>
              <a:t>尤心心</a:t>
            </a:r>
            <a:endParaRPr lang="zh-CN" altLang="en-US" b="1" dirty="0">
              <a:solidFill>
                <a:srgbClr val="FFFFFF"/>
              </a:solidFill>
              <a:latin typeface="幼圆" panose="02010509060101010101" pitchFamily="49" charset="-122"/>
              <a:ea typeface="幼圆" panose="02010509060101010101" pitchFamily="49" charset="-122"/>
              <a:cs typeface="Arial Unicode MS" panose="020B0604020202020204" pitchFamily="34" charset="-122"/>
            </a:endParaRPr>
          </a:p>
        </p:txBody>
      </p:sp>
      <p:sp>
        <p:nvSpPr>
          <p:cNvPr id="2066" name="文本框 31"/>
          <p:cNvSpPr txBox="1">
            <a:spLocks noChangeArrowheads="1"/>
          </p:cNvSpPr>
          <p:nvPr/>
        </p:nvSpPr>
        <p:spPr bwMode="auto">
          <a:xfrm>
            <a:off x="5046663" y="4105275"/>
            <a:ext cx="1346844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cs typeface="Arial Unicode MS" panose="020B0604020202020204" pitchFamily="34" charset="-122"/>
              </a:rPr>
              <a:t>文档</a:t>
            </a:r>
            <a:r>
              <a:rPr lang="zh-CN" altLang="en-US" b="1" dirty="0" smtClean="0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cs typeface="Arial Unicode MS" panose="020B0604020202020204" pitchFamily="34" charset="-122"/>
              </a:rPr>
              <a:t>整理、</a:t>
            </a:r>
            <a:endParaRPr lang="en-US" altLang="zh-CN" b="1" dirty="0" smtClean="0">
              <a:solidFill>
                <a:srgbClr val="FFFFFF"/>
              </a:solidFill>
              <a:latin typeface="幼圆" panose="02010509060101010101" pitchFamily="49" charset="-122"/>
              <a:ea typeface="幼圆" panose="02010509060101010101" pitchFamily="49" charset="-122"/>
              <a:cs typeface="Arial Unicode MS" panose="020B0604020202020204" pitchFamily="34" charset="-122"/>
            </a:endParaRPr>
          </a:p>
          <a:p>
            <a:pPr eaLnBrk="1" hangingPunct="1"/>
            <a:r>
              <a:rPr lang="zh-CN" altLang="en-US" b="1" dirty="0" smtClean="0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cs typeface="Arial Unicode MS" panose="020B0604020202020204" pitchFamily="34" charset="-122"/>
              </a:rPr>
              <a:t>测试</a:t>
            </a:r>
            <a:endParaRPr lang="en-US" altLang="zh-CN" b="1" dirty="0" smtClean="0">
              <a:solidFill>
                <a:srgbClr val="FFFFFF"/>
              </a:solidFill>
              <a:latin typeface="幼圆" panose="02010509060101010101" pitchFamily="49" charset="-122"/>
              <a:ea typeface="幼圆" panose="02010509060101010101" pitchFamily="49" charset="-122"/>
              <a:cs typeface="Arial Unicode MS" panose="020B0604020202020204" pitchFamily="34" charset="-122"/>
            </a:endParaRPr>
          </a:p>
          <a:p>
            <a:pPr eaLnBrk="1" hangingPunct="1"/>
            <a:r>
              <a:rPr lang="zh-CN" altLang="en-US" b="1" dirty="0" smtClean="0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cs typeface="Arial Unicode MS" panose="020B0604020202020204" pitchFamily="34" charset="-122"/>
              </a:rPr>
              <a:t>杨</a:t>
            </a:r>
            <a:r>
              <a:rPr lang="zh-CN" altLang="en-US" b="1" dirty="0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cs typeface="Arial Unicode MS" panose="020B0604020202020204" pitchFamily="34" charset="-122"/>
              </a:rPr>
              <a:t>宇杰</a:t>
            </a:r>
            <a:endParaRPr lang="zh-CN" altLang="en-US" b="1" dirty="0">
              <a:solidFill>
                <a:srgbClr val="FFFFFF"/>
              </a:solidFill>
              <a:latin typeface="幼圆" panose="02010509060101010101" pitchFamily="49" charset="-122"/>
              <a:ea typeface="幼圆" panose="02010509060101010101" pitchFamily="49" charset="-122"/>
              <a:cs typeface="Arial Unicode MS" panose="020B0604020202020204" pitchFamily="34" charset="-122"/>
            </a:endParaRPr>
          </a:p>
        </p:txBody>
      </p:sp>
    </p:spTree>
  </p:cSld>
  <p:clrMapOvr>
    <a:masterClrMapping/>
  </p:clrMapOvr>
  <p:transition spd="slow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5720" y="0"/>
            <a:ext cx="8292045" cy="653552"/>
          </a:xfrm>
        </p:spPr>
        <p:txBody>
          <a:bodyPr/>
          <a:lstStyle/>
          <a:p>
            <a:r>
              <a:rPr lang="zh-CN" altLang="en-US" dirty="0" smtClean="0"/>
              <a:t>微信讨论</a:t>
            </a:r>
            <a:endParaRPr lang="zh-CN" altLang="en-US" dirty="0"/>
          </a:p>
        </p:txBody>
      </p:sp>
      <p:pic>
        <p:nvPicPr>
          <p:cNvPr id="28678" name="Picture 6" descr="http://images2015.cnblogs.com/blog/1021332/201609/1021332-20160923213546449-872531712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857224" y="841356"/>
            <a:ext cx="3143272" cy="5588040"/>
          </a:xfrm>
          <a:prstGeom prst="rect">
            <a:avLst/>
          </a:prstGeom>
          <a:noFill/>
        </p:spPr>
      </p:pic>
      <p:pic>
        <p:nvPicPr>
          <p:cNvPr id="28680" name="Picture 8" descr="http://images2015.cnblogs.com/blog/1021332/201609/1021332-20160923212502793-161033558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57818" y="857232"/>
            <a:ext cx="3094158" cy="5500726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2000">
        <p14:vortex dir="r"/>
      </p:transition>
    </mc:Choice>
    <mc:Fallback>
      <p:transition spd="slow" advClick="0" advTm="2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项目进行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8760" y="1210945"/>
            <a:ext cx="8666480" cy="4732020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敏捷流程</a:t>
            </a:r>
            <a:endParaRPr lang="zh-CN" altLang="en-US" dirty="0"/>
          </a:p>
        </p:txBody>
      </p:sp>
      <p:sp>
        <p:nvSpPr>
          <p:cNvPr id="3" name="椭圆 2"/>
          <p:cNvSpPr/>
          <p:nvPr/>
        </p:nvSpPr>
        <p:spPr>
          <a:xfrm>
            <a:off x="571472" y="2214554"/>
            <a:ext cx="1785950" cy="164307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3786182" y="714356"/>
            <a:ext cx="1857388" cy="164307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5000628" y="3571876"/>
            <a:ext cx="2000264" cy="171451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/>
          <p:cNvCxnSpPr>
            <a:stCxn id="3" idx="7"/>
            <a:endCxn id="4" idx="2"/>
          </p:cNvCxnSpPr>
          <p:nvPr/>
        </p:nvCxnSpPr>
        <p:spPr>
          <a:xfrm rot="5400000" flipH="1" flipV="1">
            <a:off x="2481387" y="1150382"/>
            <a:ext cx="919283" cy="1690307"/>
          </a:xfrm>
          <a:prstGeom prst="straightConnector1">
            <a:avLst/>
          </a:prstGeom>
          <a:ln w="254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3" idx="5"/>
            <a:endCxn id="5" idx="2"/>
          </p:cNvCxnSpPr>
          <p:nvPr/>
        </p:nvCxnSpPr>
        <p:spPr>
          <a:xfrm rot="16200000" flipH="1">
            <a:off x="3142188" y="2570692"/>
            <a:ext cx="812126" cy="2904753"/>
          </a:xfrm>
          <a:prstGeom prst="straightConnector1">
            <a:avLst/>
          </a:prstGeom>
          <a:ln w="254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rot="16200000" flipH="1">
            <a:off x="2678893" y="1893083"/>
            <a:ext cx="428628" cy="35719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rot="5400000">
            <a:off x="2571736" y="2000240"/>
            <a:ext cx="571504" cy="14287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rot="16200000" flipH="1">
            <a:off x="3178959" y="3821909"/>
            <a:ext cx="428628" cy="35719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rot="5400000">
            <a:off x="3071802" y="3929066"/>
            <a:ext cx="571504" cy="14287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14348" y="2714620"/>
            <a:ext cx="1428760" cy="525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 dirty="0" smtClean="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需求</a:t>
            </a:r>
            <a:endParaRPr lang="zh-CN" altLang="en-US" sz="2400" b="1" dirty="0" smtClean="0">
              <a:solidFill>
                <a:schemeClr val="bg2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143504" y="4214818"/>
            <a:ext cx="1428760" cy="525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 dirty="0" smtClean="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错题查询</a:t>
            </a:r>
            <a:endParaRPr lang="zh-CN" altLang="en-US" sz="2400" b="1" dirty="0" smtClean="0">
              <a:solidFill>
                <a:schemeClr val="bg2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929058" y="1214422"/>
            <a:ext cx="1428760" cy="525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 dirty="0" smtClean="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教师用户</a:t>
            </a:r>
            <a:endParaRPr lang="zh-CN" altLang="en-US" sz="2400" b="1" dirty="0" smtClean="0">
              <a:solidFill>
                <a:schemeClr val="bg2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2000">
        <p14:vortex dir="r"/>
      </p:transition>
    </mc:Choice>
    <mc:Fallback>
      <p:transition spd="slow" advClick="0" advTm="2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文本框 73"/>
          <p:cNvSpPr txBox="1"/>
          <p:nvPr/>
        </p:nvSpPr>
        <p:spPr>
          <a:xfrm>
            <a:off x="4102100" y="2744788"/>
            <a:ext cx="920750" cy="5222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spc="100" dirty="0">
                <a:latin typeface="Arial Black" panose="020B0A04020102020204" pitchFamily="34" charset="0"/>
                <a:ea typeface="微软雅黑" panose="020B0503020204020204" pitchFamily="34" charset="-122"/>
              </a:rPr>
              <a:t>80</a:t>
            </a:r>
            <a:r>
              <a:rPr lang="zh-CN" altLang="en-US" sz="16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万</a:t>
            </a:r>
            <a:endParaRPr lang="zh-CN" altLang="en-US" sz="1600" spc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6254750" y="2119313"/>
            <a:ext cx="1785938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突破</a:t>
            </a:r>
            <a:r>
              <a:rPr lang="en-US" altLang="zh-CN" sz="3200" spc="100" dirty="0">
                <a:solidFill>
                  <a:srgbClr val="FF0000"/>
                </a:solidFill>
                <a:latin typeface="Arial Black" panose="020B0A04020102020204" pitchFamily="34" charset="0"/>
                <a:ea typeface="微软雅黑" panose="020B0503020204020204" pitchFamily="34" charset="-122"/>
              </a:rPr>
              <a:t>100</a:t>
            </a:r>
            <a:r>
              <a:rPr lang="zh-CN" altLang="en-US" sz="16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万</a:t>
            </a:r>
            <a:endParaRPr lang="zh-CN" altLang="en-US" sz="1600" spc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 flipV="1">
            <a:off x="5168900" y="5935663"/>
            <a:ext cx="3975100" cy="73025"/>
          </a:xfrm>
          <a:prstGeom prst="rect">
            <a:avLst/>
          </a:prstGeom>
          <a:solidFill>
            <a:schemeClr val="accent1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4">
              <a:hueOff val="-509452"/>
              <a:satOff val="-3411"/>
              <a:lumOff val="-3526"/>
              <a:alphaOff val="0"/>
            </a:schemeClr>
          </a:fillRef>
          <a:effectRef idx="2">
            <a:schemeClr val="accent4">
              <a:hueOff val="-509452"/>
              <a:satOff val="-3411"/>
              <a:lumOff val="-3526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800" dirty="0">
              <a:latin typeface="微软雅黑" panose="020B0503020204020204" pitchFamily="34" charset="-122"/>
            </a:endParaRPr>
          </a:p>
        </p:txBody>
      </p:sp>
      <p:sp>
        <p:nvSpPr>
          <p:cNvPr id="3082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项目进行</a:t>
            </a:r>
            <a:endParaRPr lang="zh-CN" altLang="en-US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8480" y="1190625"/>
            <a:ext cx="8047355" cy="20764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480" y="3625215"/>
            <a:ext cx="8047355" cy="2251075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  <p:bldP spid="7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ym typeface="+mn-ea"/>
              </a:rPr>
              <a:t>项目进行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6105" y="993140"/>
            <a:ext cx="7971790" cy="5156835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 descr="http://images2015.cnblogs.com/blog/1021332/201610/1021332-20161009153621872-353596950.pn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0" y="1714488"/>
            <a:ext cx="9131248" cy="4000528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2000">
        <p14:vortex dir="r"/>
      </p:transition>
    </mc:Choice>
    <mc:Fallback>
      <p:transition spd="slow" advClick="0" advTm="2000">
        <p:fade/>
      </p:transition>
    </mc:Fallback>
  </mc:AlternateContent>
</p:sld>
</file>

<file path=ppt/theme/theme1.xml><?xml version="1.0" encoding="utf-8"?>
<a:theme xmlns:a="http://schemas.openxmlformats.org/drawingml/2006/main" name="A000120140530A99PPBG">
  <a:themeElements>
    <a:clrScheme name="自定义 440">
      <a:dk1>
        <a:srgbClr val="5F5F5F"/>
      </a:dk1>
      <a:lt1>
        <a:srgbClr val="FFFFFF"/>
      </a:lt1>
      <a:dk2>
        <a:srgbClr val="5F5F5F"/>
      </a:dk2>
      <a:lt2>
        <a:srgbClr val="FFFFFF"/>
      </a:lt2>
      <a:accent1>
        <a:srgbClr val="DC5C31"/>
      </a:accent1>
      <a:accent2>
        <a:srgbClr val="EA9B26"/>
      </a:accent2>
      <a:accent3>
        <a:srgbClr val="D36D8D"/>
      </a:accent3>
      <a:accent4>
        <a:srgbClr val="D46E5A"/>
      </a:accent4>
      <a:accent5>
        <a:srgbClr val="92D050"/>
      </a:accent5>
      <a:accent6>
        <a:srgbClr val="AA5ED4"/>
      </a:accent6>
      <a:hlink>
        <a:srgbClr val="00B0F0"/>
      </a:hlink>
      <a:folHlink>
        <a:srgbClr val="AFB2B4"/>
      </a:folHlink>
    </a:clrScheme>
    <a:fontScheme name="自定义 13">
      <a:majorFont>
        <a:latin typeface="Castellar"/>
        <a:ea typeface="微软雅黑"/>
        <a:cs typeface=""/>
      </a:majorFont>
      <a:minorFont>
        <a:latin typeface="Calibri"/>
        <a:ea typeface="幼圆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A000120150324A12PPBG</Template>
  <TotalTime>0</TotalTime>
  <Words>506</Words>
  <Application>WPS 演示</Application>
  <PresentationFormat>全屏显示(4:3)</PresentationFormat>
  <Paragraphs>93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4" baseType="lpstr">
      <vt:lpstr>Arial</vt:lpstr>
      <vt:lpstr>宋体</vt:lpstr>
      <vt:lpstr>Wingdings</vt:lpstr>
      <vt:lpstr>微软雅黑</vt:lpstr>
      <vt:lpstr>幼圆</vt:lpstr>
      <vt:lpstr>Times New Roman</vt:lpstr>
      <vt:lpstr>华文中宋</vt:lpstr>
      <vt:lpstr>Calibri</vt:lpstr>
      <vt:lpstr>Arial Unicode MS</vt:lpstr>
      <vt:lpstr>Arial Black</vt:lpstr>
      <vt:lpstr>华文新魏</vt:lpstr>
      <vt:lpstr>A000120140530A99PPBG</vt:lpstr>
      <vt:lpstr>PowerPoint 演示文稿</vt:lpstr>
      <vt:lpstr>PowerPoint 演示文稿</vt:lpstr>
      <vt:lpstr>分工</vt:lpstr>
      <vt:lpstr>微信讨论</vt:lpstr>
      <vt:lpstr>项目进行</vt:lpstr>
      <vt:lpstr>敏捷流程</vt:lpstr>
      <vt:lpstr>项目进行</vt:lpstr>
      <vt:lpstr>项目进行</vt:lpstr>
      <vt:lpstr>PowerPoint 演示文稿</vt:lpstr>
      <vt:lpstr>测试用例</vt:lpstr>
      <vt:lpstr>测试用例</vt:lpstr>
      <vt:lpstr>总  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49</cp:revision>
  <dcterms:created xsi:type="dcterms:W3CDTF">2016-10-24T09:02:00Z</dcterms:created>
  <dcterms:modified xsi:type="dcterms:W3CDTF">2016-10-24T12:44:48Z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2052-10.1.0.6029</vt:lpwstr>
  </property>
</Properties>
</file>