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3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6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2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9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3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0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6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6350-D8F6-4D39-BE54-4D084BD2F24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5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范式收集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8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284" y="976410"/>
            <a:ext cx="6515100" cy="3057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并列的要点转为图形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8668" y="1906666"/>
            <a:ext cx="1640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劳动力</a:t>
            </a:r>
          </a:p>
        </p:txBody>
      </p:sp>
      <p:sp>
        <p:nvSpPr>
          <p:cNvPr id="7" name="右箭头 6"/>
          <p:cNvSpPr/>
          <p:nvPr/>
        </p:nvSpPr>
        <p:spPr>
          <a:xfrm>
            <a:off x="3403077" y="2314470"/>
            <a:ext cx="1244338" cy="81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04594" y="4411745"/>
            <a:ext cx="7371760" cy="184765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94788" y="4600817"/>
            <a:ext cx="629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棱锥图形：突出重点，同时将其他要素并列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对于并列的要点，是否也可以可以其他图形？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9975718" y="400879"/>
            <a:ext cx="1781666" cy="101838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案例来自：数澜科技白皮书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1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66" y="1253640"/>
            <a:ext cx="6014596" cy="42705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并列的要点转为图形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8392" y="2677213"/>
            <a:ext cx="2507530" cy="30542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1166" y="2866284"/>
            <a:ext cx="214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加上引导线条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7286921" y="476293"/>
            <a:ext cx="1781666" cy="101838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案例来自：数澜科技白皮书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9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49" y="1419262"/>
            <a:ext cx="5832413" cy="36223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与时间推进有关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749593" y="5707756"/>
            <a:ext cx="4187659" cy="8484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32137" y="5808796"/>
            <a:ext cx="31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这种看起来是挺好看，就是中间的“蛇形”路线，难画啊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10046419" y="298889"/>
            <a:ext cx="1781666" cy="101838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案例来自：数澜科技白皮书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85" y="1317272"/>
            <a:ext cx="5592935" cy="37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6A2FF"/>
      </a:accent1>
      <a:accent2>
        <a:srgbClr val="2EC6FF"/>
      </a:accent2>
      <a:accent3>
        <a:srgbClr val="FF4025"/>
      </a:accent3>
      <a:accent4>
        <a:srgbClr val="FF9400"/>
      </a:accent4>
      <a:accent5>
        <a:srgbClr val="19B697"/>
      </a:accent5>
      <a:accent6>
        <a:srgbClr val="00C6D4"/>
      </a:accent6>
      <a:hlink>
        <a:srgbClr val="4472C4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93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PPT范式收集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PPT范式收集</dc:title>
  <dc:creator>fancychuan@163.com</dc:creator>
  <cp:lastModifiedBy>fancychuan@163.com</cp:lastModifiedBy>
  <cp:revision>3</cp:revision>
  <dcterms:created xsi:type="dcterms:W3CDTF">2021-05-20T02:33:13Z</dcterms:created>
  <dcterms:modified xsi:type="dcterms:W3CDTF">2021-05-20T02:46:57Z</dcterms:modified>
</cp:coreProperties>
</file>