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D25C7-712A-40C2-929C-6C3BC77C62AC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A8787-E7B4-4FF3-B55D-13383F3AB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49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2DF1-3372-4BE1-A4B8-29BB2EC887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550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88F5-5ACF-4840-AFFD-C2D93D3D5BC1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422D-E76B-4490-B18D-84313E639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61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88F5-5ACF-4840-AFFD-C2D93D3D5BC1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422D-E76B-4490-B18D-84313E639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86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88F5-5ACF-4840-AFFD-C2D93D3D5BC1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422D-E76B-4490-B18D-84313E639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850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" y="279400"/>
            <a:ext cx="159385" cy="523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145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88F5-5ACF-4840-AFFD-C2D93D3D5BC1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422D-E76B-4490-B18D-84313E639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81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88F5-5ACF-4840-AFFD-C2D93D3D5BC1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422D-E76B-4490-B18D-84313E639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03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88F5-5ACF-4840-AFFD-C2D93D3D5BC1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422D-E76B-4490-B18D-84313E639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04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88F5-5ACF-4840-AFFD-C2D93D3D5BC1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422D-E76B-4490-B18D-84313E639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39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88F5-5ACF-4840-AFFD-C2D93D3D5BC1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422D-E76B-4490-B18D-84313E639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9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88F5-5ACF-4840-AFFD-C2D93D3D5BC1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422D-E76B-4490-B18D-84313E639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27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88F5-5ACF-4840-AFFD-C2D93D3D5BC1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422D-E76B-4490-B18D-84313E639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5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88F5-5ACF-4840-AFFD-C2D93D3D5BC1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422D-E76B-4490-B18D-84313E639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8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A88F5-5ACF-4840-AFFD-C2D93D3D5BC1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4422D-E76B-4490-B18D-84313E639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46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74416" y="2262433"/>
            <a:ext cx="4581427" cy="923330"/>
          </a:xfrm>
          <a:prstGeom prst="rect">
            <a:avLst/>
          </a:prstGeom>
          <a:solidFill>
            <a:schemeClr val="bg2">
              <a:lumMod val="90000"/>
              <a:alpha val="46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整体性学习法</a:t>
            </a:r>
            <a:endParaRPr lang="zh-CN" altLang="en-US" sz="5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70783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309879" y="295275"/>
            <a:ext cx="960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290FC"/>
                </a:solidFill>
                <a:latin typeface="微软雅黑" charset="0"/>
                <a:ea typeface="微软雅黑" charset="0"/>
                <a:sym typeface="+mn-ea"/>
              </a:rPr>
              <a:t>整体性学习策略</a:t>
            </a:r>
            <a:endParaRPr lang="zh-CN" altLang="en-US" sz="2800" b="1" dirty="0">
              <a:solidFill>
                <a:srgbClr val="1290FC"/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2505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581066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80234;#405190;#77878;#97862;#154559;#172171;#172553;#373440;#404855;#152350;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6A2FF"/>
      </a:accent1>
      <a:accent2>
        <a:srgbClr val="2EC6FF"/>
      </a:accent2>
      <a:accent3>
        <a:srgbClr val="FF4025"/>
      </a:accent3>
      <a:accent4>
        <a:srgbClr val="FF9400"/>
      </a:accent4>
      <a:accent5>
        <a:srgbClr val="19B697"/>
      </a:accent5>
      <a:accent6>
        <a:srgbClr val="00C6D4"/>
      </a:accent6>
      <a:hlink>
        <a:srgbClr val="4472C4"/>
      </a:hlink>
      <a:folHlink>
        <a:srgbClr val="BFBFB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6A2FF"/>
    </a:accent1>
    <a:accent2>
      <a:srgbClr val="2EC6FF"/>
    </a:accent2>
    <a:accent3>
      <a:srgbClr val="FF4025"/>
    </a:accent3>
    <a:accent4>
      <a:srgbClr val="FF9400"/>
    </a:accent4>
    <a:accent5>
      <a:srgbClr val="19B697"/>
    </a:accent5>
    <a:accent6>
      <a:srgbClr val="00C6D4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6A2FF"/>
    </a:accent1>
    <a:accent2>
      <a:srgbClr val="2EC6FF"/>
    </a:accent2>
    <a:accent3>
      <a:srgbClr val="FF4025"/>
    </a:accent3>
    <a:accent4>
      <a:srgbClr val="FF9400"/>
    </a:accent4>
    <a:accent5>
      <a:srgbClr val="19B697"/>
    </a:accent5>
    <a:accent6>
      <a:srgbClr val="00C6D4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</Words>
  <Application>Microsoft Office PowerPoint</Application>
  <PresentationFormat>宽屏</PresentationFormat>
  <Paragraphs>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fancychuan@163.com</dc:creator>
  <cp:lastModifiedBy>fancychuan@163.com</cp:lastModifiedBy>
  <cp:revision>6</cp:revision>
  <dcterms:created xsi:type="dcterms:W3CDTF">2021-04-22T15:10:23Z</dcterms:created>
  <dcterms:modified xsi:type="dcterms:W3CDTF">2021-06-12T05:37:43Z</dcterms:modified>
</cp:coreProperties>
</file>