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25C7-712A-40C2-929C-6C3BC77C62A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A8787-E7B4-4FF3-B55D-13383F3A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9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5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装饰彩色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585" y="375285"/>
            <a:ext cx="1341755" cy="30734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905" y="279400"/>
            <a:ext cx="159385" cy="523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4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1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3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4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9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9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88F5-5ACF-4840-AFFD-C2D93D3D5BC1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422D-E76B-4490-B18D-84313E63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4416" y="2262433"/>
            <a:ext cx="4581427" cy="923330"/>
          </a:xfrm>
          <a:prstGeom prst="rect">
            <a:avLst/>
          </a:prstGeom>
          <a:solidFill>
            <a:schemeClr val="bg2">
              <a:lumMod val="9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华为数据之道</a:t>
            </a:r>
            <a:endParaRPr lang="zh-CN" altLang="en-US" sz="5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8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309879" y="295275"/>
            <a:ext cx="960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290FC"/>
                </a:solidFill>
                <a:latin typeface="微软雅黑" charset="0"/>
                <a:ea typeface="微软雅黑" charset="0"/>
                <a:sym typeface="+mn-ea"/>
              </a:rPr>
              <a:t>第</a:t>
            </a:r>
            <a:r>
              <a:rPr lang="en-US" altLang="zh-CN" sz="2800" b="1" dirty="0" smtClean="0">
                <a:solidFill>
                  <a:srgbClr val="1290FC"/>
                </a:solidFill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800" b="1" dirty="0" smtClean="0">
                <a:solidFill>
                  <a:srgbClr val="1290FC"/>
                </a:solidFill>
                <a:latin typeface="微软雅黑" charset="0"/>
                <a:ea typeface="微软雅黑" charset="0"/>
                <a:sym typeface="+mn-ea"/>
              </a:rPr>
              <a:t>章 建立企业级数据综合治理体系</a:t>
            </a:r>
            <a:endParaRPr lang="zh-CN" altLang="en-US" sz="2800" b="1" dirty="0">
              <a:solidFill>
                <a:srgbClr val="1290FC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4004" y="4611645"/>
            <a:ext cx="3252247" cy="867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数据：一种新的生产要素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1876111" y="4168586"/>
            <a:ext cx="1164210" cy="3205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24004" y="3150491"/>
            <a:ext cx="3327662" cy="895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企业构造竞争优势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爆炸形 1 17"/>
          <p:cNvSpPr/>
          <p:nvPr/>
        </p:nvSpPr>
        <p:spPr>
          <a:xfrm>
            <a:off x="84135" y="4046038"/>
            <a:ext cx="1272619" cy="122548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战略资产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597376" y="3088908"/>
            <a:ext cx="1726616" cy="2390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综合治理体系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37533" y="1469877"/>
            <a:ext cx="1683521" cy="504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公司级数据治理政策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6093151" y="1521152"/>
            <a:ext cx="230841" cy="452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623430" y="1147451"/>
            <a:ext cx="1256180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统一认知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公司治理中的地位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0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0234;#405190;#77878;#97862;#154559;#172171;#172553;#373440;#404855;#15235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fancychuan@163.com</dc:creator>
  <cp:lastModifiedBy>fancychuan@163.com</cp:lastModifiedBy>
  <cp:revision>3</cp:revision>
  <dcterms:created xsi:type="dcterms:W3CDTF">2021-04-22T15:10:23Z</dcterms:created>
  <dcterms:modified xsi:type="dcterms:W3CDTF">2021-04-22T15:24:59Z</dcterms:modified>
</cp:coreProperties>
</file>