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6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6350-D8F6-4D39-BE54-4D084BD2F24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ACC5-06DD-496D-A635-3E860238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5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范式收集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8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40643" y="1847654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排版与思路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40642" y="3209795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元素与风格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40642" y="4784071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工具与平台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64611" y="938462"/>
            <a:ext cx="0" cy="483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770016" y="886120"/>
            <a:ext cx="2187019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建立知识体系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89651" y="1827113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将信息进行基础分类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89651" y="2534793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适时进行实践，将输入与输出有效结合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12734" y="31571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知其然知其所以然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72356" y="36516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熟练度错觉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61512" y="2347275"/>
            <a:ext cx="509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799130" y="3179511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799130" y="3806077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089127" y="3484332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9643621" y="3209795"/>
            <a:ext cx="84841" cy="1038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024487" y="2347275"/>
            <a:ext cx="763571" cy="190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24487" y="4449915"/>
            <a:ext cx="763571" cy="1159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困惑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44207" y="4784071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定向拆分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484092" y="4784071"/>
            <a:ext cx="1475328" cy="44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重新组合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十字形 28"/>
          <p:cNvSpPr/>
          <p:nvPr/>
        </p:nvSpPr>
        <p:spPr>
          <a:xfrm>
            <a:off x="8028945" y="4906751"/>
            <a:ext cx="245736" cy="24536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284" y="976410"/>
            <a:ext cx="6515100" cy="3057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8668" y="1906666"/>
            <a:ext cx="164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劳动力</a:t>
            </a:r>
          </a:p>
        </p:txBody>
      </p:sp>
      <p:sp>
        <p:nvSpPr>
          <p:cNvPr id="7" name="右箭头 6"/>
          <p:cNvSpPr/>
          <p:nvPr/>
        </p:nvSpPr>
        <p:spPr>
          <a:xfrm>
            <a:off x="3403077" y="2314470"/>
            <a:ext cx="1244338" cy="81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04594" y="4411745"/>
            <a:ext cx="7371760" cy="18476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94788" y="4600817"/>
            <a:ext cx="62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棱锥图形：突出重点，同时将其他要素并列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对于并列的要点，是否也可以可以其他图形？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9975718" y="40087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6" y="1253640"/>
            <a:ext cx="6014596" cy="42705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并列的要点转为图形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8392" y="2677213"/>
            <a:ext cx="2507530" cy="30542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1166" y="2866284"/>
            <a:ext cx="21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加上引导线条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7286921" y="476293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9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49" y="1419262"/>
            <a:ext cx="5832413" cy="3622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46" y="320511"/>
            <a:ext cx="52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与时间推进有关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49593" y="5707756"/>
            <a:ext cx="4187659" cy="8484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32137" y="5808796"/>
            <a:ext cx="31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这种看起来是挺好看，就是中间的“蛇形”路线，难画啊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10046419" y="298889"/>
            <a:ext cx="1781666" cy="101838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案例来自：数澜科技白皮书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5" y="1317272"/>
            <a:ext cx="5592935" cy="37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143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PPT范式收集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PPT范式收集</dc:title>
  <dc:creator>fancychuan@163.com</dc:creator>
  <cp:lastModifiedBy>fancychuan@163.com</cp:lastModifiedBy>
  <cp:revision>6</cp:revision>
  <dcterms:created xsi:type="dcterms:W3CDTF">2021-05-20T02:33:13Z</dcterms:created>
  <dcterms:modified xsi:type="dcterms:W3CDTF">2021-05-26T15:06:44Z</dcterms:modified>
</cp:coreProperties>
</file>