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EC8"/>
    <a:srgbClr val="585858"/>
    <a:srgbClr val="BD9D7D"/>
    <a:srgbClr val="FFFFFF"/>
    <a:srgbClr val="F84D4D"/>
    <a:srgbClr val="000000"/>
    <a:srgbClr val="95A9EB"/>
    <a:srgbClr val="CCECFF"/>
    <a:srgbClr val="F71919"/>
    <a:srgbClr val="FA5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6215" autoAdjust="0"/>
  </p:normalViewPr>
  <p:slideViewPr>
    <p:cSldViewPr snapToGrid="0">
      <p:cViewPr varScale="1">
        <p:scale>
          <a:sx n="76" d="100"/>
          <a:sy n="76" d="100"/>
        </p:scale>
        <p:origin x="67" y="3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7548"/>
    </p:cViewPr>
  </p:sorterViewPr>
  <p:notesViewPr>
    <p:cSldViewPr snapToGrid="0">
      <p:cViewPr varScale="1">
        <p:scale>
          <a:sx n="83" d="100"/>
          <a:sy n="83" d="100"/>
        </p:scale>
        <p:origin x="24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83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039564" y="2581154"/>
            <a:ext cx="3750197" cy="1015663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/>
              <a:t>原则</a:t>
            </a:r>
            <a:endParaRPr lang="zh-CN" altLang="en-US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07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61645" y="2612825"/>
            <a:ext cx="2720050" cy="671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901620" y="4875378"/>
            <a:ext cx="2720050" cy="671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229299" y="4875378"/>
            <a:ext cx="2720050" cy="671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97605" y="2612825"/>
            <a:ext cx="2720050" cy="671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428550" y="2612825"/>
            <a:ext cx="2720050" cy="671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32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EMPLATE" val="#5728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581064;#58106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581064;#581067;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403</TotalTime>
  <Words>6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宋体</vt:lpstr>
      <vt:lpstr>微软雅黑</vt:lpstr>
      <vt:lpstr>Arial</vt:lpstr>
      <vt:lpstr>Calibri</vt:lpstr>
      <vt:lpstr>webwppDefTheme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让PPT设计简单起来 iSlide企业产品 / 服务介绍</dc:title>
  <dc:subject>iSlide PowerPoint Template</dc:subject>
  <dc:creator>iSlide</dc:creator>
  <cp:keywords>Designed By iSlide</cp:keywords>
  <dc:description>www.islide.cc</dc:description>
  <cp:lastModifiedBy>fancychuan@163.com</cp:lastModifiedBy>
  <cp:revision>7</cp:revision>
  <cp:lastPrinted>2021-04-01T16:00:00Z</cp:lastPrinted>
  <dcterms:created xsi:type="dcterms:W3CDTF">2021-04-01T16:00:00Z</dcterms:created>
  <dcterms:modified xsi:type="dcterms:W3CDTF">2021-04-28T06:40:34Z</dcterms:modified>
  <cp:contentStatus>原创设计，禁止转售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2052-0.0.0.0</vt:lpwstr>
  </property>
  <property fmtid="{D5CDD505-2E9C-101B-9397-08002B2CF9AE}" pid="4" name="iSlide.TEMPLATE">
    <vt:lpwstr>38ea10d7-6610-4f7e-89a6-2db406d4bae8</vt:lpwstr>
  </property>
</Properties>
</file>