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5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350-D8F6-4D39-BE54-4D084BD2F247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ACC5-06DD-496D-A635-3E860238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03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350-D8F6-4D39-BE54-4D084BD2F247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ACC5-06DD-496D-A635-3E860238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73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350-D8F6-4D39-BE54-4D084BD2F247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ACC5-06DD-496D-A635-3E860238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41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350-D8F6-4D39-BE54-4D084BD2F247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ACC5-06DD-496D-A635-3E860238DA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1905" y="279400"/>
            <a:ext cx="159385" cy="523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16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350-D8F6-4D39-BE54-4D084BD2F247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ACC5-06DD-496D-A635-3E860238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42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350-D8F6-4D39-BE54-4D084BD2F247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ACC5-06DD-496D-A635-3E860238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19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350-D8F6-4D39-BE54-4D084BD2F247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ACC5-06DD-496D-A635-3E860238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53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350-D8F6-4D39-BE54-4D084BD2F247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ACC5-06DD-496D-A635-3E860238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80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350-D8F6-4D39-BE54-4D084BD2F247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ACC5-06DD-496D-A635-3E860238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3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350-D8F6-4D39-BE54-4D084BD2F247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ACC5-06DD-496D-A635-3E860238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90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350-D8F6-4D39-BE54-4D084BD2F247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ACC5-06DD-496D-A635-3E860238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46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96350-D8F6-4D39-BE54-4D084BD2F247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2ACC5-06DD-496D-A635-3E860238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156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范式收集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V1.0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780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01083" y="226507"/>
            <a:ext cx="5297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3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范式</a:t>
            </a:r>
            <a:endParaRPr lang="zh-CN" altLang="en-US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140643" y="1847654"/>
            <a:ext cx="2187019" cy="716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排版与思路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40642" y="3209795"/>
            <a:ext cx="2187019" cy="716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元素与风格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140642" y="4784071"/>
            <a:ext cx="2187019" cy="716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工具与平台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364611" y="349318"/>
            <a:ext cx="0" cy="483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6770016" y="296976"/>
            <a:ext cx="2187019" cy="716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建立知识体系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089651" y="1237969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将信息进行基础分类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89651" y="1945649"/>
            <a:ext cx="424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适时进行实践，将输入与输出有效结合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12734" y="256799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知其然知其所以然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72356" y="306255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熟练度错觉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6061512" y="1758131"/>
            <a:ext cx="5099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9799130" y="2590367"/>
            <a:ext cx="1475328" cy="441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9799130" y="3216933"/>
            <a:ext cx="1475328" cy="441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8089127" y="2895188"/>
            <a:ext cx="1475328" cy="441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</a:p>
        </p:txBody>
      </p:sp>
      <p:sp>
        <p:nvSpPr>
          <p:cNvPr id="24" name="左大括号 23"/>
          <p:cNvSpPr/>
          <p:nvPr/>
        </p:nvSpPr>
        <p:spPr>
          <a:xfrm>
            <a:off x="9643621" y="2620651"/>
            <a:ext cx="84841" cy="10381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5024487" y="1758131"/>
            <a:ext cx="763571" cy="1900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技术困惑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024487" y="3860771"/>
            <a:ext cx="763571" cy="1159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灵感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困惑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344207" y="4194927"/>
            <a:ext cx="1475328" cy="441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定向拆分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8484092" y="4194927"/>
            <a:ext cx="1475328" cy="441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重新组合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十字形 28"/>
          <p:cNvSpPr/>
          <p:nvPr/>
        </p:nvSpPr>
        <p:spPr>
          <a:xfrm>
            <a:off x="8028945" y="4317607"/>
            <a:ext cx="245736" cy="24536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181624" y="468948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确保创意可行性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024487" y="5218230"/>
            <a:ext cx="763571" cy="1159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困惑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6570878" y="5106213"/>
            <a:ext cx="1475328" cy="441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一种风格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6570878" y="5595648"/>
            <a:ext cx="1475328" cy="441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两大元素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570878" y="6090207"/>
            <a:ext cx="1475328" cy="441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三类改造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962026" y="5123210"/>
            <a:ext cx="461665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模板使用原则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235984" y="5631932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主题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235984" y="514192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扁平化风格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235984" y="611339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改背景、改颜色、改顺序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410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67646" y="320511"/>
            <a:ext cx="5297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范式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810574" y="3371006"/>
            <a:ext cx="1475328" cy="441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定向拆分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016578" y="1597811"/>
            <a:ext cx="1753385" cy="617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布局方式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016576" y="2391990"/>
            <a:ext cx="1753385" cy="617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页面背景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3016574" y="3186169"/>
            <a:ext cx="1753385" cy="617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标题样式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3016574" y="3980348"/>
            <a:ext cx="1753385" cy="617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装饰元素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016574" y="4774527"/>
            <a:ext cx="1753385" cy="617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图片处理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016574" y="5568707"/>
            <a:ext cx="1753385" cy="617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文字呈现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6592249" y="3371006"/>
            <a:ext cx="1475328" cy="441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重新组合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58025" y="438150"/>
            <a:ext cx="3695700" cy="13430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tx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15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284" y="976410"/>
            <a:ext cx="6515100" cy="3057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7646" y="320511"/>
            <a:ext cx="5297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并列的要点转为图形</a:t>
            </a:r>
            <a:r>
              <a:rPr lang="en-US" altLang="zh-CN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08668" y="1906666"/>
            <a:ext cx="16402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土地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资本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劳动力</a:t>
            </a:r>
          </a:p>
        </p:txBody>
      </p:sp>
      <p:sp>
        <p:nvSpPr>
          <p:cNvPr id="7" name="右箭头 6"/>
          <p:cNvSpPr/>
          <p:nvPr/>
        </p:nvSpPr>
        <p:spPr>
          <a:xfrm>
            <a:off x="3403077" y="2314470"/>
            <a:ext cx="1244338" cy="815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404594" y="4411745"/>
            <a:ext cx="7371760" cy="184765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894788" y="4600817"/>
            <a:ext cx="6297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棱锥图形：突出重点，同时将其他要素并列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对于并列的要点，是否也可以可以其他图形？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线形标注 1(带强调线) 9"/>
          <p:cNvSpPr/>
          <p:nvPr/>
        </p:nvSpPr>
        <p:spPr>
          <a:xfrm>
            <a:off x="9975718" y="400879"/>
            <a:ext cx="1781666" cy="1018383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案例来自：数澜科技白皮书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933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66" y="1253640"/>
            <a:ext cx="6014596" cy="427050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7646" y="320511"/>
            <a:ext cx="5297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并列的要点转为图形</a:t>
            </a:r>
            <a:r>
              <a:rPr lang="en-US" altLang="zh-CN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578392" y="2677213"/>
            <a:ext cx="2507530" cy="305428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761166" y="2866284"/>
            <a:ext cx="214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加上引导线条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线形标注 1(带强调线) 9"/>
          <p:cNvSpPr/>
          <p:nvPr/>
        </p:nvSpPr>
        <p:spPr>
          <a:xfrm>
            <a:off x="7286921" y="476293"/>
            <a:ext cx="1781666" cy="1018383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案例来自：数澜科技白皮书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493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849" y="1419262"/>
            <a:ext cx="5832413" cy="362237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7646" y="320511"/>
            <a:ext cx="5297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与时间推进有关</a:t>
            </a:r>
            <a:r>
              <a:rPr lang="en-US" altLang="zh-CN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749593" y="5707756"/>
            <a:ext cx="4187659" cy="84841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332137" y="5808796"/>
            <a:ext cx="315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这种看起来是挺好看，就是中间的“蛇形”路线，难画啊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线形标注 1(带强调线) 9"/>
          <p:cNvSpPr/>
          <p:nvPr/>
        </p:nvSpPr>
        <p:spPr>
          <a:xfrm>
            <a:off x="10046419" y="298889"/>
            <a:ext cx="1781666" cy="1018383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案例来自：数澜科技白皮书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85" y="1317272"/>
            <a:ext cx="5592935" cy="375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82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6A2FF"/>
      </a:accent1>
      <a:accent2>
        <a:srgbClr val="2EC6FF"/>
      </a:accent2>
      <a:accent3>
        <a:srgbClr val="FF4025"/>
      </a:accent3>
      <a:accent4>
        <a:srgbClr val="FF9400"/>
      </a:accent4>
      <a:accent5>
        <a:srgbClr val="19B697"/>
      </a:accent5>
      <a:accent6>
        <a:srgbClr val="00C6D4"/>
      </a:accent6>
      <a:hlink>
        <a:srgbClr val="4472C4"/>
      </a:hlink>
      <a:folHlink>
        <a:srgbClr val="BFBFBF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6A2FF"/>
    </a:accent1>
    <a:accent2>
      <a:srgbClr val="2EC6FF"/>
    </a:accent2>
    <a:accent3>
      <a:srgbClr val="FF4025"/>
    </a:accent3>
    <a:accent4>
      <a:srgbClr val="FF9400"/>
    </a:accent4>
    <a:accent5>
      <a:srgbClr val="19B697"/>
    </a:accent5>
    <a:accent6>
      <a:srgbClr val="00C6D4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6A2FF"/>
    </a:accent1>
    <a:accent2>
      <a:srgbClr val="2EC6FF"/>
    </a:accent2>
    <a:accent3>
      <a:srgbClr val="FF4025"/>
    </a:accent3>
    <a:accent4>
      <a:srgbClr val="FF9400"/>
    </a:accent4>
    <a:accent5>
      <a:srgbClr val="19B697"/>
    </a:accent5>
    <a:accent6>
      <a:srgbClr val="00C6D4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</TotalTime>
  <Words>192</Words>
  <Application>Microsoft Office PowerPoint</Application>
  <PresentationFormat>宽屏</PresentationFormat>
  <Paragraphs>52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黑体</vt:lpstr>
      <vt:lpstr>微软雅黑</vt:lpstr>
      <vt:lpstr>Arial</vt:lpstr>
      <vt:lpstr>Arial Black</vt:lpstr>
      <vt:lpstr>Office 主题</vt:lpstr>
      <vt:lpstr>PPT范式收集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PPT范式收集</dc:title>
  <dc:creator>fancychuan@163.com</dc:creator>
  <cp:lastModifiedBy>fancychuan@163.com</cp:lastModifiedBy>
  <cp:revision>12</cp:revision>
  <dcterms:created xsi:type="dcterms:W3CDTF">2021-05-20T02:33:13Z</dcterms:created>
  <dcterms:modified xsi:type="dcterms:W3CDTF">2021-05-26T21:44:05Z</dcterms:modified>
</cp:coreProperties>
</file>