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B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4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3A732-13D7-F54B-B6F6-B2B5915D524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3FE8F-4B0D-C34E-9C97-D8F0F54A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5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3FE8F-4B0D-C34E-9C97-D8F0F54A5F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0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3FE8F-4B0D-C34E-9C97-D8F0F54A5F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6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0367-1346-0C4A-9DB8-31C05CBB6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F865C-7013-9247-A0F6-FB0C516F4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FBEBD-595A-6A4C-8752-1FD90B46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E0C8-51FB-B641-BA6A-1220F1A1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3AE4E-6FB4-0B42-8DE8-A566D80B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9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DF62-67F4-E646-82FE-4BBA59B6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CDF7C-9290-B54D-831A-AC206BB6A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0B186-3093-9748-8611-3D8D3632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3D5E2-5894-D448-BF41-7F82CE04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1CF4-D479-F841-988D-14C67EC2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983C9-44F4-E64F-9082-2C474AA8B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3F374-D0B0-BF4C-9DFC-5F3510F78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643ED-2BA5-3144-B7B0-4DFA6479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20532-DF1F-7040-A103-D8860F46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80ECA-9E7B-1A48-BDDA-E7C02F04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9836-726B-6440-842F-9D82E2CE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4226-CF7F-834D-859D-8BF644021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F963F-9B66-AE43-BDCB-9D79BCA8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4EE6-8FE2-3841-A09A-14DA24B0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58F0-F242-A249-98A9-0DDF5F2A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7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3CD8-47FE-2A4D-81E2-1471A971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722EC-38AA-7D4A-969F-091D9C5D4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C3549-4CC6-8A41-B729-B14D1941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D0DE0-C2FD-D244-9202-79763350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C481C-F63D-7047-9C70-99AE8203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6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035D-F18B-1843-A68A-09A44310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F71EC-606C-6040-AC0E-2A4FD6404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ED000-332C-864B-9C9A-C012AFAED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76032-390C-3641-876B-ECAAE271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FC916-66B4-3B4B-B5C1-62BE37D2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6A8F3-8C99-6149-A810-4EB2598C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5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AFA8-80EA-1C44-9FAF-B6848B4D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8A8EE-6A4C-2449-AD05-47796C2BF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4507C-5788-6A43-8AE6-FDE94A8EC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B486C-3D78-B841-9B86-CBF17F5C4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325D9-005F-0043-B3F8-B6B0151B0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04FAA-C382-0045-981B-D7708DF4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31D86-980F-3844-A265-92ADB11C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D5875-7C05-C141-BB06-EC79F8C1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6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23FB-F55F-694F-8149-DA1E520F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EB5FE-8FC3-3E40-A618-83370F40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61213-F9F5-0245-B960-759C12AF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3F41A-6420-9D42-B489-601568BC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8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94383-B7D0-F24F-8C4A-3D7D136A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0B421-ED7D-CC45-887A-CDEDD040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BFFDE-1954-4342-AA6B-F883E31E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7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222D-CE7A-1247-8CF0-42D6A2BA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E634-A0BD-334F-9E47-4DEBCE63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3DAB6-C4F4-A54C-8E29-1E556C71E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9C0C3-E3E5-5841-B766-AE263569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501A9-F26A-A346-9F2C-68E7656E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3C592-2087-2A49-881D-1D9C67D7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4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8EE5-E49A-C447-9987-898318E7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87D0E-7DE4-624F-BA2B-4DCFBD784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187D2-931D-6B40-B6F7-01E1C8A9D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95AC1-64DE-4E48-B3A1-BCCA77DF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BD45B-0758-DF47-AC26-E7A0B8DC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E3C37-152B-7643-82D0-4AE1E637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7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05DA4-A91E-0B42-8EB8-C04ECE17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BFEA7-473B-C14C-BDA0-1870413C9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BAC-1487-0A44-A37F-22276C4A6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63F8F-E2CD-364C-B682-C0AD5539214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BE15-F0A4-3345-9DDE-717517675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74E4F-94E7-C747-AE66-59E7F3B85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9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>
            <a:extLst>
              <a:ext uri="{FF2B5EF4-FFF2-40B4-BE49-F238E27FC236}">
                <a16:creationId xmlns:a16="http://schemas.microsoft.com/office/drawing/2014/main" id="{529E946C-E977-9A4A-89EB-8E1B57CAB4D9}"/>
              </a:ext>
            </a:extLst>
          </p:cNvPr>
          <p:cNvSpPr/>
          <p:nvPr/>
        </p:nvSpPr>
        <p:spPr>
          <a:xfrm>
            <a:off x="4412974" y="689113"/>
            <a:ext cx="5685183" cy="5883965"/>
          </a:xfrm>
          <a:prstGeom prst="frame">
            <a:avLst>
              <a:gd name="adj1" fmla="val 22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74024-5E3D-2A4D-806B-FFF6E136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03" y="947659"/>
            <a:ext cx="1560719" cy="29644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A5F77B4-1A3C-D64B-B4ED-352191D9734E}"/>
              </a:ext>
            </a:extLst>
          </p:cNvPr>
          <p:cNvSpPr/>
          <p:nvPr/>
        </p:nvSpPr>
        <p:spPr>
          <a:xfrm>
            <a:off x="5824341" y="1352096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Music From Computer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7A1B59-2ED9-6146-B5C3-80A935D2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" y="2530707"/>
            <a:ext cx="1175415" cy="2200776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98FCB25-6E1D-E544-ABAB-08D7BF915A14}"/>
              </a:ext>
            </a:extLst>
          </p:cNvPr>
          <p:cNvSpPr/>
          <p:nvPr/>
        </p:nvSpPr>
        <p:spPr>
          <a:xfrm>
            <a:off x="2067221" y="135209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Application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90187-93B5-1843-930A-E98887349737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>
            <a:off x="3478588" y="1715217"/>
            <a:ext cx="2345753" cy="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AA3906-4974-9941-B9F3-C3E32035F220}"/>
              </a:ext>
            </a:extLst>
          </p:cNvPr>
          <p:cNvCxnSpPr>
            <a:cxnSpLocks/>
            <a:stCxn id="39" idx="3"/>
            <a:endCxn id="44" idx="2"/>
          </p:cNvCxnSpPr>
          <p:nvPr/>
        </p:nvCxnSpPr>
        <p:spPr>
          <a:xfrm flipV="1">
            <a:off x="1280710" y="1715217"/>
            <a:ext cx="786511" cy="1915878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A3AEF90-989E-3E46-B984-8480BDFEBC40}"/>
              </a:ext>
            </a:extLst>
          </p:cNvPr>
          <p:cNvSpPr/>
          <p:nvPr/>
        </p:nvSpPr>
        <p:spPr>
          <a:xfrm>
            <a:off x="2279090" y="323509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Command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96DD896-8508-3545-BFE4-22CF1827B4CC}"/>
              </a:ext>
            </a:extLst>
          </p:cNvPr>
          <p:cNvCxnSpPr>
            <a:cxnSpLocks/>
            <a:stCxn id="57" idx="6"/>
            <a:endCxn id="72" idx="2"/>
          </p:cNvCxnSpPr>
          <p:nvPr/>
        </p:nvCxnSpPr>
        <p:spPr>
          <a:xfrm flipV="1">
            <a:off x="3690457" y="3019843"/>
            <a:ext cx="2131203" cy="578379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96F3D-AC50-1F4E-B65B-FCB271D21B1B}"/>
              </a:ext>
            </a:extLst>
          </p:cNvPr>
          <p:cNvCxnSpPr>
            <a:cxnSpLocks/>
            <a:stCxn id="39" idx="3"/>
            <a:endCxn id="57" idx="2"/>
          </p:cNvCxnSpPr>
          <p:nvPr/>
        </p:nvCxnSpPr>
        <p:spPr>
          <a:xfrm flipV="1">
            <a:off x="1280710" y="3598222"/>
            <a:ext cx="998380" cy="32873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A0A8070-0370-004B-BDD3-F30B0A749174}"/>
              </a:ext>
            </a:extLst>
          </p:cNvPr>
          <p:cNvSpPr/>
          <p:nvPr/>
        </p:nvSpPr>
        <p:spPr>
          <a:xfrm>
            <a:off x="8365865" y="135209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 Listening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97D9102-54A7-E342-BD9C-1201C832C009}"/>
              </a:ext>
            </a:extLst>
          </p:cNvPr>
          <p:cNvCxnSpPr>
            <a:cxnSpLocks/>
            <a:stCxn id="21" idx="7"/>
            <a:endCxn id="68" idx="1"/>
          </p:cNvCxnSpPr>
          <p:nvPr/>
        </p:nvCxnSpPr>
        <p:spPr>
          <a:xfrm flipV="1">
            <a:off x="7029018" y="1458450"/>
            <a:ext cx="1543537" cy="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D1650F0F-283D-4F44-BA20-82DC5FBC4BC0}"/>
              </a:ext>
            </a:extLst>
          </p:cNvPr>
          <p:cNvSpPr/>
          <p:nvPr/>
        </p:nvSpPr>
        <p:spPr>
          <a:xfrm>
            <a:off x="5821660" y="2656720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0D71A28-42D3-6A49-8E6E-3EB54EDCBF7E}"/>
              </a:ext>
            </a:extLst>
          </p:cNvPr>
          <p:cNvCxnSpPr>
            <a:cxnSpLocks/>
            <a:stCxn id="57" idx="6"/>
            <a:endCxn id="75" idx="2"/>
          </p:cNvCxnSpPr>
          <p:nvPr/>
        </p:nvCxnSpPr>
        <p:spPr>
          <a:xfrm>
            <a:off x="3690457" y="3598222"/>
            <a:ext cx="1428200" cy="363124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EBC7BCF-5E26-4C46-9481-491D43F147E8}"/>
              </a:ext>
            </a:extLst>
          </p:cNvPr>
          <p:cNvSpPr/>
          <p:nvPr/>
        </p:nvSpPr>
        <p:spPr>
          <a:xfrm>
            <a:off x="5118657" y="359822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Pause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DBF6822-482A-0F42-B4BE-FA1B02DB7C0A}"/>
              </a:ext>
            </a:extLst>
          </p:cNvPr>
          <p:cNvCxnSpPr>
            <a:cxnSpLocks/>
            <a:stCxn id="57" idx="6"/>
            <a:endCxn id="78" idx="2"/>
          </p:cNvCxnSpPr>
          <p:nvPr/>
        </p:nvCxnSpPr>
        <p:spPr>
          <a:xfrm>
            <a:off x="3690457" y="3598222"/>
            <a:ext cx="1428200" cy="1189635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EA53D156-E3B7-CD47-BAE1-11B71C6065FF}"/>
              </a:ext>
            </a:extLst>
          </p:cNvPr>
          <p:cNvSpPr/>
          <p:nvPr/>
        </p:nvSpPr>
        <p:spPr>
          <a:xfrm>
            <a:off x="5118657" y="442473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7BCC0CE-82C0-CE46-9FAC-D7CFAFFBAFDA}"/>
              </a:ext>
            </a:extLst>
          </p:cNvPr>
          <p:cNvCxnSpPr>
            <a:cxnSpLocks/>
            <a:stCxn id="68" idx="3"/>
            <a:endCxn id="21" idx="5"/>
          </p:cNvCxnSpPr>
          <p:nvPr/>
        </p:nvCxnSpPr>
        <p:spPr>
          <a:xfrm flipH="1">
            <a:off x="7029018" y="1971983"/>
            <a:ext cx="1543537" cy="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0AF02B2-EB4B-DD4A-94F2-91381C359E32}"/>
              </a:ext>
            </a:extLst>
          </p:cNvPr>
          <p:cNvCxnSpPr>
            <a:cxnSpLocks/>
            <a:stCxn id="72" idx="6"/>
            <a:endCxn id="68" idx="4"/>
          </p:cNvCxnSpPr>
          <p:nvPr/>
        </p:nvCxnSpPr>
        <p:spPr>
          <a:xfrm flipV="1">
            <a:off x="7233027" y="2078339"/>
            <a:ext cx="1838522" cy="941504"/>
          </a:xfrm>
          <a:prstGeom prst="straightConnector1">
            <a:avLst/>
          </a:prstGeom>
          <a:ln w="1016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49BC96-EBE6-D94E-8911-3F3E80C2A353}"/>
              </a:ext>
            </a:extLst>
          </p:cNvPr>
          <p:cNvCxnSpPr>
            <a:cxnSpLocks/>
            <a:stCxn id="68" idx="2"/>
            <a:endCxn id="21" idx="6"/>
          </p:cNvCxnSpPr>
          <p:nvPr/>
        </p:nvCxnSpPr>
        <p:spPr>
          <a:xfrm flipH="1">
            <a:off x="7235708" y="1715217"/>
            <a:ext cx="1130157" cy="2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48641B90-73F2-BF4E-97B9-1EB0C6425F94}"/>
              </a:ext>
            </a:extLst>
          </p:cNvPr>
          <p:cNvSpPr/>
          <p:nvPr/>
        </p:nvSpPr>
        <p:spPr>
          <a:xfrm>
            <a:off x="8397924" y="359822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to Pause Listening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ACB057C-E343-9847-B896-3A1AE7970253}"/>
              </a:ext>
            </a:extLst>
          </p:cNvPr>
          <p:cNvCxnSpPr>
            <a:cxnSpLocks/>
            <a:stCxn id="75" idx="6"/>
            <a:endCxn id="129" idx="2"/>
          </p:cNvCxnSpPr>
          <p:nvPr/>
        </p:nvCxnSpPr>
        <p:spPr>
          <a:xfrm>
            <a:off x="6530024" y="3961346"/>
            <a:ext cx="1867900" cy="0"/>
          </a:xfrm>
          <a:prstGeom prst="straightConnector1">
            <a:avLst/>
          </a:prstGeom>
          <a:ln w="1016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82BBDA5-FFCD-B04B-A392-BBCA9066E76A}"/>
              </a:ext>
            </a:extLst>
          </p:cNvPr>
          <p:cNvCxnSpPr>
            <a:cxnSpLocks/>
            <a:stCxn id="78" idx="6"/>
            <a:endCxn id="129" idx="3"/>
          </p:cNvCxnSpPr>
          <p:nvPr/>
        </p:nvCxnSpPr>
        <p:spPr>
          <a:xfrm flipV="1">
            <a:off x="6530024" y="4218112"/>
            <a:ext cx="2074590" cy="569745"/>
          </a:xfrm>
          <a:prstGeom prst="straightConnector1">
            <a:avLst/>
          </a:prstGeom>
          <a:ln w="1016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9CA599F-229B-3748-84BA-3CB15DB8C05F}"/>
              </a:ext>
            </a:extLst>
          </p:cNvPr>
          <p:cNvCxnSpPr>
            <a:cxnSpLocks/>
            <a:stCxn id="129" idx="7"/>
            <a:endCxn id="68" idx="4"/>
          </p:cNvCxnSpPr>
          <p:nvPr/>
        </p:nvCxnSpPr>
        <p:spPr>
          <a:xfrm flipH="1" flipV="1">
            <a:off x="9071549" y="2078339"/>
            <a:ext cx="531052" cy="1626240"/>
          </a:xfrm>
          <a:prstGeom prst="straightConnector1">
            <a:avLst/>
          </a:prstGeom>
          <a:ln w="1016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49B34FD-E439-0A40-A507-74FD80DB1090}"/>
              </a:ext>
            </a:extLst>
          </p:cNvPr>
          <p:cNvCxnSpPr>
            <a:cxnSpLocks/>
            <a:stCxn id="129" idx="1"/>
            <a:endCxn id="68" idx="4"/>
          </p:cNvCxnSpPr>
          <p:nvPr/>
        </p:nvCxnSpPr>
        <p:spPr>
          <a:xfrm flipV="1">
            <a:off x="8604614" y="2078339"/>
            <a:ext cx="466935" cy="162624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A610135-6BA9-7742-ABD3-8B2B4EB894E9}"/>
              </a:ext>
            </a:extLst>
          </p:cNvPr>
          <p:cNvSpPr/>
          <p:nvPr/>
        </p:nvSpPr>
        <p:spPr>
          <a:xfrm>
            <a:off x="6903130" y="3837571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776507E-BB9A-D443-A695-DBE422716D57}"/>
              </a:ext>
            </a:extLst>
          </p:cNvPr>
          <p:cNvSpPr/>
          <p:nvPr/>
        </p:nvSpPr>
        <p:spPr>
          <a:xfrm>
            <a:off x="7014423" y="4415955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56FBD54-B806-3B4B-B39C-080A4B58BCC1}"/>
              </a:ext>
            </a:extLst>
          </p:cNvPr>
          <p:cNvSpPr/>
          <p:nvPr/>
        </p:nvSpPr>
        <p:spPr>
          <a:xfrm>
            <a:off x="7530881" y="2468097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029D304-45F1-F740-B626-87783CFDE130}"/>
              </a:ext>
            </a:extLst>
          </p:cNvPr>
          <p:cNvCxnSpPr>
            <a:cxnSpLocks/>
            <a:stCxn id="57" idx="6"/>
            <a:endCxn id="174" idx="2"/>
          </p:cNvCxnSpPr>
          <p:nvPr/>
        </p:nvCxnSpPr>
        <p:spPr>
          <a:xfrm>
            <a:off x="3690457" y="3598222"/>
            <a:ext cx="1445033" cy="2109164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99783DF0-F5E3-0F41-BF85-2912E0BF5490}"/>
              </a:ext>
            </a:extLst>
          </p:cNvPr>
          <p:cNvSpPr/>
          <p:nvPr/>
        </p:nvSpPr>
        <p:spPr>
          <a:xfrm>
            <a:off x="5135490" y="534426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Application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F61BE53-55C0-A349-88D9-346498D7D41E}"/>
              </a:ext>
            </a:extLst>
          </p:cNvPr>
          <p:cNvCxnSpPr>
            <a:cxnSpLocks/>
            <a:stCxn id="174" idx="6"/>
          </p:cNvCxnSpPr>
          <p:nvPr/>
        </p:nvCxnSpPr>
        <p:spPr>
          <a:xfrm>
            <a:off x="6546857" y="5707386"/>
            <a:ext cx="3865873" cy="0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C3F4C0-8E2A-E146-875F-41D946EF9D2C}"/>
              </a:ext>
            </a:extLst>
          </p:cNvPr>
          <p:cNvSpPr/>
          <p:nvPr/>
        </p:nvSpPr>
        <p:spPr>
          <a:xfrm>
            <a:off x="10412730" y="534426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Program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22F7423-942E-384B-8C69-74D3573BD90E}"/>
              </a:ext>
            </a:extLst>
          </p:cNvPr>
          <p:cNvSpPr txBox="1"/>
          <p:nvPr/>
        </p:nvSpPr>
        <p:spPr>
          <a:xfrm>
            <a:off x="91440" y="68580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1</a:t>
            </a:r>
          </a:p>
        </p:txBody>
      </p:sp>
    </p:spTree>
    <p:extLst>
      <p:ext uri="{BB962C8B-B14F-4D97-AF65-F5344CB8AC3E}">
        <p14:creationId xmlns:p14="http://schemas.microsoft.com/office/powerpoint/2010/main" val="95216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A2F53C8-D9E5-6445-89C1-7C310C877017}"/>
              </a:ext>
            </a:extLst>
          </p:cNvPr>
          <p:cNvCxnSpPr>
            <a:cxnSpLocks/>
            <a:stCxn id="48" idx="3"/>
            <a:endCxn id="78" idx="5"/>
          </p:cNvCxnSpPr>
          <p:nvPr/>
        </p:nvCxnSpPr>
        <p:spPr>
          <a:xfrm flipH="1" flipV="1">
            <a:off x="7346354" y="2821551"/>
            <a:ext cx="1006053" cy="1646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ame 14">
            <a:extLst>
              <a:ext uri="{FF2B5EF4-FFF2-40B4-BE49-F238E27FC236}">
                <a16:creationId xmlns:a16="http://schemas.microsoft.com/office/drawing/2014/main" id="{529E946C-E977-9A4A-89EB-8E1B57CAB4D9}"/>
              </a:ext>
            </a:extLst>
          </p:cNvPr>
          <p:cNvSpPr/>
          <p:nvPr/>
        </p:nvSpPr>
        <p:spPr>
          <a:xfrm>
            <a:off x="3817620" y="689113"/>
            <a:ext cx="6926580" cy="5883965"/>
          </a:xfrm>
          <a:prstGeom prst="frame">
            <a:avLst>
              <a:gd name="adj1" fmla="val 22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74024-5E3D-2A4D-806B-FFF6E136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03" y="947659"/>
            <a:ext cx="1560719" cy="29644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A5F77B4-1A3C-D64B-B4ED-352191D9734E}"/>
              </a:ext>
            </a:extLst>
          </p:cNvPr>
          <p:cNvSpPr/>
          <p:nvPr/>
        </p:nvSpPr>
        <p:spPr>
          <a:xfrm>
            <a:off x="4137637" y="221812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Music From Computer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7A1B59-2ED9-6146-B5C3-80A935D2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" y="2530707"/>
            <a:ext cx="1175415" cy="2200776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98FCB25-6E1D-E544-ABAB-08D7BF915A14}"/>
              </a:ext>
            </a:extLst>
          </p:cNvPr>
          <p:cNvSpPr/>
          <p:nvPr/>
        </p:nvSpPr>
        <p:spPr>
          <a:xfrm>
            <a:off x="2067221" y="2218126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Application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90187-93B5-1843-930A-E98887349737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 flipV="1">
            <a:off x="3478588" y="2581247"/>
            <a:ext cx="659049" cy="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AA3906-4974-9941-B9F3-C3E32035F220}"/>
              </a:ext>
            </a:extLst>
          </p:cNvPr>
          <p:cNvCxnSpPr>
            <a:cxnSpLocks/>
            <a:stCxn id="39" idx="3"/>
            <a:endCxn id="44" idx="2"/>
          </p:cNvCxnSpPr>
          <p:nvPr/>
        </p:nvCxnSpPr>
        <p:spPr>
          <a:xfrm flipV="1">
            <a:off x="1280710" y="2581249"/>
            <a:ext cx="786511" cy="1049846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A3AEF90-989E-3E46-B984-8480BDFEBC40}"/>
              </a:ext>
            </a:extLst>
          </p:cNvPr>
          <p:cNvSpPr/>
          <p:nvPr/>
        </p:nvSpPr>
        <p:spPr>
          <a:xfrm>
            <a:off x="4142645" y="4101132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Command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96DD896-8508-3545-BFE4-22CF1827B4CC}"/>
              </a:ext>
            </a:extLst>
          </p:cNvPr>
          <p:cNvCxnSpPr>
            <a:cxnSpLocks/>
            <a:stCxn id="57" idx="6"/>
            <a:endCxn id="72" idx="2"/>
          </p:cNvCxnSpPr>
          <p:nvPr/>
        </p:nvCxnSpPr>
        <p:spPr>
          <a:xfrm flipV="1">
            <a:off x="5554012" y="3984957"/>
            <a:ext cx="455857" cy="479298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96F3D-AC50-1F4E-B65B-FCB271D21B1B}"/>
              </a:ext>
            </a:extLst>
          </p:cNvPr>
          <p:cNvCxnSpPr>
            <a:cxnSpLocks/>
            <a:stCxn id="39" idx="3"/>
            <a:endCxn id="57" idx="2"/>
          </p:cNvCxnSpPr>
          <p:nvPr/>
        </p:nvCxnSpPr>
        <p:spPr>
          <a:xfrm>
            <a:off x="1280710" y="3631095"/>
            <a:ext cx="2861935" cy="833160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D1650F0F-283D-4F44-BA20-82DC5FBC4BC0}"/>
              </a:ext>
            </a:extLst>
          </p:cNvPr>
          <p:cNvSpPr/>
          <p:nvPr/>
        </p:nvSpPr>
        <p:spPr>
          <a:xfrm>
            <a:off x="6009869" y="362183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0D71A28-42D3-6A49-8E6E-3EB54EDCBF7E}"/>
              </a:ext>
            </a:extLst>
          </p:cNvPr>
          <p:cNvCxnSpPr>
            <a:cxnSpLocks/>
            <a:stCxn id="57" idx="6"/>
            <a:endCxn id="75" idx="2"/>
          </p:cNvCxnSpPr>
          <p:nvPr/>
        </p:nvCxnSpPr>
        <p:spPr>
          <a:xfrm flipV="1">
            <a:off x="5554012" y="4464254"/>
            <a:ext cx="2343432" cy="1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EBC7BCF-5E26-4C46-9481-491D43F147E8}"/>
              </a:ext>
            </a:extLst>
          </p:cNvPr>
          <p:cNvSpPr/>
          <p:nvPr/>
        </p:nvSpPr>
        <p:spPr>
          <a:xfrm>
            <a:off x="7897444" y="410113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Pause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A53D156-E3B7-CD47-BAE1-11B71C6065FF}"/>
              </a:ext>
            </a:extLst>
          </p:cNvPr>
          <p:cNvSpPr/>
          <p:nvPr/>
        </p:nvSpPr>
        <p:spPr>
          <a:xfrm>
            <a:off x="6141677" y="2201662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029D304-45F1-F740-B626-87783CFDE130}"/>
              </a:ext>
            </a:extLst>
          </p:cNvPr>
          <p:cNvCxnSpPr>
            <a:cxnSpLocks/>
            <a:stCxn id="57" idx="6"/>
            <a:endCxn id="174" idx="2"/>
          </p:cNvCxnSpPr>
          <p:nvPr/>
        </p:nvCxnSpPr>
        <p:spPr>
          <a:xfrm>
            <a:off x="5554012" y="4464255"/>
            <a:ext cx="1445033" cy="1243132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99783DF0-F5E3-0F41-BF85-2912E0BF5490}"/>
              </a:ext>
            </a:extLst>
          </p:cNvPr>
          <p:cNvSpPr/>
          <p:nvPr/>
        </p:nvSpPr>
        <p:spPr>
          <a:xfrm>
            <a:off x="6999045" y="534426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Application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F61BE53-55C0-A349-88D9-346498D7D41E}"/>
              </a:ext>
            </a:extLst>
          </p:cNvPr>
          <p:cNvCxnSpPr>
            <a:cxnSpLocks/>
            <a:stCxn id="174" idx="6"/>
            <a:endCxn id="180" idx="2"/>
          </p:cNvCxnSpPr>
          <p:nvPr/>
        </p:nvCxnSpPr>
        <p:spPr>
          <a:xfrm flipV="1">
            <a:off x="8410412" y="5707386"/>
            <a:ext cx="2002318" cy="1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C3F4C0-8E2A-E146-875F-41D946EF9D2C}"/>
              </a:ext>
            </a:extLst>
          </p:cNvPr>
          <p:cNvSpPr/>
          <p:nvPr/>
        </p:nvSpPr>
        <p:spPr>
          <a:xfrm>
            <a:off x="10412730" y="534426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Program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C57D4F-126C-FF4C-9850-3864991D4D64}"/>
              </a:ext>
            </a:extLst>
          </p:cNvPr>
          <p:cNvCxnSpPr>
            <a:cxnSpLocks/>
            <a:stCxn id="21" idx="6"/>
            <a:endCxn id="78" idx="2"/>
          </p:cNvCxnSpPr>
          <p:nvPr/>
        </p:nvCxnSpPr>
        <p:spPr>
          <a:xfrm flipV="1">
            <a:off x="5549004" y="2564785"/>
            <a:ext cx="592673" cy="1646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7531A23-D7D9-174B-927C-F383446D3085}"/>
              </a:ext>
            </a:extLst>
          </p:cNvPr>
          <p:cNvSpPr/>
          <p:nvPr/>
        </p:nvSpPr>
        <p:spPr>
          <a:xfrm>
            <a:off x="8145717" y="221812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Listen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94172C-0D31-224E-B9E4-CD7D4F6E7277}"/>
              </a:ext>
            </a:extLst>
          </p:cNvPr>
          <p:cNvCxnSpPr>
            <a:cxnSpLocks/>
            <a:stCxn id="78" idx="6"/>
            <a:endCxn id="48" idx="2"/>
          </p:cNvCxnSpPr>
          <p:nvPr/>
        </p:nvCxnSpPr>
        <p:spPr>
          <a:xfrm>
            <a:off x="7553044" y="2564785"/>
            <a:ext cx="592673" cy="1646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0FDC668-DD0B-EC45-A4C1-CCE6040D2B64}"/>
              </a:ext>
            </a:extLst>
          </p:cNvPr>
          <p:cNvCxnSpPr>
            <a:cxnSpLocks/>
            <a:stCxn id="72" idx="6"/>
            <a:endCxn id="48" idx="4"/>
          </p:cNvCxnSpPr>
          <p:nvPr/>
        </p:nvCxnSpPr>
        <p:spPr>
          <a:xfrm flipV="1">
            <a:off x="7421236" y="2944369"/>
            <a:ext cx="1430165" cy="1040588"/>
          </a:xfrm>
          <a:prstGeom prst="straightConnector1">
            <a:avLst/>
          </a:prstGeom>
          <a:ln w="1016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4768F95-5C9F-C441-9E52-0A145BFF1F24}"/>
              </a:ext>
            </a:extLst>
          </p:cNvPr>
          <p:cNvCxnSpPr>
            <a:cxnSpLocks/>
            <a:stCxn id="48" idx="1"/>
            <a:endCxn id="21" idx="7"/>
          </p:cNvCxnSpPr>
          <p:nvPr/>
        </p:nvCxnSpPr>
        <p:spPr>
          <a:xfrm flipH="1">
            <a:off x="5342314" y="2324480"/>
            <a:ext cx="3010093" cy="0"/>
          </a:xfrm>
          <a:prstGeom prst="straightConnector1">
            <a:avLst/>
          </a:prstGeom>
          <a:ln w="1016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0F17CFF3-7368-DE43-9B42-132B05607C98}"/>
              </a:ext>
            </a:extLst>
          </p:cNvPr>
          <p:cNvSpPr/>
          <p:nvPr/>
        </p:nvSpPr>
        <p:spPr>
          <a:xfrm>
            <a:off x="8145717" y="947195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to Pause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2A76084-95A7-2843-B792-E00EA2DEAE37}"/>
              </a:ext>
            </a:extLst>
          </p:cNvPr>
          <p:cNvCxnSpPr>
            <a:cxnSpLocks/>
            <a:stCxn id="75" idx="6"/>
            <a:endCxn id="48" idx="5"/>
          </p:cNvCxnSpPr>
          <p:nvPr/>
        </p:nvCxnSpPr>
        <p:spPr>
          <a:xfrm flipV="1">
            <a:off x="9308811" y="2838013"/>
            <a:ext cx="41583" cy="1626241"/>
          </a:xfrm>
          <a:prstGeom prst="straightConnector1">
            <a:avLst/>
          </a:prstGeom>
          <a:ln w="1016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D3C749-B0E9-8540-B123-A72B2EFD0AA8}"/>
              </a:ext>
            </a:extLst>
          </p:cNvPr>
          <p:cNvCxnSpPr>
            <a:cxnSpLocks/>
            <a:stCxn id="48" idx="7"/>
            <a:endCxn id="73" idx="5"/>
          </p:cNvCxnSpPr>
          <p:nvPr/>
        </p:nvCxnSpPr>
        <p:spPr>
          <a:xfrm flipV="1">
            <a:off x="9350394" y="1567084"/>
            <a:ext cx="0" cy="75739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ADE12F3-7704-DF4B-A8C9-63FF81886E6C}"/>
              </a:ext>
            </a:extLst>
          </p:cNvPr>
          <p:cNvCxnSpPr>
            <a:cxnSpLocks/>
            <a:stCxn id="78" idx="0"/>
            <a:endCxn id="73" idx="3"/>
          </p:cNvCxnSpPr>
          <p:nvPr/>
        </p:nvCxnSpPr>
        <p:spPr>
          <a:xfrm flipV="1">
            <a:off x="6847361" y="1567084"/>
            <a:ext cx="1505046" cy="634578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CD95937-265E-0945-9038-68EB6044E5F5}"/>
              </a:ext>
            </a:extLst>
          </p:cNvPr>
          <p:cNvSpPr/>
          <p:nvPr/>
        </p:nvSpPr>
        <p:spPr>
          <a:xfrm>
            <a:off x="7461982" y="3576834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9D3FAF7-9EA2-5642-98E0-806DEA4D3023}"/>
              </a:ext>
            </a:extLst>
          </p:cNvPr>
          <p:cNvSpPr/>
          <p:nvPr/>
        </p:nvSpPr>
        <p:spPr>
          <a:xfrm>
            <a:off x="7150333" y="1746671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1251B76-C0A3-4544-99EE-C87EEB62BF91}"/>
              </a:ext>
            </a:extLst>
          </p:cNvPr>
          <p:cNvCxnSpPr>
            <a:cxnSpLocks/>
            <a:stCxn id="73" idx="3"/>
            <a:endCxn id="48" idx="1"/>
          </p:cNvCxnSpPr>
          <p:nvPr/>
        </p:nvCxnSpPr>
        <p:spPr>
          <a:xfrm>
            <a:off x="8352407" y="1567084"/>
            <a:ext cx="0" cy="75739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776507E-BB9A-D443-A695-DBE422716D57}"/>
              </a:ext>
            </a:extLst>
          </p:cNvPr>
          <p:cNvSpPr/>
          <p:nvPr/>
        </p:nvSpPr>
        <p:spPr>
          <a:xfrm>
            <a:off x="8889045" y="3621834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EFC0D5-1657-FE48-8B14-F106A41F4BE3}"/>
              </a:ext>
            </a:extLst>
          </p:cNvPr>
          <p:cNvSpPr txBox="1"/>
          <p:nvPr/>
        </p:nvSpPr>
        <p:spPr>
          <a:xfrm>
            <a:off x="91440" y="68580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2</a:t>
            </a:r>
          </a:p>
        </p:txBody>
      </p:sp>
    </p:spTree>
    <p:extLst>
      <p:ext uri="{BB962C8B-B14F-4D97-AF65-F5344CB8AC3E}">
        <p14:creationId xmlns:p14="http://schemas.microsoft.com/office/powerpoint/2010/main" val="25730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>
            <a:extLst>
              <a:ext uri="{FF2B5EF4-FFF2-40B4-BE49-F238E27FC236}">
                <a16:creationId xmlns:a16="http://schemas.microsoft.com/office/drawing/2014/main" id="{529E946C-E977-9A4A-89EB-8E1B57CAB4D9}"/>
              </a:ext>
            </a:extLst>
          </p:cNvPr>
          <p:cNvSpPr/>
          <p:nvPr/>
        </p:nvSpPr>
        <p:spPr>
          <a:xfrm>
            <a:off x="3515998" y="259894"/>
            <a:ext cx="7204554" cy="6515084"/>
          </a:xfrm>
          <a:prstGeom prst="frame">
            <a:avLst>
              <a:gd name="adj1" fmla="val 22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74024-5E3D-2A4D-806B-FFF6E136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603" y="417894"/>
            <a:ext cx="1560719" cy="29644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A5F77B4-1A3C-D64B-B4ED-352191D9734E}"/>
              </a:ext>
            </a:extLst>
          </p:cNvPr>
          <p:cNvSpPr/>
          <p:nvPr/>
        </p:nvSpPr>
        <p:spPr>
          <a:xfrm>
            <a:off x="5768195" y="990247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Music From Computer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7A1B59-2ED9-6146-B5C3-80A935D2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" y="2530707"/>
            <a:ext cx="1175415" cy="2200776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98FCB25-6E1D-E544-ABAB-08D7BF915A14}"/>
              </a:ext>
            </a:extLst>
          </p:cNvPr>
          <p:cNvSpPr/>
          <p:nvPr/>
        </p:nvSpPr>
        <p:spPr>
          <a:xfrm>
            <a:off x="3208217" y="99702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Application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90187-93B5-1843-930A-E98887349737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 flipV="1">
            <a:off x="4619584" y="1353370"/>
            <a:ext cx="1148611" cy="677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AA3906-4974-9941-B9F3-C3E32035F220}"/>
              </a:ext>
            </a:extLst>
          </p:cNvPr>
          <p:cNvCxnSpPr>
            <a:cxnSpLocks/>
            <a:stCxn id="39" idx="3"/>
            <a:endCxn id="44" idx="2"/>
          </p:cNvCxnSpPr>
          <p:nvPr/>
        </p:nvCxnSpPr>
        <p:spPr>
          <a:xfrm flipV="1">
            <a:off x="1280710" y="1360146"/>
            <a:ext cx="1927507" cy="2270949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96F3D-AC50-1F4E-B65B-FCB271D21B1B}"/>
              </a:ext>
            </a:extLst>
          </p:cNvPr>
          <p:cNvCxnSpPr>
            <a:cxnSpLocks/>
            <a:stCxn id="140" idx="6"/>
            <a:endCxn id="66" idx="2"/>
          </p:cNvCxnSpPr>
          <p:nvPr/>
        </p:nvCxnSpPr>
        <p:spPr>
          <a:xfrm flipV="1">
            <a:off x="5159689" y="2270488"/>
            <a:ext cx="608508" cy="94264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F61BE53-55C0-A349-88D9-346498D7D41E}"/>
              </a:ext>
            </a:extLst>
          </p:cNvPr>
          <p:cNvCxnSpPr>
            <a:cxnSpLocks/>
            <a:stCxn id="69" idx="6"/>
            <a:endCxn id="180" idx="2"/>
          </p:cNvCxnSpPr>
          <p:nvPr/>
        </p:nvCxnSpPr>
        <p:spPr>
          <a:xfrm flipV="1">
            <a:off x="7179562" y="5135419"/>
            <a:ext cx="3601071" cy="19411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C3F4C0-8E2A-E146-875F-41D946EF9D2C}"/>
              </a:ext>
            </a:extLst>
          </p:cNvPr>
          <p:cNvSpPr/>
          <p:nvPr/>
        </p:nvSpPr>
        <p:spPr>
          <a:xfrm>
            <a:off x="10780633" y="4772296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Program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EFC0D5-1657-FE48-8B14-F106A41F4BE3}"/>
              </a:ext>
            </a:extLst>
          </p:cNvPr>
          <p:cNvSpPr txBox="1"/>
          <p:nvPr/>
        </p:nvSpPr>
        <p:spPr>
          <a:xfrm>
            <a:off x="91440" y="68580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CF5FE2F-06FD-1540-88E6-B0EFDF1F570E}"/>
              </a:ext>
            </a:extLst>
          </p:cNvPr>
          <p:cNvSpPr/>
          <p:nvPr/>
        </p:nvSpPr>
        <p:spPr>
          <a:xfrm>
            <a:off x="5768197" y="1907365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35E1513-3A98-2549-9003-DDCFF113455A}"/>
              </a:ext>
            </a:extLst>
          </p:cNvPr>
          <p:cNvSpPr/>
          <p:nvPr/>
        </p:nvSpPr>
        <p:spPr>
          <a:xfrm>
            <a:off x="5768196" y="285125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E1CF0DB-C4E3-BC41-B518-56D3FD4DD979}"/>
              </a:ext>
            </a:extLst>
          </p:cNvPr>
          <p:cNvSpPr/>
          <p:nvPr/>
        </p:nvSpPr>
        <p:spPr>
          <a:xfrm>
            <a:off x="5768195" y="379514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Pause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809A388-2E80-FC44-9180-AB216D8B304E}"/>
              </a:ext>
            </a:extLst>
          </p:cNvPr>
          <p:cNvSpPr/>
          <p:nvPr/>
        </p:nvSpPr>
        <p:spPr>
          <a:xfrm>
            <a:off x="5768195" y="4791707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Application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B160D1-9273-6145-8A5E-10CBB878D934}"/>
              </a:ext>
            </a:extLst>
          </p:cNvPr>
          <p:cNvCxnSpPr>
            <a:cxnSpLocks/>
            <a:stCxn id="140" idx="6"/>
            <a:endCxn id="67" idx="2"/>
          </p:cNvCxnSpPr>
          <p:nvPr/>
        </p:nvCxnSpPr>
        <p:spPr>
          <a:xfrm>
            <a:off x="5159689" y="3213134"/>
            <a:ext cx="608507" cy="124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15903B4-92DB-EE42-BDDA-C467B4F95AE3}"/>
              </a:ext>
            </a:extLst>
          </p:cNvPr>
          <p:cNvCxnSpPr>
            <a:cxnSpLocks/>
            <a:stCxn id="140" idx="6"/>
            <a:endCxn id="68" idx="2"/>
          </p:cNvCxnSpPr>
          <p:nvPr/>
        </p:nvCxnSpPr>
        <p:spPr>
          <a:xfrm>
            <a:off x="5159689" y="3213134"/>
            <a:ext cx="608506" cy="94513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0ECCEBF-9A93-5C43-93DA-0D5155229C1E}"/>
              </a:ext>
            </a:extLst>
          </p:cNvPr>
          <p:cNvCxnSpPr>
            <a:cxnSpLocks/>
            <a:stCxn id="39" idx="3"/>
            <a:endCxn id="139" idx="2"/>
          </p:cNvCxnSpPr>
          <p:nvPr/>
        </p:nvCxnSpPr>
        <p:spPr>
          <a:xfrm>
            <a:off x="1280710" y="3631095"/>
            <a:ext cx="2633190" cy="1514029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5D0BEB01-06FB-804B-9E2E-7D1ED39DC83E}"/>
              </a:ext>
            </a:extLst>
          </p:cNvPr>
          <p:cNvSpPr/>
          <p:nvPr/>
        </p:nvSpPr>
        <p:spPr>
          <a:xfrm>
            <a:off x="8850925" y="2864807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Ongoing Audio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47292DD-CE80-D142-9FB6-38E0D29D7406}"/>
              </a:ext>
            </a:extLst>
          </p:cNvPr>
          <p:cNvCxnSpPr>
            <a:cxnSpLocks/>
            <a:stCxn id="68" idx="6"/>
            <a:endCxn id="83" idx="3"/>
          </p:cNvCxnSpPr>
          <p:nvPr/>
        </p:nvCxnSpPr>
        <p:spPr>
          <a:xfrm flipV="1">
            <a:off x="7179562" y="3484696"/>
            <a:ext cx="1878053" cy="67356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17D164-4833-C94A-A8D4-6E8D507BB795}"/>
              </a:ext>
            </a:extLst>
          </p:cNvPr>
          <p:cNvCxnSpPr>
            <a:cxnSpLocks/>
            <a:stCxn id="67" idx="6"/>
            <a:endCxn id="83" idx="2"/>
          </p:cNvCxnSpPr>
          <p:nvPr/>
        </p:nvCxnSpPr>
        <p:spPr>
          <a:xfrm>
            <a:off x="7179563" y="3214376"/>
            <a:ext cx="1671362" cy="1355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BB82563-2B32-7045-8DF1-B64C31292366}"/>
              </a:ext>
            </a:extLst>
          </p:cNvPr>
          <p:cNvSpPr/>
          <p:nvPr/>
        </p:nvSpPr>
        <p:spPr>
          <a:xfrm>
            <a:off x="7473698" y="3118041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B776AC5-3A19-9C4E-8728-6CD511DD73C3}"/>
              </a:ext>
            </a:extLst>
          </p:cNvPr>
          <p:cNvSpPr/>
          <p:nvPr/>
        </p:nvSpPr>
        <p:spPr>
          <a:xfrm>
            <a:off x="7606808" y="3737930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C520494-6B4D-6E42-8BDD-8E2343F50B43}"/>
              </a:ext>
            </a:extLst>
          </p:cNvPr>
          <p:cNvSpPr/>
          <p:nvPr/>
        </p:nvSpPr>
        <p:spPr>
          <a:xfrm>
            <a:off x="8423679" y="4098576"/>
            <a:ext cx="1204677" cy="632907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Calculate Microsecond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C3A5E9-D8A5-7946-ADFD-A1D99B3541EA}"/>
              </a:ext>
            </a:extLst>
          </p:cNvPr>
          <p:cNvCxnSpPr>
            <a:cxnSpLocks/>
            <a:stCxn id="106" idx="2"/>
            <a:endCxn id="68" idx="5"/>
          </p:cNvCxnSpPr>
          <p:nvPr/>
        </p:nvCxnSpPr>
        <p:spPr>
          <a:xfrm flipH="1">
            <a:off x="6972872" y="4415030"/>
            <a:ext cx="1450807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7591081-0A75-5444-8921-11F751C5110A}"/>
              </a:ext>
            </a:extLst>
          </p:cNvPr>
          <p:cNvSpPr/>
          <p:nvPr/>
        </p:nvSpPr>
        <p:spPr>
          <a:xfrm>
            <a:off x="7473698" y="4276040"/>
            <a:ext cx="86132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&lt;&lt;Exclude&gt;&gt;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4D9079-11E7-2947-9DCC-721C395F606E}"/>
              </a:ext>
            </a:extLst>
          </p:cNvPr>
          <p:cNvCxnSpPr>
            <a:cxnSpLocks/>
            <a:stCxn id="66" idx="6"/>
            <a:endCxn id="121" idx="2"/>
          </p:cNvCxnSpPr>
          <p:nvPr/>
        </p:nvCxnSpPr>
        <p:spPr>
          <a:xfrm>
            <a:off x="7179564" y="2270488"/>
            <a:ext cx="1894342" cy="677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D083154-0E2F-6E47-8E77-889363D8DFE3}"/>
              </a:ext>
            </a:extLst>
          </p:cNvPr>
          <p:cNvSpPr/>
          <p:nvPr/>
        </p:nvSpPr>
        <p:spPr>
          <a:xfrm>
            <a:off x="7655093" y="2105148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033E216-31EE-5947-BCFC-DD61D24BFE32}"/>
              </a:ext>
            </a:extLst>
          </p:cNvPr>
          <p:cNvSpPr/>
          <p:nvPr/>
        </p:nvSpPr>
        <p:spPr>
          <a:xfrm>
            <a:off x="9073906" y="191414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Resets Ongoing to Main Screen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E7F7BDE-D214-4A43-9585-7B8D4183EAAC}"/>
              </a:ext>
            </a:extLst>
          </p:cNvPr>
          <p:cNvCxnSpPr>
            <a:cxnSpLocks/>
            <a:endCxn id="21" idx="6"/>
          </p:cNvCxnSpPr>
          <p:nvPr/>
        </p:nvCxnSpPr>
        <p:spPr>
          <a:xfrm flipH="1" flipV="1">
            <a:off x="7179562" y="1353370"/>
            <a:ext cx="1846455" cy="897055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4FC9061B-7A29-C647-B74F-B5D77CC5BEEC}"/>
              </a:ext>
            </a:extLst>
          </p:cNvPr>
          <p:cNvSpPr/>
          <p:nvPr/>
        </p:nvSpPr>
        <p:spPr>
          <a:xfrm>
            <a:off x="3913900" y="4885490"/>
            <a:ext cx="1034027" cy="519268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Input Command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47340F0-55B8-1847-9071-03AF7C8D3D77}"/>
              </a:ext>
            </a:extLst>
          </p:cNvPr>
          <p:cNvSpPr/>
          <p:nvPr/>
        </p:nvSpPr>
        <p:spPr>
          <a:xfrm>
            <a:off x="3748322" y="285001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if a Music is Ongoing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61DD510-DEEE-AB4C-9413-605DF8232E9A}"/>
              </a:ext>
            </a:extLst>
          </p:cNvPr>
          <p:cNvCxnSpPr>
            <a:cxnSpLocks/>
            <a:stCxn id="140" idx="4"/>
            <a:endCxn id="139" idx="0"/>
          </p:cNvCxnSpPr>
          <p:nvPr/>
        </p:nvCxnSpPr>
        <p:spPr>
          <a:xfrm flipH="1">
            <a:off x="4430914" y="3576256"/>
            <a:ext cx="23092" cy="1309234"/>
          </a:xfrm>
          <a:prstGeom prst="straightConnector1">
            <a:avLst/>
          </a:prstGeom>
          <a:ln w="762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6B2DCF4-3377-EB49-847A-7B263676438B}"/>
              </a:ext>
            </a:extLst>
          </p:cNvPr>
          <p:cNvCxnSpPr>
            <a:cxnSpLocks/>
            <a:stCxn id="139" idx="6"/>
            <a:endCxn id="69" idx="2"/>
          </p:cNvCxnSpPr>
          <p:nvPr/>
        </p:nvCxnSpPr>
        <p:spPr>
          <a:xfrm>
            <a:off x="4947927" y="5145124"/>
            <a:ext cx="820268" cy="970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A59D6B2-6A17-2B43-B949-155D860633FA}"/>
              </a:ext>
            </a:extLst>
          </p:cNvPr>
          <p:cNvSpPr/>
          <p:nvPr/>
        </p:nvSpPr>
        <p:spPr>
          <a:xfrm>
            <a:off x="4087743" y="4075070"/>
            <a:ext cx="732525" cy="277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800" dirty="0">
                <a:solidFill>
                  <a:prstClr val="black"/>
                </a:solidFill>
              </a:rPr>
              <a:t>&lt;&lt;Exclude&gt;&gt;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332F88E-78FF-A141-9F6C-88D9DE30C4AC}"/>
              </a:ext>
            </a:extLst>
          </p:cNvPr>
          <p:cNvCxnSpPr>
            <a:cxnSpLocks/>
            <a:stCxn id="139" idx="4"/>
            <a:endCxn id="175" idx="0"/>
          </p:cNvCxnSpPr>
          <p:nvPr/>
        </p:nvCxnSpPr>
        <p:spPr>
          <a:xfrm flipH="1">
            <a:off x="4430912" y="5404758"/>
            <a:ext cx="2" cy="487811"/>
          </a:xfrm>
          <a:prstGeom prst="straightConnector1">
            <a:avLst/>
          </a:pr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C0885C9F-D5CE-414B-B986-E228AC0C26C4}"/>
              </a:ext>
            </a:extLst>
          </p:cNvPr>
          <p:cNvSpPr/>
          <p:nvPr/>
        </p:nvSpPr>
        <p:spPr>
          <a:xfrm>
            <a:off x="3760850" y="5892569"/>
            <a:ext cx="1340124" cy="676373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Show Message Dialog (Error)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6835904-B107-0F43-8546-37D3C0138860}"/>
              </a:ext>
            </a:extLst>
          </p:cNvPr>
          <p:cNvSpPr/>
          <p:nvPr/>
        </p:nvSpPr>
        <p:spPr>
          <a:xfrm>
            <a:off x="4022477" y="5456179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311754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>
            <a:extLst>
              <a:ext uri="{FF2B5EF4-FFF2-40B4-BE49-F238E27FC236}">
                <a16:creationId xmlns:a16="http://schemas.microsoft.com/office/drawing/2014/main" id="{529E946C-E977-9A4A-89EB-8E1B57CAB4D9}"/>
              </a:ext>
            </a:extLst>
          </p:cNvPr>
          <p:cNvSpPr/>
          <p:nvPr/>
        </p:nvSpPr>
        <p:spPr>
          <a:xfrm>
            <a:off x="2899162" y="253246"/>
            <a:ext cx="7716095" cy="6515084"/>
          </a:xfrm>
          <a:prstGeom prst="frame">
            <a:avLst>
              <a:gd name="adj1" fmla="val 22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74024-5E3D-2A4D-806B-FFF6E1365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922" y="444519"/>
            <a:ext cx="1560719" cy="29644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A5F77B4-1A3C-D64B-B4ED-352191D9734E}"/>
              </a:ext>
            </a:extLst>
          </p:cNvPr>
          <p:cNvSpPr/>
          <p:nvPr/>
        </p:nvSpPr>
        <p:spPr>
          <a:xfrm>
            <a:off x="5662900" y="98359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Music From Computer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7A1B59-2ED9-6146-B5C3-80A935D2D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95" y="2530707"/>
            <a:ext cx="1175415" cy="2200776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98FCB25-6E1D-E544-ABAB-08D7BF915A14}"/>
              </a:ext>
            </a:extLst>
          </p:cNvPr>
          <p:cNvSpPr/>
          <p:nvPr/>
        </p:nvSpPr>
        <p:spPr>
          <a:xfrm>
            <a:off x="3102922" y="990375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Application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90187-93B5-1843-930A-E98887349737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 flipV="1">
            <a:off x="4514289" y="1346722"/>
            <a:ext cx="1148611" cy="6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AA3906-4974-9941-B9F3-C3E32035F220}"/>
              </a:ext>
            </a:extLst>
          </p:cNvPr>
          <p:cNvCxnSpPr>
            <a:cxnSpLocks/>
            <a:stCxn id="39" idx="3"/>
            <a:endCxn id="44" idx="2"/>
          </p:cNvCxnSpPr>
          <p:nvPr/>
        </p:nvCxnSpPr>
        <p:spPr>
          <a:xfrm flipV="1">
            <a:off x="1280710" y="1353498"/>
            <a:ext cx="1822212" cy="2277597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96F3D-AC50-1F4E-B65B-FCB271D21B1B}"/>
              </a:ext>
            </a:extLst>
          </p:cNvPr>
          <p:cNvCxnSpPr>
            <a:cxnSpLocks/>
            <a:stCxn id="140" idx="6"/>
            <a:endCxn id="66" idx="2"/>
          </p:cNvCxnSpPr>
          <p:nvPr/>
        </p:nvCxnSpPr>
        <p:spPr>
          <a:xfrm flipV="1">
            <a:off x="5054394" y="2263840"/>
            <a:ext cx="608508" cy="9426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F61BE53-55C0-A349-88D9-346498D7D41E}"/>
              </a:ext>
            </a:extLst>
          </p:cNvPr>
          <p:cNvCxnSpPr>
            <a:cxnSpLocks/>
            <a:stCxn id="69" idx="6"/>
            <a:endCxn id="180" idx="2"/>
          </p:cNvCxnSpPr>
          <p:nvPr/>
        </p:nvCxnSpPr>
        <p:spPr>
          <a:xfrm flipV="1">
            <a:off x="7074267" y="5128771"/>
            <a:ext cx="3601071" cy="19411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C3F4C0-8E2A-E146-875F-41D946EF9D2C}"/>
              </a:ext>
            </a:extLst>
          </p:cNvPr>
          <p:cNvSpPr/>
          <p:nvPr/>
        </p:nvSpPr>
        <p:spPr>
          <a:xfrm>
            <a:off x="10675338" y="4765648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Program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EFC0D5-1657-FE48-8B14-F106A41F4BE3}"/>
              </a:ext>
            </a:extLst>
          </p:cNvPr>
          <p:cNvSpPr txBox="1"/>
          <p:nvPr/>
        </p:nvSpPr>
        <p:spPr>
          <a:xfrm>
            <a:off x="91440" y="68580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CF5FE2F-06FD-1540-88E6-B0EFDF1F570E}"/>
              </a:ext>
            </a:extLst>
          </p:cNvPr>
          <p:cNvSpPr/>
          <p:nvPr/>
        </p:nvSpPr>
        <p:spPr>
          <a:xfrm>
            <a:off x="5662902" y="1900717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35E1513-3A98-2549-9003-DDCFF113455A}"/>
              </a:ext>
            </a:extLst>
          </p:cNvPr>
          <p:cNvSpPr/>
          <p:nvPr/>
        </p:nvSpPr>
        <p:spPr>
          <a:xfrm>
            <a:off x="5662901" y="2844605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E1CF0DB-C4E3-BC41-B518-56D3FD4DD979}"/>
              </a:ext>
            </a:extLst>
          </p:cNvPr>
          <p:cNvSpPr/>
          <p:nvPr/>
        </p:nvSpPr>
        <p:spPr>
          <a:xfrm>
            <a:off x="5662900" y="378849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Pause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809A388-2E80-FC44-9180-AB216D8B304E}"/>
              </a:ext>
            </a:extLst>
          </p:cNvPr>
          <p:cNvSpPr/>
          <p:nvPr/>
        </p:nvSpPr>
        <p:spPr>
          <a:xfrm>
            <a:off x="5662900" y="478505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Application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B160D1-9273-6145-8A5E-10CBB878D934}"/>
              </a:ext>
            </a:extLst>
          </p:cNvPr>
          <p:cNvCxnSpPr>
            <a:cxnSpLocks/>
            <a:stCxn id="140" idx="6"/>
            <a:endCxn id="67" idx="2"/>
          </p:cNvCxnSpPr>
          <p:nvPr/>
        </p:nvCxnSpPr>
        <p:spPr>
          <a:xfrm>
            <a:off x="5054394" y="3206486"/>
            <a:ext cx="608507" cy="124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15903B4-92DB-EE42-BDDA-C467B4F95AE3}"/>
              </a:ext>
            </a:extLst>
          </p:cNvPr>
          <p:cNvCxnSpPr>
            <a:cxnSpLocks/>
            <a:stCxn id="140" idx="6"/>
            <a:endCxn id="68" idx="2"/>
          </p:cNvCxnSpPr>
          <p:nvPr/>
        </p:nvCxnSpPr>
        <p:spPr>
          <a:xfrm>
            <a:off x="5054394" y="3206486"/>
            <a:ext cx="608506" cy="94513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0ECCEBF-9A93-5C43-93DA-0D5155229C1E}"/>
              </a:ext>
            </a:extLst>
          </p:cNvPr>
          <p:cNvCxnSpPr>
            <a:cxnSpLocks/>
            <a:stCxn id="39" idx="3"/>
            <a:endCxn id="139" idx="2"/>
          </p:cNvCxnSpPr>
          <p:nvPr/>
        </p:nvCxnSpPr>
        <p:spPr>
          <a:xfrm>
            <a:off x="1280710" y="3631095"/>
            <a:ext cx="2527895" cy="1507381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5D0BEB01-06FB-804B-9E2E-7D1ED39DC83E}"/>
              </a:ext>
            </a:extLst>
          </p:cNvPr>
          <p:cNvSpPr/>
          <p:nvPr/>
        </p:nvSpPr>
        <p:spPr>
          <a:xfrm>
            <a:off x="8745630" y="285815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Ongoing Audio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47292DD-CE80-D142-9FB6-38E0D29D7406}"/>
              </a:ext>
            </a:extLst>
          </p:cNvPr>
          <p:cNvCxnSpPr>
            <a:cxnSpLocks/>
            <a:stCxn id="68" idx="6"/>
            <a:endCxn id="83" idx="3"/>
          </p:cNvCxnSpPr>
          <p:nvPr/>
        </p:nvCxnSpPr>
        <p:spPr>
          <a:xfrm flipV="1">
            <a:off x="7074267" y="3478048"/>
            <a:ext cx="1878053" cy="673568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17D164-4833-C94A-A8D4-6E8D507BB795}"/>
              </a:ext>
            </a:extLst>
          </p:cNvPr>
          <p:cNvCxnSpPr>
            <a:cxnSpLocks/>
            <a:stCxn id="67" idx="6"/>
            <a:endCxn id="83" idx="2"/>
          </p:cNvCxnSpPr>
          <p:nvPr/>
        </p:nvCxnSpPr>
        <p:spPr>
          <a:xfrm>
            <a:off x="7074268" y="3207728"/>
            <a:ext cx="1671362" cy="1355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BB82563-2B32-7045-8DF1-B64C31292366}"/>
              </a:ext>
            </a:extLst>
          </p:cNvPr>
          <p:cNvSpPr/>
          <p:nvPr/>
        </p:nvSpPr>
        <p:spPr>
          <a:xfrm>
            <a:off x="7368403" y="3111393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B776AC5-3A19-9C4E-8728-6CD511DD73C3}"/>
              </a:ext>
            </a:extLst>
          </p:cNvPr>
          <p:cNvSpPr/>
          <p:nvPr/>
        </p:nvSpPr>
        <p:spPr>
          <a:xfrm>
            <a:off x="7501513" y="3731282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C520494-6B4D-6E42-8BDD-8E2343F50B43}"/>
              </a:ext>
            </a:extLst>
          </p:cNvPr>
          <p:cNvSpPr/>
          <p:nvPr/>
        </p:nvSpPr>
        <p:spPr>
          <a:xfrm>
            <a:off x="8469617" y="4091928"/>
            <a:ext cx="1204677" cy="632907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Calculate Microsecond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C3A5E9-D8A5-7946-ADFD-A1D99B3541EA}"/>
              </a:ext>
            </a:extLst>
          </p:cNvPr>
          <p:cNvCxnSpPr>
            <a:cxnSpLocks/>
            <a:stCxn id="106" idx="2"/>
            <a:endCxn id="68" idx="5"/>
          </p:cNvCxnSpPr>
          <p:nvPr/>
        </p:nvCxnSpPr>
        <p:spPr>
          <a:xfrm flipH="1">
            <a:off x="6867577" y="4408382"/>
            <a:ext cx="1602040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7591081-0A75-5444-8921-11F751C5110A}"/>
              </a:ext>
            </a:extLst>
          </p:cNvPr>
          <p:cNvSpPr/>
          <p:nvPr/>
        </p:nvSpPr>
        <p:spPr>
          <a:xfrm>
            <a:off x="7368403" y="4269392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&lt;&lt;Extend&gt;&gt;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4D9079-11E7-2947-9DCC-721C395F606E}"/>
              </a:ext>
            </a:extLst>
          </p:cNvPr>
          <p:cNvCxnSpPr>
            <a:cxnSpLocks/>
            <a:stCxn id="66" idx="6"/>
            <a:endCxn id="121" idx="2"/>
          </p:cNvCxnSpPr>
          <p:nvPr/>
        </p:nvCxnSpPr>
        <p:spPr>
          <a:xfrm>
            <a:off x="7074269" y="2263840"/>
            <a:ext cx="1894342" cy="6776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D083154-0E2F-6E47-8E77-889363D8DFE3}"/>
              </a:ext>
            </a:extLst>
          </p:cNvPr>
          <p:cNvSpPr/>
          <p:nvPr/>
        </p:nvSpPr>
        <p:spPr>
          <a:xfrm>
            <a:off x="7549798" y="2098500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033E216-31EE-5947-BCFC-DD61D24BFE32}"/>
              </a:ext>
            </a:extLst>
          </p:cNvPr>
          <p:cNvSpPr/>
          <p:nvPr/>
        </p:nvSpPr>
        <p:spPr>
          <a:xfrm>
            <a:off x="8968611" y="190749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Resets Ongoing to Main Screen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E7F7BDE-D214-4A43-9585-7B8D4183EAAC}"/>
              </a:ext>
            </a:extLst>
          </p:cNvPr>
          <p:cNvCxnSpPr>
            <a:cxnSpLocks/>
            <a:endCxn id="21" idx="6"/>
          </p:cNvCxnSpPr>
          <p:nvPr/>
        </p:nvCxnSpPr>
        <p:spPr>
          <a:xfrm flipH="1" flipV="1">
            <a:off x="7074267" y="1346722"/>
            <a:ext cx="1846455" cy="897055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4FC9061B-7A29-C647-B74F-B5D77CC5BEEC}"/>
              </a:ext>
            </a:extLst>
          </p:cNvPr>
          <p:cNvSpPr/>
          <p:nvPr/>
        </p:nvSpPr>
        <p:spPr>
          <a:xfrm>
            <a:off x="3808605" y="4878842"/>
            <a:ext cx="1034027" cy="519268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Input Command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47340F0-55B8-1847-9071-03AF7C8D3D77}"/>
              </a:ext>
            </a:extLst>
          </p:cNvPr>
          <p:cNvSpPr/>
          <p:nvPr/>
        </p:nvSpPr>
        <p:spPr>
          <a:xfrm>
            <a:off x="3643027" y="284336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if a Music is Ongoing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61DD510-DEEE-AB4C-9413-605DF8232E9A}"/>
              </a:ext>
            </a:extLst>
          </p:cNvPr>
          <p:cNvCxnSpPr>
            <a:cxnSpLocks/>
            <a:stCxn id="140" idx="4"/>
            <a:endCxn id="139" idx="0"/>
          </p:cNvCxnSpPr>
          <p:nvPr/>
        </p:nvCxnSpPr>
        <p:spPr>
          <a:xfrm flipH="1">
            <a:off x="4325619" y="3569608"/>
            <a:ext cx="23092" cy="1309234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6B2DCF4-3377-EB49-847A-7B263676438B}"/>
              </a:ext>
            </a:extLst>
          </p:cNvPr>
          <p:cNvCxnSpPr>
            <a:cxnSpLocks/>
            <a:stCxn id="139" idx="6"/>
            <a:endCxn id="69" idx="2"/>
          </p:cNvCxnSpPr>
          <p:nvPr/>
        </p:nvCxnSpPr>
        <p:spPr>
          <a:xfrm>
            <a:off x="4842632" y="5138476"/>
            <a:ext cx="820268" cy="970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A59D6B2-6A17-2B43-B949-155D860633FA}"/>
              </a:ext>
            </a:extLst>
          </p:cNvPr>
          <p:cNvSpPr/>
          <p:nvPr/>
        </p:nvSpPr>
        <p:spPr>
          <a:xfrm>
            <a:off x="3982448" y="4068422"/>
            <a:ext cx="732525" cy="277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800" dirty="0">
                <a:solidFill>
                  <a:prstClr val="black"/>
                </a:solidFill>
              </a:rPr>
              <a:t>&lt;&lt;Extend&gt;&gt;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332F88E-78FF-A141-9F6C-88D9DE30C4AC}"/>
              </a:ext>
            </a:extLst>
          </p:cNvPr>
          <p:cNvCxnSpPr>
            <a:cxnSpLocks/>
            <a:stCxn id="139" idx="4"/>
            <a:endCxn id="175" idx="0"/>
          </p:cNvCxnSpPr>
          <p:nvPr/>
        </p:nvCxnSpPr>
        <p:spPr>
          <a:xfrm flipH="1">
            <a:off x="4325617" y="5398110"/>
            <a:ext cx="2" cy="487811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C0885C9F-D5CE-414B-B986-E228AC0C26C4}"/>
              </a:ext>
            </a:extLst>
          </p:cNvPr>
          <p:cNvSpPr/>
          <p:nvPr/>
        </p:nvSpPr>
        <p:spPr>
          <a:xfrm>
            <a:off x="3655555" y="5885921"/>
            <a:ext cx="1340124" cy="676373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Show Message Dialog (Error)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6835904-B107-0F43-8546-37D3C0138860}"/>
              </a:ext>
            </a:extLst>
          </p:cNvPr>
          <p:cNvSpPr/>
          <p:nvPr/>
        </p:nvSpPr>
        <p:spPr>
          <a:xfrm>
            <a:off x="3917182" y="5449531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F95870-550E-ED47-B6B1-E9E92646ED15}"/>
              </a:ext>
            </a:extLst>
          </p:cNvPr>
          <p:cNvCxnSpPr>
            <a:cxnSpLocks/>
            <a:stCxn id="139" idx="6"/>
            <a:endCxn id="47" idx="2"/>
          </p:cNvCxnSpPr>
          <p:nvPr/>
        </p:nvCxnSpPr>
        <p:spPr>
          <a:xfrm>
            <a:off x="4842632" y="5138476"/>
            <a:ext cx="820267" cy="92740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6A40785-0CFB-4D48-BCC1-F65E72D0D4B5}"/>
              </a:ext>
            </a:extLst>
          </p:cNvPr>
          <p:cNvSpPr/>
          <p:nvPr/>
        </p:nvSpPr>
        <p:spPr>
          <a:xfrm>
            <a:off x="5662899" y="570276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Increase / Decrease Volume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ED4140-AC83-D44B-AC87-0A360BD91DE7}"/>
              </a:ext>
            </a:extLst>
          </p:cNvPr>
          <p:cNvSpPr/>
          <p:nvPr/>
        </p:nvSpPr>
        <p:spPr>
          <a:xfrm>
            <a:off x="8262927" y="5702760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System Volume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A1DA0B-98E7-6B4A-86C6-2C304E4BD8FD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 flipV="1">
            <a:off x="7074266" y="6065883"/>
            <a:ext cx="1188661" cy="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051F6A2-5DC0-C54C-8C86-B6EDB2EDC3D8}"/>
              </a:ext>
            </a:extLst>
          </p:cNvPr>
          <p:cNvSpPr/>
          <p:nvPr/>
        </p:nvSpPr>
        <p:spPr>
          <a:xfrm>
            <a:off x="7149580" y="5916424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35550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087D98-F813-E44B-9572-3DA3459D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529E946C-E977-9A4A-89EB-8E1B57CAB4D9}"/>
              </a:ext>
            </a:extLst>
          </p:cNvPr>
          <p:cNvSpPr/>
          <p:nvPr/>
        </p:nvSpPr>
        <p:spPr>
          <a:xfrm>
            <a:off x="1378040" y="222372"/>
            <a:ext cx="9297297" cy="6515084"/>
          </a:xfrm>
          <a:prstGeom prst="frame">
            <a:avLst>
              <a:gd name="adj1" fmla="val 22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74024-5E3D-2A4D-806B-FFF6E1365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594" y="407038"/>
            <a:ext cx="1560719" cy="29644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A5F77B4-1A3C-D64B-B4ED-352191D9734E}"/>
              </a:ext>
            </a:extLst>
          </p:cNvPr>
          <p:cNvSpPr/>
          <p:nvPr/>
        </p:nvSpPr>
        <p:spPr>
          <a:xfrm>
            <a:off x="3824437" y="959306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Audio File From Computer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7A1B59-2ED9-6146-B5C3-80A935D2D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92" y="2735828"/>
            <a:ext cx="785910" cy="1471491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98FCB25-6E1D-E544-ABAB-08D7BF915A14}"/>
              </a:ext>
            </a:extLst>
          </p:cNvPr>
          <p:cNvSpPr/>
          <p:nvPr/>
        </p:nvSpPr>
        <p:spPr>
          <a:xfrm>
            <a:off x="1674594" y="95289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Application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90187-93B5-1843-930A-E98887349737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>
            <a:off x="3085961" y="1316017"/>
            <a:ext cx="738476" cy="64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AA3906-4974-9941-B9F3-C3E32035F220}"/>
              </a:ext>
            </a:extLst>
          </p:cNvPr>
          <p:cNvCxnSpPr>
            <a:cxnSpLocks/>
            <a:stCxn id="39" idx="3"/>
            <a:endCxn id="44" idx="2"/>
          </p:cNvCxnSpPr>
          <p:nvPr/>
        </p:nvCxnSpPr>
        <p:spPr>
          <a:xfrm flipV="1">
            <a:off x="903502" y="1316017"/>
            <a:ext cx="771092" cy="2155557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96F3D-AC50-1F4E-B65B-FCB271D21B1B}"/>
              </a:ext>
            </a:extLst>
          </p:cNvPr>
          <p:cNvCxnSpPr>
            <a:cxnSpLocks/>
            <a:stCxn id="140" idx="6"/>
            <a:endCxn id="66" idx="2"/>
          </p:cNvCxnSpPr>
          <p:nvPr/>
        </p:nvCxnSpPr>
        <p:spPr>
          <a:xfrm flipV="1">
            <a:off x="3618436" y="2513872"/>
            <a:ext cx="1436406" cy="105344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F61BE53-55C0-A349-88D9-346498D7D41E}"/>
              </a:ext>
            </a:extLst>
          </p:cNvPr>
          <p:cNvCxnSpPr>
            <a:cxnSpLocks/>
            <a:stCxn id="69" idx="6"/>
            <a:endCxn id="180" idx="2"/>
          </p:cNvCxnSpPr>
          <p:nvPr/>
        </p:nvCxnSpPr>
        <p:spPr>
          <a:xfrm flipV="1">
            <a:off x="5437668" y="5090582"/>
            <a:ext cx="5263322" cy="10413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C3F4C0-8E2A-E146-875F-41D946EF9D2C}"/>
              </a:ext>
            </a:extLst>
          </p:cNvPr>
          <p:cNvSpPr/>
          <p:nvPr/>
        </p:nvSpPr>
        <p:spPr>
          <a:xfrm>
            <a:off x="10700990" y="472745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Program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EFC0D5-1657-FE48-8B14-F106A41F4BE3}"/>
              </a:ext>
            </a:extLst>
          </p:cNvPr>
          <p:cNvSpPr txBox="1"/>
          <p:nvPr/>
        </p:nvSpPr>
        <p:spPr>
          <a:xfrm>
            <a:off x="91440" y="68580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5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CF5FE2F-06FD-1540-88E6-B0EFDF1F570E}"/>
              </a:ext>
            </a:extLst>
          </p:cNvPr>
          <p:cNvSpPr/>
          <p:nvPr/>
        </p:nvSpPr>
        <p:spPr>
          <a:xfrm>
            <a:off x="5054842" y="215074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35E1513-3A98-2549-9003-DDCFF113455A}"/>
              </a:ext>
            </a:extLst>
          </p:cNvPr>
          <p:cNvSpPr/>
          <p:nvPr/>
        </p:nvSpPr>
        <p:spPr>
          <a:xfrm>
            <a:off x="5054841" y="3094637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E1CF0DB-C4E3-BC41-B518-56D3FD4DD979}"/>
              </a:ext>
            </a:extLst>
          </p:cNvPr>
          <p:cNvSpPr/>
          <p:nvPr/>
        </p:nvSpPr>
        <p:spPr>
          <a:xfrm>
            <a:off x="5054840" y="4038525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Pause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809A388-2E80-FC44-9180-AB216D8B304E}"/>
              </a:ext>
            </a:extLst>
          </p:cNvPr>
          <p:cNvSpPr/>
          <p:nvPr/>
        </p:nvSpPr>
        <p:spPr>
          <a:xfrm>
            <a:off x="4026301" y="4737872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Application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B160D1-9273-6145-8A5E-10CBB878D934}"/>
              </a:ext>
            </a:extLst>
          </p:cNvPr>
          <p:cNvCxnSpPr>
            <a:cxnSpLocks/>
            <a:stCxn id="140" idx="6"/>
            <a:endCxn id="67" idx="2"/>
          </p:cNvCxnSpPr>
          <p:nvPr/>
        </p:nvCxnSpPr>
        <p:spPr>
          <a:xfrm flipV="1">
            <a:off x="3618436" y="3457760"/>
            <a:ext cx="1436405" cy="10955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15903B4-92DB-EE42-BDDA-C467B4F95AE3}"/>
              </a:ext>
            </a:extLst>
          </p:cNvPr>
          <p:cNvCxnSpPr>
            <a:cxnSpLocks/>
            <a:stCxn id="140" idx="6"/>
            <a:endCxn id="68" idx="2"/>
          </p:cNvCxnSpPr>
          <p:nvPr/>
        </p:nvCxnSpPr>
        <p:spPr>
          <a:xfrm>
            <a:off x="3618436" y="3567312"/>
            <a:ext cx="1436404" cy="83433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0ECCEBF-9A93-5C43-93DA-0D5155229C1E}"/>
              </a:ext>
            </a:extLst>
          </p:cNvPr>
          <p:cNvCxnSpPr>
            <a:cxnSpLocks/>
            <a:stCxn id="39" idx="3"/>
            <a:endCxn id="139" idx="2"/>
          </p:cNvCxnSpPr>
          <p:nvPr/>
        </p:nvCxnSpPr>
        <p:spPr>
          <a:xfrm>
            <a:off x="903502" y="3471574"/>
            <a:ext cx="1476775" cy="1629421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5D0BEB01-06FB-804B-9E2E-7D1ED39DC83E}"/>
              </a:ext>
            </a:extLst>
          </p:cNvPr>
          <p:cNvSpPr/>
          <p:nvPr/>
        </p:nvSpPr>
        <p:spPr>
          <a:xfrm>
            <a:off x="8137570" y="310819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Ongoing Audio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47292DD-CE80-D142-9FB6-38E0D29D7406}"/>
              </a:ext>
            </a:extLst>
          </p:cNvPr>
          <p:cNvCxnSpPr>
            <a:cxnSpLocks/>
            <a:stCxn id="68" idx="6"/>
            <a:endCxn id="83" idx="3"/>
          </p:cNvCxnSpPr>
          <p:nvPr/>
        </p:nvCxnSpPr>
        <p:spPr>
          <a:xfrm flipV="1">
            <a:off x="6466207" y="3728080"/>
            <a:ext cx="1878053" cy="673568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17D164-4833-C94A-A8D4-6E8D507BB795}"/>
              </a:ext>
            </a:extLst>
          </p:cNvPr>
          <p:cNvCxnSpPr>
            <a:cxnSpLocks/>
            <a:stCxn id="67" idx="6"/>
            <a:endCxn id="83" idx="2"/>
          </p:cNvCxnSpPr>
          <p:nvPr/>
        </p:nvCxnSpPr>
        <p:spPr>
          <a:xfrm>
            <a:off x="6466208" y="3457760"/>
            <a:ext cx="1671362" cy="1355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BB82563-2B32-7045-8DF1-B64C31292366}"/>
              </a:ext>
            </a:extLst>
          </p:cNvPr>
          <p:cNvSpPr/>
          <p:nvPr/>
        </p:nvSpPr>
        <p:spPr>
          <a:xfrm>
            <a:off x="6760343" y="3361425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B776AC5-3A19-9C4E-8728-6CD511DD73C3}"/>
              </a:ext>
            </a:extLst>
          </p:cNvPr>
          <p:cNvSpPr/>
          <p:nvPr/>
        </p:nvSpPr>
        <p:spPr>
          <a:xfrm>
            <a:off x="6893453" y="3981314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C520494-6B4D-6E42-8BDD-8E2343F50B43}"/>
              </a:ext>
            </a:extLst>
          </p:cNvPr>
          <p:cNvSpPr/>
          <p:nvPr/>
        </p:nvSpPr>
        <p:spPr>
          <a:xfrm>
            <a:off x="7861557" y="4341960"/>
            <a:ext cx="1204677" cy="632907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Calculate Microsecond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C3A5E9-D8A5-7946-ADFD-A1D99B3541EA}"/>
              </a:ext>
            </a:extLst>
          </p:cNvPr>
          <p:cNvCxnSpPr>
            <a:cxnSpLocks/>
            <a:stCxn id="106" idx="2"/>
            <a:endCxn id="68" idx="5"/>
          </p:cNvCxnSpPr>
          <p:nvPr/>
        </p:nvCxnSpPr>
        <p:spPr>
          <a:xfrm flipH="1">
            <a:off x="6259517" y="4658414"/>
            <a:ext cx="1602040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7591081-0A75-5444-8921-11F751C5110A}"/>
              </a:ext>
            </a:extLst>
          </p:cNvPr>
          <p:cNvSpPr/>
          <p:nvPr/>
        </p:nvSpPr>
        <p:spPr>
          <a:xfrm>
            <a:off x="6760343" y="4519424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&lt;&lt;Extend&gt;&gt;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4D9079-11E7-2947-9DCC-721C395F606E}"/>
              </a:ext>
            </a:extLst>
          </p:cNvPr>
          <p:cNvCxnSpPr>
            <a:cxnSpLocks/>
            <a:stCxn id="66" idx="6"/>
            <a:endCxn id="121" idx="2"/>
          </p:cNvCxnSpPr>
          <p:nvPr/>
        </p:nvCxnSpPr>
        <p:spPr>
          <a:xfrm flipV="1">
            <a:off x="6466209" y="2496214"/>
            <a:ext cx="1395348" cy="17658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D083154-0E2F-6E47-8E77-889363D8DFE3}"/>
              </a:ext>
            </a:extLst>
          </p:cNvPr>
          <p:cNvSpPr/>
          <p:nvPr/>
        </p:nvSpPr>
        <p:spPr>
          <a:xfrm>
            <a:off x="6797951" y="2370121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033E216-31EE-5947-BCFC-DD61D24BFE32}"/>
              </a:ext>
            </a:extLst>
          </p:cNvPr>
          <p:cNvSpPr/>
          <p:nvPr/>
        </p:nvSpPr>
        <p:spPr>
          <a:xfrm>
            <a:off x="7861557" y="213309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Discard Ongoing Audio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FC9061B-7A29-C647-B74F-B5D77CC5BEEC}"/>
              </a:ext>
            </a:extLst>
          </p:cNvPr>
          <p:cNvSpPr/>
          <p:nvPr/>
        </p:nvSpPr>
        <p:spPr>
          <a:xfrm>
            <a:off x="2380277" y="4841361"/>
            <a:ext cx="1034027" cy="519268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Input Command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47340F0-55B8-1847-9071-03AF7C8D3D77}"/>
              </a:ext>
            </a:extLst>
          </p:cNvPr>
          <p:cNvSpPr/>
          <p:nvPr/>
        </p:nvSpPr>
        <p:spPr>
          <a:xfrm>
            <a:off x="2207069" y="320418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if a Music is Ongoing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61DD510-DEEE-AB4C-9413-605DF8232E9A}"/>
              </a:ext>
            </a:extLst>
          </p:cNvPr>
          <p:cNvCxnSpPr>
            <a:cxnSpLocks/>
            <a:stCxn id="140" idx="4"/>
            <a:endCxn id="139" idx="0"/>
          </p:cNvCxnSpPr>
          <p:nvPr/>
        </p:nvCxnSpPr>
        <p:spPr>
          <a:xfrm flipH="1">
            <a:off x="2897291" y="3930434"/>
            <a:ext cx="15462" cy="910927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6B2DCF4-3377-EB49-847A-7B263676438B}"/>
              </a:ext>
            </a:extLst>
          </p:cNvPr>
          <p:cNvCxnSpPr>
            <a:cxnSpLocks/>
            <a:stCxn id="139" idx="6"/>
            <a:endCxn id="69" idx="2"/>
          </p:cNvCxnSpPr>
          <p:nvPr/>
        </p:nvCxnSpPr>
        <p:spPr>
          <a:xfrm>
            <a:off x="3414304" y="5100995"/>
            <a:ext cx="611997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A59D6B2-6A17-2B43-B949-155D860633FA}"/>
              </a:ext>
            </a:extLst>
          </p:cNvPr>
          <p:cNvSpPr/>
          <p:nvPr/>
        </p:nvSpPr>
        <p:spPr>
          <a:xfrm>
            <a:off x="2554120" y="4030941"/>
            <a:ext cx="732525" cy="277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800" dirty="0">
                <a:solidFill>
                  <a:prstClr val="black"/>
                </a:solidFill>
              </a:rPr>
              <a:t>&lt;&lt;Extend&gt;&gt;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F95870-550E-ED47-B6B1-E9E92646ED15}"/>
              </a:ext>
            </a:extLst>
          </p:cNvPr>
          <p:cNvCxnSpPr>
            <a:cxnSpLocks/>
            <a:stCxn id="139" idx="5"/>
            <a:endCxn id="47" idx="1"/>
          </p:cNvCxnSpPr>
          <p:nvPr/>
        </p:nvCxnSpPr>
        <p:spPr>
          <a:xfrm>
            <a:off x="3262874" y="5284584"/>
            <a:ext cx="729213" cy="595865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6A40785-0CFB-4D48-BCC1-F65E72D0D4B5}"/>
              </a:ext>
            </a:extLst>
          </p:cNvPr>
          <p:cNvSpPr/>
          <p:nvPr/>
        </p:nvSpPr>
        <p:spPr>
          <a:xfrm>
            <a:off x="3785397" y="577409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Volume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ED4140-AC83-D44B-AC87-0A360BD91DE7}"/>
              </a:ext>
            </a:extLst>
          </p:cNvPr>
          <p:cNvSpPr/>
          <p:nvPr/>
        </p:nvSpPr>
        <p:spPr>
          <a:xfrm>
            <a:off x="5434033" y="5269378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Pop-up </a:t>
            </a:r>
            <a:r>
              <a:rPr lang="en-US" sz="1200" dirty="0" err="1"/>
              <a:t>JFrame</a:t>
            </a:r>
            <a:endParaRPr lang="en-US" sz="12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A1DA0B-98E7-6B4A-86C6-2C304E4BD8FD}"/>
              </a:ext>
            </a:extLst>
          </p:cNvPr>
          <p:cNvCxnSpPr>
            <a:cxnSpLocks/>
            <a:stCxn id="48" idx="2"/>
            <a:endCxn id="47" idx="7"/>
          </p:cNvCxnSpPr>
          <p:nvPr/>
        </p:nvCxnSpPr>
        <p:spPr>
          <a:xfrm flipH="1">
            <a:off x="4990074" y="5632501"/>
            <a:ext cx="443959" cy="247948"/>
          </a:xfrm>
          <a:prstGeom prst="straightConnector1">
            <a:avLst/>
          </a:prstGeom>
          <a:ln w="571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8A466C-951E-6A4B-9824-5674CE6CBCB1}"/>
              </a:ext>
            </a:extLst>
          </p:cNvPr>
          <p:cNvCxnSpPr>
            <a:cxnSpLocks/>
            <a:stCxn id="140" idx="0"/>
            <a:endCxn id="53" idx="4"/>
          </p:cNvCxnSpPr>
          <p:nvPr/>
        </p:nvCxnSpPr>
        <p:spPr>
          <a:xfrm flipH="1" flipV="1">
            <a:off x="2557020" y="2475282"/>
            <a:ext cx="355733" cy="72890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1373B81-624D-CD49-BCC1-C26E758694EC}"/>
              </a:ext>
            </a:extLst>
          </p:cNvPr>
          <p:cNvSpPr/>
          <p:nvPr/>
        </p:nvSpPr>
        <p:spPr>
          <a:xfrm>
            <a:off x="2269090" y="2724689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8D9E74D-4011-B94A-99C5-D157C016AF27}"/>
              </a:ext>
            </a:extLst>
          </p:cNvPr>
          <p:cNvSpPr/>
          <p:nvPr/>
        </p:nvSpPr>
        <p:spPr>
          <a:xfrm>
            <a:off x="1761841" y="1749037"/>
            <a:ext cx="1590358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Show Message Dialog (Error)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D681B1-3C05-114D-B9A1-4520F09F46DD}"/>
              </a:ext>
            </a:extLst>
          </p:cNvPr>
          <p:cNvSpPr/>
          <p:nvPr/>
        </p:nvSpPr>
        <p:spPr>
          <a:xfrm>
            <a:off x="5886312" y="97063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if file is wav or mp3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F2E7379-9532-D74F-A487-8B7D21AD5186}"/>
              </a:ext>
            </a:extLst>
          </p:cNvPr>
          <p:cNvCxnSpPr>
            <a:cxnSpLocks/>
            <a:stCxn id="21" idx="6"/>
            <a:endCxn id="82" idx="2"/>
          </p:cNvCxnSpPr>
          <p:nvPr/>
        </p:nvCxnSpPr>
        <p:spPr>
          <a:xfrm>
            <a:off x="5235804" y="1322429"/>
            <a:ext cx="650508" cy="11333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612E2A5E-F948-D64A-A1AC-36F4B3AAB8E4}"/>
              </a:ext>
            </a:extLst>
          </p:cNvPr>
          <p:cNvSpPr/>
          <p:nvPr/>
        </p:nvSpPr>
        <p:spPr>
          <a:xfrm>
            <a:off x="6995238" y="5748912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Increase / Decrease Volume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F92CF65-4878-8A4E-8292-266A387F9753}"/>
              </a:ext>
            </a:extLst>
          </p:cNvPr>
          <p:cNvCxnSpPr>
            <a:cxnSpLocks/>
            <a:stCxn id="48" idx="5"/>
            <a:endCxn id="94" idx="2"/>
          </p:cNvCxnSpPr>
          <p:nvPr/>
        </p:nvCxnSpPr>
        <p:spPr>
          <a:xfrm>
            <a:off x="6638710" y="5889267"/>
            <a:ext cx="356528" cy="222768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2FD5DA76-D003-D245-9711-4FF50659921E}"/>
              </a:ext>
            </a:extLst>
          </p:cNvPr>
          <p:cNvSpPr/>
          <p:nvPr/>
        </p:nvSpPr>
        <p:spPr>
          <a:xfrm>
            <a:off x="9051842" y="519668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System Volume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78D6EA-7220-E04C-A7EE-22FFF14EAD2E}"/>
              </a:ext>
            </a:extLst>
          </p:cNvPr>
          <p:cNvCxnSpPr>
            <a:cxnSpLocks/>
            <a:stCxn id="94" idx="7"/>
            <a:endCxn id="124" idx="2"/>
          </p:cNvCxnSpPr>
          <p:nvPr/>
        </p:nvCxnSpPr>
        <p:spPr>
          <a:xfrm flipV="1">
            <a:off x="8199915" y="5559804"/>
            <a:ext cx="851927" cy="29546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FD7DD96-41A8-834B-AD73-12CBDBA7086C}"/>
              </a:ext>
            </a:extLst>
          </p:cNvPr>
          <p:cNvSpPr/>
          <p:nvPr/>
        </p:nvSpPr>
        <p:spPr>
          <a:xfrm>
            <a:off x="7997702" y="5476265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5785F7D-2BD3-E347-9D91-31DD1A099554}"/>
              </a:ext>
            </a:extLst>
          </p:cNvPr>
          <p:cNvCxnSpPr>
            <a:cxnSpLocks/>
            <a:stCxn id="82" idx="7"/>
            <a:endCxn id="157" idx="2"/>
          </p:cNvCxnSpPr>
          <p:nvPr/>
        </p:nvCxnSpPr>
        <p:spPr>
          <a:xfrm flipV="1">
            <a:off x="7090989" y="821439"/>
            <a:ext cx="1836536" cy="255556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36B43C00-ABAA-014C-8609-D8FC98B83744}"/>
              </a:ext>
            </a:extLst>
          </p:cNvPr>
          <p:cNvSpPr/>
          <p:nvPr/>
        </p:nvSpPr>
        <p:spPr>
          <a:xfrm>
            <a:off x="8927525" y="458316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Remove Volume Button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4F1A783-166D-8B4A-B6D1-9B865E17DC46}"/>
              </a:ext>
            </a:extLst>
          </p:cNvPr>
          <p:cNvSpPr/>
          <p:nvPr/>
        </p:nvSpPr>
        <p:spPr>
          <a:xfrm>
            <a:off x="7502651" y="1365855"/>
            <a:ext cx="2046286" cy="71388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file is mp3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otherwise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if it is wav then include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245A0D2-30B3-0349-AB0C-4194E967BC0A}"/>
              </a:ext>
            </a:extLst>
          </p:cNvPr>
          <p:cNvSpPr/>
          <p:nvPr/>
        </p:nvSpPr>
        <p:spPr>
          <a:xfrm>
            <a:off x="7464950" y="821438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&lt;&lt;Extend&gt;&gt;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B3A96C4-5F8B-F242-93C5-2D485ACEEC8A}"/>
              </a:ext>
            </a:extLst>
          </p:cNvPr>
          <p:cNvCxnSpPr>
            <a:cxnSpLocks/>
            <a:stCxn id="148" idx="0"/>
            <a:endCxn id="160" idx="2"/>
          </p:cNvCxnSpPr>
          <p:nvPr/>
        </p:nvCxnSpPr>
        <p:spPr>
          <a:xfrm flipH="1" flipV="1">
            <a:off x="7873386" y="1092354"/>
            <a:ext cx="652408" cy="273501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64DA27-48BA-684C-B241-97FF334BD7D5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3996653" y="1684686"/>
            <a:ext cx="567611" cy="469407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2FF06B5-D9FA-734A-B0C8-523D0DA2BC9A}"/>
              </a:ext>
            </a:extLst>
          </p:cNvPr>
          <p:cNvSpPr/>
          <p:nvPr/>
        </p:nvSpPr>
        <p:spPr>
          <a:xfrm>
            <a:off x="3326591" y="2154093"/>
            <a:ext cx="1340124" cy="676373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Show Message Dialog (Error)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63A445-6F70-C140-B4BB-6FB8FA629321}"/>
              </a:ext>
            </a:extLst>
          </p:cNvPr>
          <p:cNvSpPr/>
          <p:nvPr/>
        </p:nvSpPr>
        <p:spPr>
          <a:xfrm>
            <a:off x="3672678" y="1717359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224AE7-74C5-6447-A8B9-D52E317C59CB}"/>
              </a:ext>
            </a:extLst>
          </p:cNvPr>
          <p:cNvSpPr/>
          <p:nvPr/>
        </p:nvSpPr>
        <p:spPr>
          <a:xfrm>
            <a:off x="4485690" y="5458032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&lt;&lt;Extend&gt;&gt;</a:t>
            </a:r>
          </a:p>
        </p:txBody>
      </p:sp>
    </p:spTree>
    <p:extLst>
      <p:ext uri="{BB962C8B-B14F-4D97-AF65-F5344CB8AC3E}">
        <p14:creationId xmlns:p14="http://schemas.microsoft.com/office/powerpoint/2010/main" val="31340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297</Words>
  <Application>Microsoft Macintosh PowerPoint</Application>
  <PresentationFormat>Widescreen</PresentationFormat>
  <Paragraphs>105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GABRIEL VERCHES</dc:creator>
  <cp:lastModifiedBy>MICHAEL GABRIEL VERCHES</cp:lastModifiedBy>
  <cp:revision>9</cp:revision>
  <dcterms:created xsi:type="dcterms:W3CDTF">2022-03-11T12:16:51Z</dcterms:created>
  <dcterms:modified xsi:type="dcterms:W3CDTF">2022-03-18T06:51:03Z</dcterms:modified>
</cp:coreProperties>
</file>