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2"/>
    <p:restoredTop sz="94670"/>
  </p:normalViewPr>
  <p:slideViewPr>
    <p:cSldViewPr snapToGrid="0" snapToObjects="1">
      <p:cViewPr>
        <p:scale>
          <a:sx n="82" d="100"/>
          <a:sy n="82" d="100"/>
        </p:scale>
        <p:origin x="128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0367-1346-0C4A-9DB8-31C05CBB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865C-7013-9247-A0F6-FB0C516F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BEBD-595A-6A4C-8752-1FD90B4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E0C8-51FB-B641-BA6A-1220F1A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AE4E-6FB4-0B42-8DE8-A566D80B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DF62-67F4-E646-82FE-4BBA59B6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CDF7C-9290-B54D-831A-AC206BB6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B186-3093-9748-8611-3D8D363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5E2-5894-D448-BF41-7F82CE0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1CF4-D479-F841-988D-14C67EC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83C9-44F4-E64F-9082-2C474AA8B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3F374-D0B0-BF4C-9DFC-5F3510F7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3ED-2BA5-3144-B7B0-4DFA647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0532-DF1F-7040-A103-D8860F4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0ECA-9E7B-1A48-BDDA-E7C02F0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836-726B-6440-842F-9D82E2CE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4226-CF7F-834D-859D-8BF6440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963F-9B66-AE43-BDCB-9D79BCA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4EE6-8FE2-3841-A09A-14DA24B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58F0-F242-A249-98A9-0DDF5F2A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3CD8-47FE-2A4D-81E2-1471A971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22EC-38AA-7D4A-969F-091D9C5D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3549-4CC6-8A41-B729-B14D194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0DE0-C2FD-D244-9202-797633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481C-F63D-7047-9C70-99AE820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035D-F18B-1843-A68A-09A44310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71EC-606C-6040-AC0E-2A4FD640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D000-332C-864B-9C9A-C012AFAE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6032-390C-3641-876B-ECAAE271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C916-66B4-3B4B-B5C1-62BE37D2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A8F3-8C99-6149-A810-4EB2598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AFA8-80EA-1C44-9FAF-B6848B4D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8A8EE-6A4C-2449-AD05-47796C2B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507C-5788-6A43-8AE6-FDE94A8E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B486C-3D78-B841-9B86-CBF17F5C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25D9-005F-0043-B3F8-B6B0151B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04FAA-C382-0045-981B-D7708DF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31D86-980F-3844-A265-92ADB11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D5875-7C05-C141-BB06-EC79F8C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23FB-F55F-694F-8149-DA1E520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B5FE-8FC3-3E40-A618-83370F40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61213-F9F5-0245-B960-759C12AF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F41A-6420-9D42-B489-601568B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94383-B7D0-F24F-8C4A-3D7D136A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0B421-ED7D-CC45-887A-CDEDD04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FFDE-1954-4342-AA6B-F883E31E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22D-CE7A-1247-8CF0-42D6A2BA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E634-A0BD-334F-9E47-4DEBCE6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3DAB6-C4F4-A54C-8E29-1E556C71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C0C3-E3E5-5841-B766-AE263569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01A9-F26A-A346-9F2C-68E7656E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C592-2087-2A49-881D-1D9C67D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8EE5-E49A-C447-9987-898318E7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7D0E-7DE4-624F-BA2B-4DCFBD78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87D2-931D-6B40-B6F7-01E1C8A9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5AC1-64DE-4E48-B3A1-BCCA77DF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D45B-0758-DF47-AC26-E7A0B8D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3C37-152B-7643-82D0-4AE1E63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05DA4-A91E-0B42-8EB8-C04ECE1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FEA7-473B-C14C-BDA0-1870413C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BAC-1487-0A44-A37F-22276C4A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3F8F-E2CD-364C-B682-C0AD5539214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BE15-F0A4-3345-9DDE-71751767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4E4F-94E7-C747-AE66-59E7F3B8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4412974" y="689113"/>
            <a:ext cx="5685183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824341" y="13520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478588" y="1715217"/>
            <a:ext cx="2345753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715217"/>
            <a:ext cx="786511" cy="1915878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2279090" y="32350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3690457" y="3019843"/>
            <a:ext cx="2131203" cy="578379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 flipV="1">
            <a:off x="1280710" y="3598222"/>
            <a:ext cx="998380" cy="3287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A0A8070-0370-004B-BDD3-F30B0A749174}"/>
              </a:ext>
            </a:extLst>
          </p:cNvPr>
          <p:cNvSpPr/>
          <p:nvPr/>
        </p:nvSpPr>
        <p:spPr>
          <a:xfrm>
            <a:off x="8365865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Listening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7D9102-54A7-E342-BD9C-1201C832C009}"/>
              </a:ext>
            </a:extLst>
          </p:cNvPr>
          <p:cNvCxnSpPr>
            <a:cxnSpLocks/>
            <a:stCxn id="21" idx="7"/>
            <a:endCxn id="68" idx="1"/>
          </p:cNvCxnSpPr>
          <p:nvPr/>
        </p:nvCxnSpPr>
        <p:spPr>
          <a:xfrm flipV="1">
            <a:off x="7029018" y="1458450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5821660" y="265672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>
            <a:off x="3690457" y="3598222"/>
            <a:ext cx="1428200" cy="36312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5118657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BF6822-482A-0F42-B4BE-FA1B02DB7C0A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3690457" y="3598222"/>
            <a:ext cx="1428200" cy="118963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5118657" y="44247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BCC0CE-82C0-CE46-9FAC-D7CFAFFBAFDA}"/>
              </a:ext>
            </a:extLst>
          </p:cNvPr>
          <p:cNvCxnSpPr>
            <a:cxnSpLocks/>
            <a:stCxn id="68" idx="3"/>
            <a:endCxn id="21" idx="5"/>
          </p:cNvCxnSpPr>
          <p:nvPr/>
        </p:nvCxnSpPr>
        <p:spPr>
          <a:xfrm flipH="1">
            <a:off x="7029018" y="1971983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0AF02B2-EB4B-DD4A-94F2-91381C359E32}"/>
              </a:ext>
            </a:extLst>
          </p:cNvPr>
          <p:cNvCxnSpPr>
            <a:cxnSpLocks/>
            <a:stCxn id="72" idx="6"/>
            <a:endCxn id="68" idx="4"/>
          </p:cNvCxnSpPr>
          <p:nvPr/>
        </p:nvCxnSpPr>
        <p:spPr>
          <a:xfrm flipV="1">
            <a:off x="7233027" y="2078339"/>
            <a:ext cx="1838522" cy="941504"/>
          </a:xfrm>
          <a:prstGeom prst="straightConnector1">
            <a:avLst/>
          </a:prstGeom>
          <a:ln w="1016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49BC96-EBE6-D94E-8911-3F3E80C2A353}"/>
              </a:ext>
            </a:extLst>
          </p:cNvPr>
          <p:cNvCxnSpPr>
            <a:cxnSpLocks/>
            <a:stCxn id="68" idx="2"/>
            <a:endCxn id="21" idx="6"/>
          </p:cNvCxnSpPr>
          <p:nvPr/>
        </p:nvCxnSpPr>
        <p:spPr>
          <a:xfrm flipH="1">
            <a:off x="7235708" y="1715217"/>
            <a:ext cx="1130157" cy="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8641B90-73F2-BF4E-97B9-1EB0C6425F94}"/>
              </a:ext>
            </a:extLst>
          </p:cNvPr>
          <p:cNvSpPr/>
          <p:nvPr/>
        </p:nvSpPr>
        <p:spPr>
          <a:xfrm>
            <a:off x="8397924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 Listening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ACB057C-E343-9847-B896-3A1AE7970253}"/>
              </a:ext>
            </a:extLst>
          </p:cNvPr>
          <p:cNvCxnSpPr>
            <a:cxnSpLocks/>
            <a:stCxn id="75" idx="6"/>
            <a:endCxn id="129" idx="2"/>
          </p:cNvCxnSpPr>
          <p:nvPr/>
        </p:nvCxnSpPr>
        <p:spPr>
          <a:xfrm>
            <a:off x="6530024" y="3961346"/>
            <a:ext cx="1867900" cy="0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82BBDA5-FFCD-B04B-A392-BBCA9066E76A}"/>
              </a:ext>
            </a:extLst>
          </p:cNvPr>
          <p:cNvCxnSpPr>
            <a:cxnSpLocks/>
            <a:stCxn id="78" idx="6"/>
            <a:endCxn id="129" idx="3"/>
          </p:cNvCxnSpPr>
          <p:nvPr/>
        </p:nvCxnSpPr>
        <p:spPr>
          <a:xfrm flipV="1">
            <a:off x="6530024" y="4218112"/>
            <a:ext cx="2074590" cy="569745"/>
          </a:xfrm>
          <a:prstGeom prst="straightConnector1">
            <a:avLst/>
          </a:prstGeom>
          <a:ln w="1016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CA599F-229B-3748-84BA-3CB15DB8C05F}"/>
              </a:ext>
            </a:extLst>
          </p:cNvPr>
          <p:cNvCxnSpPr>
            <a:cxnSpLocks/>
            <a:stCxn id="129" idx="7"/>
            <a:endCxn id="68" idx="4"/>
          </p:cNvCxnSpPr>
          <p:nvPr/>
        </p:nvCxnSpPr>
        <p:spPr>
          <a:xfrm flipH="1" flipV="1">
            <a:off x="9071549" y="2078339"/>
            <a:ext cx="531052" cy="1626240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49B34FD-E439-0A40-A507-74FD80DB1090}"/>
              </a:ext>
            </a:extLst>
          </p:cNvPr>
          <p:cNvCxnSpPr>
            <a:cxnSpLocks/>
            <a:stCxn id="129" idx="1"/>
            <a:endCxn id="68" idx="4"/>
          </p:cNvCxnSpPr>
          <p:nvPr/>
        </p:nvCxnSpPr>
        <p:spPr>
          <a:xfrm flipV="1">
            <a:off x="8604614" y="2078339"/>
            <a:ext cx="466935" cy="162624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A610135-6BA9-7742-ABD3-8B2B4EB894E9}"/>
              </a:ext>
            </a:extLst>
          </p:cNvPr>
          <p:cNvSpPr/>
          <p:nvPr/>
        </p:nvSpPr>
        <p:spPr>
          <a:xfrm>
            <a:off x="6903130" y="38375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7014423" y="4415955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56FBD54-B806-3B4B-B39C-080A4B58BCC1}"/>
              </a:ext>
            </a:extLst>
          </p:cNvPr>
          <p:cNvSpPr/>
          <p:nvPr/>
        </p:nvSpPr>
        <p:spPr>
          <a:xfrm>
            <a:off x="7530881" y="2468097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3690457" y="3598222"/>
            <a:ext cx="1445033" cy="210916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513549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546857" y="5707386"/>
            <a:ext cx="3865873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2F7423-942E-384B-8C69-74D3573BD90E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1</a:t>
            </a:r>
          </a:p>
        </p:txBody>
      </p:sp>
    </p:spTree>
    <p:extLst>
      <p:ext uri="{BB962C8B-B14F-4D97-AF65-F5344CB8AC3E}">
        <p14:creationId xmlns:p14="http://schemas.microsoft.com/office/powerpoint/2010/main" val="9521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2F53C8-D9E5-6445-89C1-7C310C877017}"/>
              </a:ext>
            </a:extLst>
          </p:cNvPr>
          <p:cNvCxnSpPr>
            <a:cxnSpLocks/>
            <a:stCxn id="48" idx="3"/>
            <a:endCxn id="78" idx="5"/>
          </p:cNvCxnSpPr>
          <p:nvPr/>
        </p:nvCxnSpPr>
        <p:spPr>
          <a:xfrm flipH="1" flipV="1">
            <a:off x="7346354" y="2821551"/>
            <a:ext cx="100605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817620" y="689113"/>
            <a:ext cx="6926580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413763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221812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3478588" y="2581247"/>
            <a:ext cx="659049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2581249"/>
            <a:ext cx="786511" cy="1049846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4142645" y="410113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5554012" y="3984957"/>
            <a:ext cx="455857" cy="47929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>
            <a:off x="1280710" y="3631095"/>
            <a:ext cx="2861935" cy="83316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6009869" y="36218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 flipV="1">
            <a:off x="5554012" y="4464254"/>
            <a:ext cx="2343432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7897444" y="410113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6141677" y="220166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5554012" y="4464255"/>
            <a:ext cx="1445033" cy="124313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6999045" y="534426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  <a:endCxn id="180" idx="2"/>
          </p:cNvCxnSpPr>
          <p:nvPr/>
        </p:nvCxnSpPr>
        <p:spPr>
          <a:xfrm flipV="1">
            <a:off x="8410412" y="5707386"/>
            <a:ext cx="2002318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C57D4F-126C-FF4C-9850-3864991D4D64}"/>
              </a:ext>
            </a:extLst>
          </p:cNvPr>
          <p:cNvCxnSpPr>
            <a:cxnSpLocks/>
            <a:stCxn id="21" idx="6"/>
            <a:endCxn id="78" idx="2"/>
          </p:cNvCxnSpPr>
          <p:nvPr/>
        </p:nvCxnSpPr>
        <p:spPr>
          <a:xfrm flipV="1">
            <a:off x="554900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7531A23-D7D9-174B-927C-F383446D3085}"/>
              </a:ext>
            </a:extLst>
          </p:cNvPr>
          <p:cNvSpPr/>
          <p:nvPr/>
        </p:nvSpPr>
        <p:spPr>
          <a:xfrm>
            <a:off x="814571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94172C-0D31-224E-B9E4-CD7D4F6E7277}"/>
              </a:ext>
            </a:extLst>
          </p:cNvPr>
          <p:cNvCxnSpPr>
            <a:cxnSpLocks/>
            <a:stCxn id="78" idx="6"/>
            <a:endCxn id="48" idx="2"/>
          </p:cNvCxnSpPr>
          <p:nvPr/>
        </p:nvCxnSpPr>
        <p:spPr>
          <a:xfrm>
            <a:off x="755304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FDC668-DD0B-EC45-A4C1-CCE6040D2B64}"/>
              </a:ext>
            </a:extLst>
          </p:cNvPr>
          <p:cNvCxnSpPr>
            <a:cxnSpLocks/>
            <a:stCxn id="72" idx="6"/>
            <a:endCxn id="48" idx="4"/>
          </p:cNvCxnSpPr>
          <p:nvPr/>
        </p:nvCxnSpPr>
        <p:spPr>
          <a:xfrm flipV="1">
            <a:off x="7421236" y="2944369"/>
            <a:ext cx="1430165" cy="1040588"/>
          </a:xfrm>
          <a:prstGeom prst="straightConnector1">
            <a:avLst/>
          </a:prstGeom>
          <a:ln w="1016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768F95-5C9F-C441-9E52-0A145BFF1F24}"/>
              </a:ext>
            </a:extLst>
          </p:cNvPr>
          <p:cNvCxnSpPr>
            <a:cxnSpLocks/>
            <a:stCxn id="48" idx="1"/>
            <a:endCxn id="21" idx="7"/>
          </p:cNvCxnSpPr>
          <p:nvPr/>
        </p:nvCxnSpPr>
        <p:spPr>
          <a:xfrm flipH="1">
            <a:off x="5342314" y="2324480"/>
            <a:ext cx="3010093" cy="0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F17CFF3-7368-DE43-9B42-132B05607C98}"/>
              </a:ext>
            </a:extLst>
          </p:cNvPr>
          <p:cNvSpPr/>
          <p:nvPr/>
        </p:nvSpPr>
        <p:spPr>
          <a:xfrm>
            <a:off x="8145717" y="94719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A76084-95A7-2843-B792-E00EA2DEAE37}"/>
              </a:ext>
            </a:extLst>
          </p:cNvPr>
          <p:cNvCxnSpPr>
            <a:cxnSpLocks/>
            <a:stCxn id="75" idx="6"/>
            <a:endCxn id="48" idx="5"/>
          </p:cNvCxnSpPr>
          <p:nvPr/>
        </p:nvCxnSpPr>
        <p:spPr>
          <a:xfrm flipV="1">
            <a:off x="9308811" y="2838013"/>
            <a:ext cx="41583" cy="1626241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D3C749-B0E9-8540-B123-A72B2EFD0AA8}"/>
              </a:ext>
            </a:extLst>
          </p:cNvPr>
          <p:cNvCxnSpPr>
            <a:cxnSpLocks/>
            <a:stCxn id="48" idx="7"/>
            <a:endCxn id="73" idx="5"/>
          </p:cNvCxnSpPr>
          <p:nvPr/>
        </p:nvCxnSpPr>
        <p:spPr>
          <a:xfrm flipV="1">
            <a:off x="9350394" y="1567084"/>
            <a:ext cx="0" cy="75739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DE12F3-7704-DF4B-A8C9-63FF81886E6C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6847361" y="1567084"/>
            <a:ext cx="1505046" cy="634578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CD95937-265E-0945-9038-68EB6044E5F5}"/>
              </a:ext>
            </a:extLst>
          </p:cNvPr>
          <p:cNvSpPr/>
          <p:nvPr/>
        </p:nvSpPr>
        <p:spPr>
          <a:xfrm>
            <a:off x="7461982" y="3576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D3FAF7-9EA2-5642-98E0-806DEA4D3023}"/>
              </a:ext>
            </a:extLst>
          </p:cNvPr>
          <p:cNvSpPr/>
          <p:nvPr/>
        </p:nvSpPr>
        <p:spPr>
          <a:xfrm>
            <a:off x="7150333" y="17466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251B76-C0A3-4544-99EE-C87EEB62BF91}"/>
              </a:ext>
            </a:extLst>
          </p:cNvPr>
          <p:cNvCxnSpPr>
            <a:cxnSpLocks/>
            <a:stCxn id="73" idx="3"/>
            <a:endCxn id="48" idx="1"/>
          </p:cNvCxnSpPr>
          <p:nvPr/>
        </p:nvCxnSpPr>
        <p:spPr>
          <a:xfrm>
            <a:off x="8352407" y="1567084"/>
            <a:ext cx="0" cy="75739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8889045" y="3621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2</a:t>
            </a:r>
          </a:p>
        </p:txBody>
      </p:sp>
    </p:spTree>
    <p:extLst>
      <p:ext uri="{BB962C8B-B14F-4D97-AF65-F5344CB8AC3E}">
        <p14:creationId xmlns:p14="http://schemas.microsoft.com/office/powerpoint/2010/main" val="2573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515998" y="259894"/>
            <a:ext cx="7204554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03" y="417894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768195" y="99024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208217" y="9970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619584" y="1353370"/>
            <a:ext cx="1148611" cy="67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60146"/>
            <a:ext cx="1927507" cy="227094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159689" y="2270488"/>
            <a:ext cx="608508" cy="94264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179562" y="5135419"/>
            <a:ext cx="3601071" cy="1941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80633" y="47722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768197" y="190736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768196" y="285125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768195" y="3795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768195" y="47917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159689" y="3213134"/>
            <a:ext cx="608507" cy="12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159689" y="3213134"/>
            <a:ext cx="608506" cy="94513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633190" cy="151402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850925" y="28648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179562" y="3484696"/>
            <a:ext cx="1878053" cy="67356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179563" y="3214376"/>
            <a:ext cx="1671362" cy="135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473698" y="311804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606808" y="373793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23679" y="4098576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972872" y="4415030"/>
            <a:ext cx="1450807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473698" y="4276040"/>
            <a:ext cx="86132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179564" y="2270488"/>
            <a:ext cx="1894342" cy="677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655093" y="210514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9073906" y="1914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179562" y="1353370"/>
            <a:ext cx="1846455" cy="89705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913900" y="4885490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748322" y="285001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430914" y="3576256"/>
            <a:ext cx="23092" cy="1309234"/>
          </a:xfrm>
          <a:prstGeom prst="straightConnector1">
            <a:avLst/>
          </a:prstGeom>
          <a:ln w="762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947927" y="5145124"/>
            <a:ext cx="820268" cy="970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4087743" y="4075070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430912" y="5404758"/>
            <a:ext cx="2" cy="48781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760850" y="5892569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4022477" y="545617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11754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119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GABRIEL VERCHES</dc:creator>
  <cp:lastModifiedBy>MICHAEL GABRIEL VERCHES</cp:lastModifiedBy>
  <cp:revision>3</cp:revision>
  <dcterms:created xsi:type="dcterms:W3CDTF">2022-03-11T12:16:51Z</dcterms:created>
  <dcterms:modified xsi:type="dcterms:W3CDTF">2022-03-11T14:22:00Z</dcterms:modified>
</cp:coreProperties>
</file>