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726"/>
  </p:normalViewPr>
  <p:slideViewPr>
    <p:cSldViewPr snapToGrid="0">
      <p:cViewPr varScale="1">
        <p:scale>
          <a:sx n="120" d="100"/>
          <a:sy n="120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4FC3E-2951-3ED3-E316-D55057EB9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CC9DBE-5600-F442-1C64-AD26243C4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7E7AFD-5F9C-B43D-32FA-D68C60DBD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45F4-732D-824B-91B1-8559F5061EF3}" type="datetimeFigureOut">
              <a:rPr kumimoji="1" lang="zh-CN" altLang="en-US" smtClean="0"/>
              <a:t>2025/4/18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5CFFC2-13C4-0A4C-26CC-372A262D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4D4523-4FB4-E49B-2537-3D3327FD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7192-B42B-164A-A4BA-96FC121FDD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705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9B064-6EC1-9A8F-84E3-F3B5448FA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FFB5F2-511F-27A7-6127-A9095E175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68E2BB-DC9A-E24A-82A5-B8FFC12A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45F4-732D-824B-91B1-8559F5061EF3}" type="datetimeFigureOut">
              <a:rPr kumimoji="1" lang="zh-CN" altLang="en-US" smtClean="0"/>
              <a:t>2025/4/18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DF29E0-EF4E-26AF-6915-5103ACBC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C7D9A3-D142-F77F-D4AF-13C1C9D6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7192-B42B-164A-A4BA-96FC121FDD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055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76E24E-1650-EAF4-DF62-EC3E3E33D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AB60A6-967D-8FEF-05BC-F6202E6D1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93814D-8291-D805-93A1-37B23FE7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45F4-732D-824B-91B1-8559F5061EF3}" type="datetimeFigureOut">
              <a:rPr kumimoji="1" lang="zh-CN" altLang="en-US" smtClean="0"/>
              <a:t>2025/4/18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620325-0EC3-4266-395F-037087DDA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238F4-FA3E-8BB3-4230-6F5DB569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7192-B42B-164A-A4BA-96FC121FDD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385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6231E-E4B2-D0BA-9382-441CD320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06B47-B897-03C7-29EF-A2E6E59A8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3E038D-16D0-2451-9196-86FD6681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45F4-732D-824B-91B1-8559F5061EF3}" type="datetimeFigureOut">
              <a:rPr kumimoji="1" lang="zh-CN" altLang="en-US" smtClean="0"/>
              <a:t>2025/4/18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CDBD6D-C5A4-7BB6-0578-A6D54D7A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BA89D5-EE06-F1C4-8D1C-0A336CB1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7192-B42B-164A-A4BA-96FC121FDD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849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E7740-666C-4598-BC32-60AEA4DD8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2797EF-67BB-964A-27D8-B9ECA485B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FC48B-0DE8-DA3D-045D-4C05C73C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45F4-732D-824B-91B1-8559F5061EF3}" type="datetimeFigureOut">
              <a:rPr kumimoji="1" lang="zh-CN" altLang="en-US" smtClean="0"/>
              <a:t>2025/4/18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06B2B6-CBC3-7EB9-6875-1E5D9F553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826534-5476-AFAC-BD10-6033B41A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7192-B42B-164A-A4BA-96FC121FDD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45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548C6-0B1C-72AD-04FB-D148CCB1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716364-2328-3801-9098-DC211046E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B7BAD7-EB7E-F3C3-0AAD-0EF55E9EE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26EC19-CCE2-EE03-3AFF-250C9F49E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45F4-732D-824B-91B1-8559F5061EF3}" type="datetimeFigureOut">
              <a:rPr kumimoji="1" lang="zh-CN" altLang="en-US" smtClean="0"/>
              <a:t>2025/4/18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2B7F0F-7B54-5CAA-C8D1-7BE836FB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C562F0-8F61-4253-6774-EB23DC85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7192-B42B-164A-A4BA-96FC121FDD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232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35AFF-249D-5D9B-16EB-25ECE8419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429A6C-CCFF-9A68-EA0E-8830451BC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E3D5A0-9AB8-FDB6-AB1E-D1B7EEEB3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60C54D-2EFD-7CCA-1D34-852F84DEF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F36E2A-B04D-19CA-9D50-399309298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01E0B0-7A66-45D5-CE2C-2DDEE59C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45F4-732D-824B-91B1-8559F5061EF3}" type="datetimeFigureOut">
              <a:rPr kumimoji="1" lang="zh-CN" altLang="en-US" smtClean="0"/>
              <a:t>2025/4/18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53C743-7836-0C39-2634-04790C9F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1326CF-AA58-3329-02A4-5E824B6A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7192-B42B-164A-A4BA-96FC121FDD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529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89374-2771-0DEF-D154-D137E608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7C78A3-3514-EF3E-FA84-42732338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45F4-732D-824B-91B1-8559F5061EF3}" type="datetimeFigureOut">
              <a:rPr kumimoji="1" lang="zh-CN" altLang="en-US" smtClean="0"/>
              <a:t>2025/4/18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58CE3E-136A-2CE5-AAE4-F49DC070F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E14335-8F6A-C966-AD15-65A3BF558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7192-B42B-164A-A4BA-96FC121FDD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215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0F5125-FDE3-4A90-0E12-D65E1847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45F4-732D-824B-91B1-8559F5061EF3}" type="datetimeFigureOut">
              <a:rPr kumimoji="1" lang="zh-CN" altLang="en-US" smtClean="0"/>
              <a:t>2025/4/18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CA47F3-C517-5F74-4627-D7D1E9DA4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C0E192-682E-692F-5EF6-B9026875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7192-B42B-164A-A4BA-96FC121FDD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139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F5128-C50E-1235-6691-FA24F8E48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D4BBAE-537D-6FDB-5A3A-2B292D6A2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AADAAA-C8FD-CC9A-64D4-7FD271286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D9B46E-24A5-ADEE-5A67-0EA7087D6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45F4-732D-824B-91B1-8559F5061EF3}" type="datetimeFigureOut">
              <a:rPr kumimoji="1" lang="zh-CN" altLang="en-US" smtClean="0"/>
              <a:t>2025/4/18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AE59FB-233D-F600-0A9D-BACDA4AA4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3FE099-5895-DB4B-445D-FA2D25FC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7192-B42B-164A-A4BA-96FC121FDD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900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B1E5E-72C5-E64E-DDC4-6296E2D9F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3DE009-F38B-4C22-1A51-E05CB09FC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60F27A-D286-497E-23E9-5C91BF078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E80F94-4D32-9C5E-AE2F-6389F95C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245F4-732D-824B-91B1-8559F5061EF3}" type="datetimeFigureOut">
              <a:rPr kumimoji="1" lang="zh-CN" altLang="en-US" smtClean="0"/>
              <a:t>2025/4/18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531F48-967A-5846-F8B4-EA76AC3E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A0BD03-F725-2103-444F-0CFC31A9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7192-B42B-164A-A4BA-96FC121FDD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70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52BF7D-6D62-8B88-9CA9-61CB56E58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59C663-48EB-CAA2-BDF2-C1C153F94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31D2BD-EF5A-0C4E-6A33-52D0CDD98D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D245F4-732D-824B-91B1-8559F5061EF3}" type="datetimeFigureOut">
              <a:rPr kumimoji="1" lang="zh-CN" altLang="en-US" smtClean="0"/>
              <a:t>2025/4/18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22A9BC-8B32-61DA-1A66-3AFA0634C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FC21F2-5093-47C6-64CA-69ACD45C2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017192-B42B-164A-A4BA-96FC121FDD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13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31B94C30-806C-D178-9F11-9060FA28F02D}"/>
              </a:ext>
            </a:extLst>
          </p:cNvPr>
          <p:cNvGrpSpPr/>
          <p:nvPr/>
        </p:nvGrpSpPr>
        <p:grpSpPr>
          <a:xfrm>
            <a:off x="1077136" y="520699"/>
            <a:ext cx="10129580" cy="5816601"/>
            <a:chOff x="1077136" y="520699"/>
            <a:chExt cx="10129580" cy="581660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D8C670A-D1D2-4658-6E51-0D3C4B153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54236" y="520699"/>
              <a:ext cx="2852480" cy="5816601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C94F185-40E6-93C3-36B1-0FDB27CDD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7136" y="520700"/>
              <a:ext cx="7277100" cy="58166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961606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 Chen</dc:creator>
  <cp:lastModifiedBy>Xin Chen</cp:lastModifiedBy>
  <cp:revision>1</cp:revision>
  <dcterms:created xsi:type="dcterms:W3CDTF">2025-04-18T02:40:49Z</dcterms:created>
  <dcterms:modified xsi:type="dcterms:W3CDTF">2025-04-19T07:13:33Z</dcterms:modified>
</cp:coreProperties>
</file>