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68" r:id="rId2"/>
    <p:sldId id="272" r:id="rId3"/>
    <p:sldId id="279" r:id="rId4"/>
    <p:sldId id="260" r:id="rId5"/>
    <p:sldId id="273" r:id="rId6"/>
    <p:sldId id="283" r:id="rId7"/>
    <p:sldId id="259" r:id="rId8"/>
    <p:sldId id="261" r:id="rId9"/>
    <p:sldId id="274" r:id="rId10"/>
    <p:sldId id="270" r:id="rId11"/>
    <p:sldId id="262" r:id="rId12"/>
    <p:sldId id="269" r:id="rId13"/>
    <p:sldId id="271" r:id="rId14"/>
    <p:sldId id="275" r:id="rId15"/>
    <p:sldId id="276" r:id="rId16"/>
    <p:sldId id="277" r:id="rId17"/>
    <p:sldId id="278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0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34302F-C174-422D-83EA-F0508E1A0FC2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1229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pic>
        <p:nvPicPr>
          <p:cNvPr id="79" name="图片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875200" y="3718800"/>
            <a:ext cx="4110840" cy="425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75200" y="3718800"/>
            <a:ext cx="4110840" cy="918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just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11"/>
          <p:cNvPicPr/>
          <p:nvPr/>
        </p:nvPicPr>
        <p:blipFill>
          <a:blip r:embed="rId14" cstate="print"/>
          <a:srcRect l="1473" t="26027" r="6165" b="4480"/>
          <a:stretch>
            <a:fillRect/>
          </a:stretch>
        </p:blipFill>
        <p:spPr>
          <a:xfrm>
            <a:off x="0" y="2337840"/>
            <a:ext cx="7899120" cy="45198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3200" y="213840"/>
            <a:ext cx="10954080" cy="79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046FB6"/>
                </a:solidFill>
                <a:latin typeface="Arial"/>
                <a:ea typeface="黑体"/>
              </a:rPr>
              <a:t>单击鼠标编辑标题文字格式单击此处编辑母版标题样式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38680" y="1133640"/>
            <a:ext cx="10488600" cy="50997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第六大纲级别</a:t>
            </a:r>
            <a:endParaRPr/>
          </a:p>
          <a:p>
            <a:pPr algn="just">
              <a:lnSpc>
                <a:spcPct val="110000"/>
              </a:lnSpc>
              <a:buSzPct val="50000"/>
              <a:buFont typeface="Wingdings 2" charset="2"/>
              <a:buChar char=""/>
            </a:pPr>
            <a:r>
              <a:rPr lang="zh-CN" sz="2400">
                <a:solidFill>
                  <a:srgbClr val="454749"/>
                </a:solidFill>
                <a:latin typeface="Arial"/>
                <a:ea typeface="黑体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47494B"/>
                </a:solidFill>
                <a:latin typeface="Arial"/>
                <a:ea typeface="黑体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47494B"/>
                </a:solidFill>
                <a:latin typeface="Arial"/>
                <a:ea typeface="黑体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47494B"/>
                </a:solidFill>
                <a:latin typeface="Arial"/>
                <a:ea typeface="黑体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47494B"/>
                </a:solid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47494B"/>
                </a:solidFill>
                <a:latin typeface="Arial"/>
                <a:ea typeface="黑体"/>
              </a:rPr>
              <a:t>10/11/17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9DAB0-8FA7-4661-A01B-093FD707B238}" type="slidenum">
              <a:rPr lang="en-US" sz="1200">
                <a:solidFill>
                  <a:srgbClr val="47494B"/>
                </a:solidFill>
                <a:latin typeface="Arial"/>
                <a:ea typeface="黑体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68013" y="2743201"/>
            <a:ext cx="799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基于</a:t>
            </a:r>
            <a:r>
              <a:rPr lang="en-US" altLang="zh-CN" sz="4400" dirty="0" smtClean="0"/>
              <a:t>GANS</a:t>
            </a:r>
            <a:r>
              <a:rPr lang="zh-CN" altLang="en-US" sz="4400" dirty="0" smtClean="0"/>
              <a:t>的</a:t>
            </a:r>
            <a:r>
              <a:rPr lang="zh-CN" altLang="en-US" sz="4400" dirty="0" smtClean="0"/>
              <a:t>实时</a:t>
            </a:r>
            <a:r>
              <a:rPr lang="zh-CN" altLang="en-US" sz="4400" dirty="0" smtClean="0"/>
              <a:t>图</a:t>
            </a:r>
            <a:r>
              <a:rPr lang="zh-CN" altLang="en-US" sz="4400" dirty="0" smtClean="0"/>
              <a:t>像风格迁移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787150" y="4940710"/>
            <a:ext cx="3495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汇报</a:t>
            </a:r>
            <a:r>
              <a:rPr lang="zh-CN" altLang="en-US" sz="2800" dirty="0" smtClean="0"/>
              <a:t>人：任敬维</a:t>
            </a:r>
            <a:endParaRPr lang="en-US" altLang="zh-CN" sz="2800" dirty="0" smtClean="0"/>
          </a:p>
          <a:p>
            <a:r>
              <a:rPr lang="en-US" altLang="zh-CN" sz="2800" dirty="0" smtClean="0"/>
              <a:t>    2018. 9. 15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.USER-20161226XH\Desktop\style_images\styleoutput\wa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2894" y="1694781"/>
            <a:ext cx="5949422" cy="38358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5810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风格图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665" y="56043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实验结果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73200" y="213840"/>
            <a:ext cx="10954080" cy="79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7" name="TextShape 2"/>
          <p:cNvSpPr txBox="1"/>
          <p:nvPr/>
        </p:nvSpPr>
        <p:spPr>
          <a:xfrm>
            <a:off x="1138680" y="1133640"/>
            <a:ext cx="10488600" cy="50997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10000"/>
              </a:lnSpc>
              <a:buSzPct val="50000"/>
            </a:pPr>
            <a:endParaRPr dirty="0"/>
          </a:p>
        </p:txBody>
      </p:sp>
      <p:pic>
        <p:nvPicPr>
          <p:cNvPr id="2053" name="Picture 5" descr="C:\Users\Administrator.USER-20161226XH\Desktop\style_images\yuan\wave\c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94" y="1514781"/>
            <a:ext cx="4513006" cy="3238500"/>
          </a:xfrm>
          <a:prstGeom prst="rect">
            <a:avLst/>
          </a:prstGeom>
          <a:noFill/>
        </p:spPr>
      </p:pic>
      <p:pic>
        <p:nvPicPr>
          <p:cNvPr id="2054" name="Picture 6" descr="C:\Users\Administrator.USER-20161226XH\Desktop\style_images\styleoutput\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2749" y="1559027"/>
            <a:ext cx="4675237" cy="32385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17290" y="536756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原论文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4786" y="5441532"/>
            <a:ext cx="11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gans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.USER-20161226XH\Desktop\style_images\styleoutput\tes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4542" y="693733"/>
            <a:ext cx="5717458" cy="3952010"/>
          </a:xfrm>
          <a:prstGeom prst="rect">
            <a:avLst/>
          </a:prstGeom>
          <a:noFill/>
        </p:spPr>
      </p:pic>
      <p:pic>
        <p:nvPicPr>
          <p:cNvPr id="3075" name="Picture 3" descr="C:\Users\Administrator.USER-20161226XH\Desktop\style_images\yuan\wave\建筑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678"/>
            <a:ext cx="6154911" cy="390832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00748" y="5279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原论文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8310" y="53536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gans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.USER-20161226XH\Desktop\style_images\styleoutput\testlove33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2527" y="1190318"/>
            <a:ext cx="3600450" cy="3912624"/>
          </a:xfrm>
          <a:prstGeom prst="rect">
            <a:avLst/>
          </a:prstGeom>
          <a:noFill/>
        </p:spPr>
      </p:pic>
      <p:pic>
        <p:nvPicPr>
          <p:cNvPr id="5123" name="Picture 3" descr="C:\Users\Administrator.USER-20161226XH\Desktop\style_images\yuan\wave\lo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316" y="1150374"/>
            <a:ext cx="3762682" cy="3923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.USER-20161226XH\Desktop\style_images\scre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407" y="318892"/>
            <a:ext cx="5690419" cy="534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C:\Users\Administrator.USER-20161226XH\Desktop\style_images\实验结果\scream\capyu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407" y="954343"/>
            <a:ext cx="4876800" cy="3238500"/>
          </a:xfrm>
          <a:prstGeom prst="rect">
            <a:avLst/>
          </a:prstGeom>
          <a:noFill/>
        </p:spPr>
      </p:pic>
      <p:pic>
        <p:nvPicPr>
          <p:cNvPr id="3083" name="Picture 11" descr="C:\Users\Administrator.USER-20161226XH\Desktop\style_images\实验结果\scream\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3032" y="924845"/>
            <a:ext cx="5024284" cy="33364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.USER-20161226XH\Desktop\style_images\实验结果\scream\childernyu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806" y="1005348"/>
            <a:ext cx="3851174" cy="3851174"/>
          </a:xfrm>
          <a:prstGeom prst="rect">
            <a:avLst/>
          </a:prstGeom>
          <a:noFill/>
        </p:spPr>
      </p:pic>
      <p:pic>
        <p:nvPicPr>
          <p:cNvPr id="4099" name="Picture 3" descr="C:\Users\Administrator.USER-20161226XH\Desktop\style_images\实验结果\scream\childe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278" y="1032387"/>
            <a:ext cx="3779888" cy="3779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.USER-20161226XH\Desktop\style_images\实验结果\scream\fengjingyu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77" y="1044064"/>
            <a:ext cx="5509752" cy="3822905"/>
          </a:xfrm>
          <a:prstGeom prst="rect">
            <a:avLst/>
          </a:prstGeom>
          <a:noFill/>
        </p:spPr>
      </p:pic>
      <p:pic>
        <p:nvPicPr>
          <p:cNvPr id="5123" name="Picture 3" descr="C:\Users\Administrator.USER-20161226XH\Desktop\style_images\实验结果\scream\feng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4259" y="985070"/>
            <a:ext cx="6071264" cy="3852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.USER-20161226XH\Desktop\style_images\实验结果\jianzhu\jianzh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835" y="1104670"/>
            <a:ext cx="5491208" cy="41343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.USER-20161226XH\Desktop\style_images\实验结果\jianzhu\feng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909" y="1351280"/>
            <a:ext cx="5266954" cy="3521166"/>
          </a:xfrm>
          <a:prstGeom prst="rect">
            <a:avLst/>
          </a:prstGeom>
          <a:noFill/>
        </p:spPr>
      </p:pic>
      <p:pic>
        <p:nvPicPr>
          <p:cNvPr id="4099" name="Picture 3" descr="C:\Users\Administrator.USER-20161226XH\Desktop\style_images\实验结果\jianzhu\fengjingyu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3630"/>
            <a:ext cx="5617849" cy="3755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492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86"/>
            <a:ext cx="12212330" cy="68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.USER-20161226XH\Desktop\style_images\实验结果\jianzhu\c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823" y="1568269"/>
            <a:ext cx="4876800" cy="3238500"/>
          </a:xfrm>
          <a:prstGeom prst="rect">
            <a:avLst/>
          </a:prstGeom>
          <a:noFill/>
        </p:spPr>
      </p:pic>
      <p:pic>
        <p:nvPicPr>
          <p:cNvPr id="5123" name="Picture 3" descr="C:\Users\Administrator.USER-20161226XH\Desktop\style_images\实验结果\jianzhu\capyu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580" y="1619885"/>
            <a:ext cx="4876800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572" y="368399"/>
            <a:ext cx="6168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A Neural Algorithm of Artistic Style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" y="2652408"/>
            <a:ext cx="110664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6026" y="1168032"/>
            <a:ext cx="106090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Gatys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2015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年发表的论文 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A Neural Algorithm of Artistic Style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里首先用深度学习的方式来实现风格迁移（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style-transfer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）。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200" y="2398281"/>
            <a:ext cx="9410408" cy="44597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4296" y="215152"/>
            <a:ext cx="111841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论文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Perceptual Losses for Real-Time Style Transfer and Super-Resolution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2016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52284" y="1180237"/>
            <a:ext cx="10196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提出训练一个算法来训练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generator net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，内容图片经过一个前向传播就可以合成目标图像，在比较好的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GPU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上实现了实时的风格迁移（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real-time style-transfer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）。整体结构如下，分为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transform net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loss net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4138" y="7961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总的误差为：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5411" y="497329"/>
            <a:ext cx="8083001" cy="1257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8477" y="2288908"/>
            <a:ext cx="10181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反向传播算法，求得误差对于图像像素点的梯度：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迭代的更新像素值，使得    拥有   的内容和   的风格。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5690" y="2138515"/>
            <a:ext cx="1104894" cy="5961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0211" y="2817214"/>
            <a:ext cx="390540" cy="323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07302" y="2844671"/>
            <a:ext cx="347458" cy="3693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8388" y="2817265"/>
            <a:ext cx="306989" cy="3306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1203" y="4026310"/>
            <a:ext cx="1979537" cy="14609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7406" y="3996812"/>
            <a:ext cx="1979537" cy="146188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4419735" y="4727282"/>
            <a:ext cx="98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.USER-20161226XH\Desktop\style_images\内容图\fg4waveyu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582" y="1784554"/>
            <a:ext cx="4847338" cy="34479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3458" y="309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可</a:t>
            </a:r>
            <a:r>
              <a:rPr lang="zh-CN" altLang="en-US" sz="3600" dirty="0" smtClean="0"/>
              <a:t>能存在的问题</a:t>
            </a:r>
            <a:endParaRPr lang="zh-CN" altLang="en-US" sz="3600" dirty="0"/>
          </a:p>
        </p:txBody>
      </p:sp>
      <p:pic>
        <p:nvPicPr>
          <p:cNvPr id="1027" name="Picture 3" descr="C:\Users\Administrator.USER-20161226XH\Desktop\style_images\内容图\fgwa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540" y="1699559"/>
            <a:ext cx="5201265" cy="347814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41755" y="5515897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原论文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3200" y="213840"/>
            <a:ext cx="10954080" cy="79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46FB6"/>
                </a:solidFill>
                <a:latin typeface="Arial"/>
                <a:ea typeface="黑体"/>
              </a:rPr>
              <a:t>论文</a:t>
            </a:r>
            <a:r>
              <a:rPr lang="en-US" altLang="zh-CN" sz="3200" dirty="0" smtClean="0">
                <a:solidFill>
                  <a:srgbClr val="046FB6"/>
                </a:solidFill>
                <a:latin typeface="Arial"/>
                <a:ea typeface="黑体"/>
              </a:rPr>
              <a:t>2</a:t>
            </a:r>
            <a:r>
              <a:rPr lang="zh-CN" altLang="en-US" sz="3200" dirty="0" smtClean="0">
                <a:solidFill>
                  <a:srgbClr val="046FB6"/>
                </a:solidFill>
                <a:latin typeface="Arial"/>
                <a:ea typeface="黑体"/>
              </a:rPr>
              <a:t>：</a:t>
            </a:r>
            <a:r>
              <a:rPr lang="en-US" altLang="zh-CN" sz="3200" dirty="0" err="1" smtClean="0">
                <a:solidFill>
                  <a:srgbClr val="046FB6"/>
                </a:solidFill>
                <a:latin typeface="Arial"/>
                <a:ea typeface="黑体"/>
              </a:rPr>
              <a:t>Adveisarial</a:t>
            </a:r>
            <a:r>
              <a:rPr lang="en-US" altLang="zh-CN" sz="3200" dirty="0" smtClean="0">
                <a:solidFill>
                  <a:srgbClr val="046FB6"/>
                </a:solidFill>
                <a:latin typeface="Arial"/>
                <a:ea typeface="黑体"/>
              </a:rPr>
              <a:t>  nets</a:t>
            </a:r>
            <a:endParaRPr dirty="0"/>
          </a:p>
        </p:txBody>
      </p:sp>
      <p:sp>
        <p:nvSpPr>
          <p:cNvPr id="145" name="TextShape 2"/>
          <p:cNvSpPr txBox="1"/>
          <p:nvPr/>
        </p:nvSpPr>
        <p:spPr>
          <a:xfrm>
            <a:off x="1138680" y="1133640"/>
            <a:ext cx="10488600" cy="50997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10000"/>
              </a:lnSpc>
              <a:buSzPct val="50000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069" y="1696063"/>
            <a:ext cx="9372002" cy="432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6929" y="3648689"/>
            <a:ext cx="1314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59881" y="1150063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Ian J. </a:t>
            </a:r>
            <a:r>
              <a:rPr lang="en-US" altLang="zh-CN" dirty="0" err="1" smtClean="0"/>
              <a:t>Goodfellow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3"/>
          <p:cNvSpPr/>
          <p:nvPr/>
        </p:nvSpPr>
        <p:spPr>
          <a:xfrm>
            <a:off x="7947000" y="1815480"/>
            <a:ext cx="3816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131" y="936042"/>
            <a:ext cx="9866670" cy="547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6917" y="368709"/>
            <a:ext cx="825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改进后的网络结构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对上述两个网络进行改进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924" y="179899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总的误差为：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8714" y="1485470"/>
            <a:ext cx="8083001" cy="125772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5600" y="1874550"/>
            <a:ext cx="462272" cy="5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94620" y="4085304"/>
            <a:ext cx="581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：判别网络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的交叉熵损失函数</a:t>
            </a:r>
            <a:endParaRPr lang="zh-CN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4003" y="3982066"/>
            <a:ext cx="4587157" cy="10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65" y="1681316"/>
            <a:ext cx="525637" cy="76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388" y="3942736"/>
            <a:ext cx="525637" cy="76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286</Words>
  <Application>Microsoft Office PowerPoint</Application>
  <PresentationFormat>自定义</PresentationFormat>
  <Paragraphs>23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56</cp:revision>
  <dcterms:modified xsi:type="dcterms:W3CDTF">2018-09-14T13:47:37Z</dcterms:modified>
</cp:coreProperties>
</file>