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70" r:id="rId3"/>
    <p:sldId id="257" r:id="rId4"/>
    <p:sldId id="313" r:id="rId5"/>
    <p:sldId id="314" r:id="rId6"/>
    <p:sldId id="316" r:id="rId7"/>
    <p:sldId id="303" r:id="rId8"/>
    <p:sldId id="320" r:id="rId9"/>
    <p:sldId id="319" r:id="rId10"/>
    <p:sldId id="2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400FE-31B5-4DC2-8EF0-010AB56B336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676D-D52B-4C3A-A4C6-40F99AE49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3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1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4CDDA-549B-4719-9A28-0A4138083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6FE9E-F68E-4A1F-AABA-763A746B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37A3D-7ACF-470E-96DD-EB5A8733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F9A66-DB97-426D-8072-4324D57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6F84C-9BC1-4A8D-A21D-E92DA13E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68A8-4CA0-4E7B-8599-15692C0B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AB464-4FB5-469A-879E-BA452F7A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96BE4-81F9-48E4-9CD2-CA8D394A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48D85-4CCF-43BD-B329-EA9EDBE8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9A89B-DC0B-4FEC-B0AF-CCB86299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4BDF7-77B0-46FB-AAF4-A0428409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40823-2719-475D-AA5A-02ACAA3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3C9B-193B-4922-8065-E6F9FD9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F018B-786F-4F6E-B394-B79308F7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AAA69-9ABD-4DDC-BF11-536EA7CB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8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951416"/>
      </p:ext>
    </p:extLst>
  </p:cSld>
  <p:clrMapOvr>
    <a:masterClrMapping/>
  </p:clrMapOvr>
  <p:transition spd="slow" advTm="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565950" y="657567"/>
            <a:ext cx="10999893" cy="0"/>
          </a:xfrm>
          <a:prstGeom prst="line">
            <a:avLst/>
          </a:prstGeom>
          <a:ln w="25400">
            <a:solidFill>
              <a:srgbClr val="1D6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3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b="6740"/>
          <a:stretch/>
        </p:blipFill>
        <p:spPr>
          <a:xfrm>
            <a:off x="244648" y="6162558"/>
            <a:ext cx="768000" cy="443442"/>
          </a:xfrm>
          <a:prstGeom prst="rect">
            <a:avLst/>
          </a:prstGeom>
        </p:spPr>
      </p:pic>
      <p:sp>
        <p:nvSpPr>
          <p:cNvPr id="8" name="平行四边形 7"/>
          <p:cNvSpPr/>
          <p:nvPr userDrawn="1"/>
        </p:nvSpPr>
        <p:spPr>
          <a:xfrm rot="16200000" flipH="1">
            <a:off x="4078942" y="-2667001"/>
            <a:ext cx="4034119" cy="12192001"/>
          </a:xfrm>
          <a:prstGeom prst="parallelogram">
            <a:avLst>
              <a:gd name="adj" fmla="val 15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7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0"/>
            <a:ext cx="12192000" cy="1137600"/>
          </a:xfrm>
          <a:custGeom>
            <a:avLst/>
            <a:gdLst>
              <a:gd name="connsiteX0" fmla="*/ 0 w 9144000"/>
              <a:gd name="connsiteY0" fmla="*/ 0 h 1137600"/>
              <a:gd name="connsiteX1" fmla="*/ 9144000 w 9144000"/>
              <a:gd name="connsiteY1" fmla="*/ 0 h 1137600"/>
              <a:gd name="connsiteX2" fmla="*/ 9144000 w 9144000"/>
              <a:gd name="connsiteY2" fmla="*/ 1137600 h 1137600"/>
              <a:gd name="connsiteX3" fmla="*/ 0 w 9144000"/>
              <a:gd name="connsiteY3" fmla="*/ 1137600 h 1137600"/>
              <a:gd name="connsiteX4" fmla="*/ 0 w 9144000"/>
              <a:gd name="connsiteY4" fmla="*/ 1137599 h 1137600"/>
              <a:gd name="connsiteX5" fmla="*/ 9143999 w 9144000"/>
              <a:gd name="connsiteY5" fmla="*/ 1137599 h 1137600"/>
              <a:gd name="connsiteX6" fmla="*/ 9143999 w 9144000"/>
              <a:gd name="connsiteY6" fmla="*/ 927846 h 1137600"/>
              <a:gd name="connsiteX7" fmla="*/ 0 w 9144000"/>
              <a:gd name="connsiteY7" fmla="*/ 1137599 h 11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137600">
                <a:moveTo>
                  <a:pt x="0" y="0"/>
                </a:moveTo>
                <a:lnTo>
                  <a:pt x="9144000" y="0"/>
                </a:lnTo>
                <a:lnTo>
                  <a:pt x="9144000" y="1137600"/>
                </a:lnTo>
                <a:lnTo>
                  <a:pt x="0" y="1137600"/>
                </a:lnTo>
                <a:lnTo>
                  <a:pt x="0" y="1137599"/>
                </a:lnTo>
                <a:lnTo>
                  <a:pt x="9143999" y="1137599"/>
                </a:lnTo>
                <a:lnTo>
                  <a:pt x="9143999" y="927846"/>
                </a:lnTo>
                <a:lnTo>
                  <a:pt x="0" y="11375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31403" y="245178"/>
            <a:ext cx="11088000" cy="612000"/>
          </a:xfrm>
        </p:spPr>
        <p:txBody>
          <a:bodyPr>
            <a:noAutofit/>
          </a:bodyPr>
          <a:lstStyle>
            <a:lvl1pPr marL="0" indent="0" algn="l">
              <a:buNone/>
              <a:defRPr sz="4200" b="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6605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E9E2-F23F-4548-8BDC-5DC7F792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86D21-015C-401F-A611-AD73A0EE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2652A-7800-4BE6-AC95-03AF1E8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A8AE9-BAB6-4D52-88B4-B9E7D556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BF2FC-36E5-4261-90C2-ADBA4AF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2042-E058-46A2-87D0-8CF971DB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73CC9-89AF-49D4-B138-9A14748A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19768-249E-4DE2-B2B2-BDFC608C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DF228-4B3D-4470-B39A-937E53A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9684B-F2B5-4683-A009-BDF8CF93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8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65CB0-0311-4511-A5DA-8A0E701F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47033-2C90-4D07-8B0B-7CCC8F7C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F2ED7-4622-4ABF-AA76-B8FB714E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DF85A-82F6-4348-B930-A7B86CB4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A4B5C-38DA-4674-B182-8EE34969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D6B9C-5958-4453-878A-13B607DA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D5BB7-D6BA-4B3D-8D0B-DAED3A41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F511D-34E9-4CE8-9F07-A51B1E59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000BC-252C-40EC-8695-145A6CBD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3CC1E-4B92-466F-870D-7403BCE28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4B2204-40C5-4F8A-B50B-30D4F995A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54E12C-1130-426E-94E4-97C95C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4EBA9-1AC5-401E-8770-C0FE7DA0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8CBB40-6248-4D47-B319-20E86A2B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9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9F4F-E838-41F7-BFAE-50C79E0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935E5-4A76-4687-AE03-C503C0E1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0EABCD-5DB9-4ACD-96D0-152319C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182C27-8123-4F96-A433-9F425CFD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9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9C40C-2B4A-48A4-81E8-10B01388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5559EA-6A63-4156-B7DB-FEA0B0F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88084-59A8-4513-B5D0-6F93266D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04B9-B585-4E5B-A809-7B29DCBE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DE3B1-4BFF-46CE-9636-DD95091F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427E5-AF40-4D96-9287-0BBFE919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9FF9E-BD55-4130-A877-1ED1E063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75BBB-15C2-4523-BA18-1E83F7C3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9EBFB-7222-41F2-BC3C-66CF753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D26A-590F-4675-9BB1-A4BEAE84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4EB14-702B-4BFE-9B12-55313726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9131B-AF54-46F4-B3AE-F3B29654B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15481-B9EE-41DF-BE19-05833A26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3E7C2-0ADF-4616-B77B-8502D841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07179-1777-4A44-A8EC-2214FF5F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D94B7-B633-4F36-9C04-FABF935A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2E1EE-AAE0-4A73-828F-74849400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6AE50-F8C9-4647-8BD8-FC06A836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502-918B-4581-9547-B5F1CE7DCD1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5F0-5C43-4AE7-A1F0-19E3CF3A5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4F556-1EA5-4BD5-A034-903D9F485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8A81-86E8-445B-8039-16153F0ED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6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4798789" y="6637890"/>
            <a:ext cx="6025774" cy="0"/>
          </a:xfrm>
          <a:prstGeom prst="line">
            <a:avLst/>
          </a:prstGeom>
          <a:ln w="25400">
            <a:solidFill>
              <a:srgbClr val="1D6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00016605-08D4-4ADC-86F9-570DC3F06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8682" y="-42017"/>
            <a:ext cx="5505842" cy="6899829"/>
          </a:xfrm>
          <a:prstGeom prst="rect">
            <a:avLst/>
          </a:prstGeom>
        </p:spPr>
      </p:pic>
      <p:sp>
        <p:nvSpPr>
          <p:cNvPr id="11" name="PA_文本框 6">
            <a:extLst>
              <a:ext uri="{FF2B5EF4-FFF2-40B4-BE49-F238E27FC236}">
                <a16:creationId xmlns:a16="http://schemas.microsoft.com/office/drawing/2014/main" id="{D572D049-19E1-4F09-AF89-93FBB3532EE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48233" y="1331559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F3506B-43D5-4FA2-BB70-983CE11F8A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6005839" y="1539380"/>
            <a:ext cx="936104" cy="1044116"/>
          </a:xfrm>
          <a:prstGeom prst="rect">
            <a:avLst/>
          </a:prstGeom>
        </p:spPr>
      </p:pic>
      <p:sp>
        <p:nvSpPr>
          <p:cNvPr id="14" name="PA_文本框 6">
            <a:extLst>
              <a:ext uri="{FF2B5EF4-FFF2-40B4-BE49-F238E27FC236}">
                <a16:creationId xmlns:a16="http://schemas.microsoft.com/office/drawing/2014/main" id="{DDDDC950-5F9A-415D-930E-503E0A5D8B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17724" y="1293224"/>
            <a:ext cx="1527982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" name="PA_半闭框 7">
            <a:extLst>
              <a:ext uri="{FF2B5EF4-FFF2-40B4-BE49-F238E27FC236}">
                <a16:creationId xmlns:a16="http://schemas.microsoft.com/office/drawing/2014/main" id="{D41D47DF-C8DB-475A-B431-070B563066B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470899" y="2811883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_半闭框 7">
            <a:extLst>
              <a:ext uri="{FF2B5EF4-FFF2-40B4-BE49-F238E27FC236}">
                <a16:creationId xmlns:a16="http://schemas.microsoft.com/office/drawing/2014/main" id="{1BA1096C-3481-4E35-ADB0-E77206A0D13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 flipV="1">
            <a:off x="8558755" y="3794485"/>
            <a:ext cx="2592936" cy="94430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1A2CB14D-9C63-40B9-B694-3D31D31C49C4}"/>
              </a:ext>
            </a:extLst>
          </p:cNvPr>
          <p:cNvSpPr txBox="1"/>
          <p:nvPr/>
        </p:nvSpPr>
        <p:spPr>
          <a:xfrm>
            <a:off x="6941943" y="4134137"/>
            <a:ext cx="40775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汇报人：范可</a:t>
            </a:r>
            <a:r>
              <a:rPr lang="en-US" altLang="zh-CN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</a:t>
            </a:r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04/24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623529-F141-460C-BD65-81DF33F1DA8D}"/>
              </a:ext>
            </a:extLst>
          </p:cNvPr>
          <p:cNvSpPr txBox="1"/>
          <p:nvPr/>
        </p:nvSpPr>
        <p:spPr>
          <a:xfrm>
            <a:off x="6063882" y="2933808"/>
            <a:ext cx="5104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 </a:t>
            </a:r>
            <a:r>
              <a:rPr lang="en-US" altLang="zh-CN" sz="2800" dirty="0"/>
              <a:t>8.2 </a:t>
            </a:r>
            <a:r>
              <a:rPr lang="zh-CN" altLang="en-US" sz="2800" dirty="0"/>
              <a:t>：数字图像边缘检测</a:t>
            </a:r>
            <a:r>
              <a:rPr lang="en-US" altLang="zh-CN" sz="2800" dirty="0"/>
              <a:t>(Sobel </a:t>
            </a:r>
            <a:r>
              <a:rPr lang="zh-CN" altLang="en-US" sz="2800" dirty="0"/>
              <a:t>算子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9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 autoUpdateAnimBg="0"/>
      <p:bldP spid="17" grpId="0" animBg="1" autoUpdateAnimBg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2208769" y="1653351"/>
            <a:ext cx="2191898" cy="24894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50" name="矩形 49"/>
          <p:cNvSpPr/>
          <p:nvPr/>
        </p:nvSpPr>
        <p:spPr>
          <a:xfrm>
            <a:off x="6000019" y="2604702"/>
            <a:ext cx="3968586" cy="461637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</a:t>
            </a:r>
            <a:r>
              <a:rPr lang="zh-CN" altLang="en-US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边缘检测</a:t>
            </a:r>
            <a:r>
              <a:rPr lang="en-US" altLang="zh-CN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(Sobel </a:t>
            </a:r>
            <a:r>
              <a:rPr lang="zh-CN" altLang="en-US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算子</a:t>
            </a:r>
            <a:r>
              <a:rPr lang="en-US" altLang="zh-CN" sz="2400" dirty="0"/>
              <a:t>)</a:t>
            </a:r>
            <a:endParaRPr lang="zh-CN" altLang="zh-CN" sz="2266" b="1" kern="100" dirty="0">
              <a:solidFill>
                <a:schemeClr val="accent1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872834" y="2133256"/>
            <a:ext cx="2360418" cy="26808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911203" y="2921171"/>
            <a:ext cx="2217186" cy="101537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599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3599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sz="2399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sz="2399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0DF706-337C-4238-9C24-E7E95C550DAA}"/>
              </a:ext>
            </a:extLst>
          </p:cNvPr>
          <p:cNvSpPr/>
          <p:nvPr/>
        </p:nvSpPr>
        <p:spPr>
          <a:xfrm>
            <a:off x="6000019" y="3428860"/>
            <a:ext cx="3260452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程序</a:t>
            </a:r>
            <a:endParaRPr lang="zh-CN" altLang="zh-CN" sz="2266" b="1" kern="100" dirty="0">
              <a:solidFill>
                <a:schemeClr val="accent1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FD057B-07E2-4E23-8D60-9331BE98325E}"/>
              </a:ext>
            </a:extLst>
          </p:cNvPr>
          <p:cNvSpPr/>
          <p:nvPr/>
        </p:nvSpPr>
        <p:spPr>
          <a:xfrm>
            <a:off x="6000019" y="4232371"/>
            <a:ext cx="3968586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</a:t>
            </a:r>
            <a:r>
              <a:rPr lang="zh-CN" altLang="en-US" sz="2266" b="1" kern="100" dirty="0">
                <a:solidFill>
                  <a:schemeClr val="accent1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改动</a:t>
            </a:r>
            <a:endParaRPr lang="zh-CN" altLang="zh-CN" sz="2266" b="1" kern="100" dirty="0">
              <a:solidFill>
                <a:schemeClr val="accent1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8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E4628A-67B8-440C-8533-EB0821DDB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11" y="2814716"/>
            <a:ext cx="2658065" cy="2658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3CEE90-1939-4F3E-89DA-BABB43FD0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95" y="2814716"/>
            <a:ext cx="2707829" cy="27078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ABA5E3-873D-4611-987E-2C7B778FC368}"/>
              </a:ext>
            </a:extLst>
          </p:cNvPr>
          <p:cNvSpPr txBox="1">
            <a:spLocks/>
          </p:cNvSpPr>
          <p:nvPr/>
        </p:nvSpPr>
        <p:spPr>
          <a:xfrm>
            <a:off x="521559" y="193400"/>
            <a:ext cx="2610344" cy="339194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边缘检测</a:t>
            </a: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C4FEFF-8EB5-4188-B92B-F174062FC64B}"/>
              </a:ext>
            </a:extLst>
          </p:cNvPr>
          <p:cNvSpPr txBox="1"/>
          <p:nvPr/>
        </p:nvSpPr>
        <p:spPr>
          <a:xfrm>
            <a:off x="1970821" y="5706047"/>
            <a:ext cx="30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Lena</a:t>
            </a:r>
            <a:r>
              <a:rPr lang="zh-CN" altLang="en-US" dirty="0"/>
              <a:t>原图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A142E-47EF-4B66-8D8E-365C0AAE7427}"/>
              </a:ext>
            </a:extLst>
          </p:cNvPr>
          <p:cNvSpPr txBox="1"/>
          <p:nvPr/>
        </p:nvSpPr>
        <p:spPr>
          <a:xfrm>
            <a:off x="7395017" y="5727805"/>
            <a:ext cx="30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Lena</a:t>
            </a:r>
            <a:r>
              <a:rPr lang="zh-CN" altLang="en-US" dirty="0"/>
              <a:t>边缘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5B81AE-A703-4D1F-8CF0-D6102A1EBCDD}"/>
              </a:ext>
            </a:extLst>
          </p:cNvPr>
          <p:cNvSpPr/>
          <p:nvPr/>
        </p:nvSpPr>
        <p:spPr>
          <a:xfrm>
            <a:off x="1569603" y="1067366"/>
            <a:ext cx="8554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定义：边缘是不同区域的分界线，是周围（局部）像素有显著变化的像素的集合，有幅值与方向两个属性。这个不是绝对的定义，主要记住边缘是局部特征以及周围像素显著变化产生边缘。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5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596E19-2522-4876-87D1-B2ED2E0AAF7F}"/>
              </a:ext>
            </a:extLst>
          </p:cNvPr>
          <p:cNvSpPr/>
          <p:nvPr/>
        </p:nvSpPr>
        <p:spPr>
          <a:xfrm>
            <a:off x="948611" y="1127745"/>
            <a:ext cx="1079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周围（局部）像素有显著变化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表示的一个方法就是是使用 导数 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梯度值的大变预示着图像中内容的显著变化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Sobel </a:t>
            </a:r>
            <a:r>
              <a:rPr lang="zh-CN" altLang="en-US" dirty="0"/>
              <a:t>算子是一个离散微分算子，用来计算图像灰度函数的近似梯度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6FE7-05F3-43BA-A16F-B6C6EEF909FF}"/>
              </a:ext>
            </a:extLst>
          </p:cNvPr>
          <p:cNvSpPr txBox="1">
            <a:spLocks/>
          </p:cNvSpPr>
          <p:nvPr/>
        </p:nvSpPr>
        <p:spPr>
          <a:xfrm>
            <a:off x="521559" y="193400"/>
            <a:ext cx="2610344" cy="339194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Sobel</a:t>
            </a: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算子</a:t>
            </a: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71B49-1365-422C-B3B3-A0BC89FE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5" y="2657323"/>
            <a:ext cx="4056818" cy="1598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4162BB-BE61-426F-821B-EC3B4FC7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4" y="2600636"/>
            <a:ext cx="4316711" cy="1604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4F9954-BB9A-40C9-B5EF-A37E718A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900" y="4477639"/>
            <a:ext cx="3914043" cy="929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EF1A3F-763B-43CD-AB58-B2791C3F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598" y="5528043"/>
            <a:ext cx="3007693" cy="66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AAB403-A13A-4D30-A4FB-17CA56D41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256" y="5488291"/>
            <a:ext cx="3078722" cy="7467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D2AF42-834C-49DA-82E7-E5B66421AB98}"/>
              </a:ext>
            </a:extLst>
          </p:cNvPr>
          <p:cNvCxnSpPr/>
          <p:nvPr/>
        </p:nvCxnSpPr>
        <p:spPr>
          <a:xfrm flipV="1">
            <a:off x="8901404" y="2864498"/>
            <a:ext cx="597159" cy="5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8A66520-6427-45B0-BAE3-4B6CFD1B6213}"/>
              </a:ext>
            </a:extLst>
          </p:cNvPr>
          <p:cNvSpPr txBox="1"/>
          <p:nvPr/>
        </p:nvSpPr>
        <p:spPr>
          <a:xfrm>
            <a:off x="9265298" y="2543629"/>
            <a:ext cx="21977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实验图：</a:t>
            </a:r>
            <a:r>
              <a:rPr lang="en-US" altLang="zh-CN" dirty="0"/>
              <a:t>80</a:t>
            </a:r>
            <a:r>
              <a:rPr lang="zh-CN" altLang="en-US" dirty="0"/>
              <a:t>*</a:t>
            </a:r>
            <a:r>
              <a:rPr lang="en-US" altLang="zh-CN" dirty="0"/>
              <a:t>80</a:t>
            </a:r>
            <a:r>
              <a:rPr lang="zh-CN" altLang="en-US" dirty="0"/>
              <a:t>的矩阵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B400C-2911-429D-8C3A-B0045FBEB7D9}"/>
              </a:ext>
            </a:extLst>
          </p:cNvPr>
          <p:cNvSpPr txBox="1"/>
          <p:nvPr/>
        </p:nvSpPr>
        <p:spPr>
          <a:xfrm>
            <a:off x="2151221" y="4180846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水平方向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BA3AB9-C957-4C74-967C-ACB62F781F2B}"/>
              </a:ext>
            </a:extLst>
          </p:cNvPr>
          <p:cNvSpPr txBox="1"/>
          <p:nvPr/>
        </p:nvSpPr>
        <p:spPr>
          <a:xfrm>
            <a:off x="6873876" y="4169345"/>
            <a:ext cx="22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垂直方向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B2F85D-A29C-4899-9F7C-02513115DEA8}"/>
              </a:ext>
            </a:extLst>
          </p:cNvPr>
          <p:cNvSpPr txBox="1"/>
          <p:nvPr/>
        </p:nvSpPr>
        <p:spPr>
          <a:xfrm>
            <a:off x="2122556" y="6101982"/>
            <a:ext cx="186612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实验程序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23678D-DFFC-429C-B6C1-938D385A5D58}"/>
              </a:ext>
            </a:extLst>
          </p:cNvPr>
          <p:cNvSpPr txBox="1"/>
          <p:nvPr/>
        </p:nvSpPr>
        <p:spPr>
          <a:xfrm>
            <a:off x="7029224" y="6108593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我的改动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6EFEFB-95ED-402C-80F5-0463727CD1DA}"/>
              </a:ext>
            </a:extLst>
          </p:cNvPr>
          <p:cNvSpPr txBox="1"/>
          <p:nvPr/>
        </p:nvSpPr>
        <p:spPr>
          <a:xfrm>
            <a:off x="429207" y="565435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简化版：</a:t>
            </a:r>
          </a:p>
        </p:txBody>
      </p:sp>
    </p:spTree>
    <p:extLst>
      <p:ext uri="{BB962C8B-B14F-4D97-AF65-F5344CB8AC3E}">
        <p14:creationId xmlns:p14="http://schemas.microsoft.com/office/powerpoint/2010/main" val="17650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F03739-97E1-4DDB-A02F-E280C694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97" y="1515136"/>
            <a:ext cx="6805956" cy="41205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E605-1CC3-4612-A067-9FC1EB68F264}"/>
              </a:ext>
            </a:extLst>
          </p:cNvPr>
          <p:cNvSpPr txBox="1">
            <a:spLocks/>
          </p:cNvSpPr>
          <p:nvPr/>
        </p:nvSpPr>
        <p:spPr>
          <a:xfrm>
            <a:off x="521559" y="193400"/>
            <a:ext cx="2610344" cy="339194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卷积</a:t>
            </a: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828311-3185-423F-8411-527CC04F3A27}"/>
              </a:ext>
            </a:extLst>
          </p:cNvPr>
          <p:cNvSpPr txBox="1"/>
          <p:nvPr/>
        </p:nvSpPr>
        <p:spPr>
          <a:xfrm>
            <a:off x="4482197" y="4805265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1E870-35E5-4365-A220-699A0769B8D7}"/>
              </a:ext>
            </a:extLst>
          </p:cNvPr>
          <p:cNvSpPr txBox="1"/>
          <p:nvPr/>
        </p:nvSpPr>
        <p:spPr>
          <a:xfrm>
            <a:off x="4052989" y="4215490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卷积核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sz="1400" dirty="0"/>
              <a:t>3x3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C72C8-53B4-426C-90BD-F5A6190C292D}"/>
              </a:ext>
            </a:extLst>
          </p:cNvPr>
          <p:cNvSpPr txBox="1"/>
          <p:nvPr/>
        </p:nvSpPr>
        <p:spPr>
          <a:xfrm>
            <a:off x="1826731" y="1875453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7x7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EFEED4-6227-48A6-9DBB-7A2544C6DB55}"/>
              </a:ext>
            </a:extLst>
          </p:cNvPr>
          <p:cNvSpPr txBox="1"/>
          <p:nvPr/>
        </p:nvSpPr>
        <p:spPr>
          <a:xfrm>
            <a:off x="5256638" y="1145804"/>
            <a:ext cx="593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0x4+0x0+0x0+0x0+1x0+1x0+0x0+1x0+2x(-4)=-8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4F29E-6190-44B9-A048-B4EE5BF06272}"/>
              </a:ext>
            </a:extLst>
          </p:cNvPr>
          <p:cNvSpPr txBox="1"/>
          <p:nvPr/>
        </p:nvSpPr>
        <p:spPr>
          <a:xfrm>
            <a:off x="6550090" y="5174597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7x7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E4FD7-5E28-493F-A2DC-F7BE6C8E687F}"/>
              </a:ext>
            </a:extLst>
          </p:cNvPr>
          <p:cNvSpPr txBox="1"/>
          <p:nvPr/>
        </p:nvSpPr>
        <p:spPr>
          <a:xfrm>
            <a:off x="8322905" y="2461164"/>
            <a:ext cx="1996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7x7</a:t>
            </a:r>
            <a:r>
              <a:rPr lang="zh-CN" altLang="en-US" dirty="0"/>
              <a:t>用</a:t>
            </a:r>
            <a:r>
              <a:rPr lang="en-US" altLang="zh-CN" dirty="0"/>
              <a:t>3x3</a:t>
            </a:r>
            <a:r>
              <a:rPr lang="zh-CN" altLang="en-US" dirty="0"/>
              <a:t>的卷积核进行卷积，步长为</a:t>
            </a:r>
            <a:r>
              <a:rPr lang="en-US" altLang="zh-CN" dirty="0"/>
              <a:t>1</a:t>
            </a:r>
            <a:r>
              <a:rPr lang="zh-CN" altLang="en-US" dirty="0"/>
              <a:t>的话，会得到</a:t>
            </a:r>
            <a:r>
              <a:rPr lang="en-US" altLang="zh-CN" dirty="0"/>
              <a:t>6x6</a:t>
            </a:r>
            <a:r>
              <a:rPr lang="zh-CN" altLang="en-US" dirty="0"/>
              <a:t>的图，如果边缘填充</a:t>
            </a:r>
            <a:r>
              <a:rPr lang="en-US" altLang="zh-CN" dirty="0"/>
              <a:t>0</a:t>
            </a:r>
            <a:r>
              <a:rPr lang="zh-CN" altLang="en-US" dirty="0"/>
              <a:t>就为</a:t>
            </a:r>
            <a:r>
              <a:rPr lang="en-US" altLang="zh-CN" dirty="0"/>
              <a:t>7x7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521559" y="193400"/>
            <a:ext cx="2610344" cy="339194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程序</a:t>
            </a:r>
            <a:r>
              <a:rPr lang="en-US" altLang="zh-CN" sz="2275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sobel</a:t>
            </a: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3F55BE-EDCE-4A23-AE3B-063E484A1F48}"/>
              </a:ext>
            </a:extLst>
          </p:cNvPr>
          <p:cNvSpPr/>
          <p:nvPr/>
        </p:nvSpPr>
        <p:spPr>
          <a:xfrm>
            <a:off x="780661" y="85340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#include&lt;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math.h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#define IMAGEWIDTH 80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#define IMAGEHEIGHT 80</a:t>
            </a:r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extern unsigned char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dbImage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[IMAGEWIDTH*IMAGEHEIGHT];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extern unsigned char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dbTargetImage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[IMAGEWIDTH*IMAGEHEIGHT];</a:t>
            </a:r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mi,mj,m_nWork1,m_nWork2,m_nwork;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m_nWork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,*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pWork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unsigned char *pImg1,*pImg2,*pImg3,*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pImg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x1,x2,x3,x4,x5,x6,x7,x8,x9;</a:t>
            </a:r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void Sobel(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nWidth,int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nHeight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pImg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dbTargetImage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for (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=0;i&lt;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IMAGEWIDTH;i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++,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pImg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++ )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	(*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pImg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)=0;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(*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pImg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)=0;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pImg1=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dbImage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pImg2=pImg1+IMAGEWIDTH;</a:t>
            </a: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pImg3=pImg2+IMAGEWIDTH;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916F39-8DAF-43C6-8FA4-5324B0CCD316}"/>
              </a:ext>
            </a:extLst>
          </p:cNvPr>
          <p:cNvSpPr txBox="1"/>
          <p:nvPr/>
        </p:nvSpPr>
        <p:spPr>
          <a:xfrm>
            <a:off x="7100596" y="1502230"/>
            <a:ext cx="47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语言中没有矩阵操作，用数组和指针来代替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FF188233-0082-4742-BDED-69F80B5BDC17}"/>
              </a:ext>
            </a:extLst>
          </p:cNvPr>
          <p:cNvSpPr/>
          <p:nvPr/>
        </p:nvSpPr>
        <p:spPr>
          <a:xfrm>
            <a:off x="5374433" y="4861249"/>
            <a:ext cx="270587" cy="6718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615EBD-9AE8-4FBF-99AA-29BDC8420B69}"/>
              </a:ext>
            </a:extLst>
          </p:cNvPr>
          <p:cNvSpPr txBox="1"/>
          <p:nvPr/>
        </p:nvSpPr>
        <p:spPr>
          <a:xfrm>
            <a:off x="5887616" y="4861249"/>
            <a:ext cx="343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 err="1"/>
              <a:t>dbTargetImage</a:t>
            </a:r>
            <a:r>
              <a:rPr lang="zh-CN" altLang="en-US" dirty="0"/>
              <a:t>第一行全为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1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05AC41-99AB-4F2D-A7AD-93548324DA80}"/>
              </a:ext>
            </a:extLst>
          </p:cNvPr>
          <p:cNvSpPr/>
          <p:nvPr/>
        </p:nvSpPr>
        <p:spPr>
          <a:xfrm>
            <a:off x="0" y="391886"/>
            <a:ext cx="838822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/>
              <a:t>	for ( </a:t>
            </a:r>
            <a:r>
              <a:rPr lang="en-US" altLang="zh-CN" sz="1500" b="1" dirty="0" err="1"/>
              <a:t>i</a:t>
            </a:r>
            <a:r>
              <a:rPr lang="en-US" altLang="zh-CN" sz="1500" b="1" dirty="0"/>
              <a:t>=2;i&lt;</a:t>
            </a:r>
            <a:r>
              <a:rPr lang="en-US" altLang="zh-CN" sz="1500" b="1" dirty="0" err="1"/>
              <a:t>nHeight;i</a:t>
            </a:r>
            <a:r>
              <a:rPr lang="en-US" altLang="zh-CN" sz="1500" b="1" dirty="0"/>
              <a:t>++ )</a:t>
            </a:r>
          </a:p>
          <a:p>
            <a:r>
              <a:rPr lang="en-US" altLang="zh-CN" sz="1500" b="1" dirty="0"/>
              <a:t>	{</a:t>
            </a:r>
          </a:p>
          <a:p>
            <a:r>
              <a:rPr lang="en-US" altLang="zh-CN" sz="1500" b="1" dirty="0"/>
              <a:t>		</a:t>
            </a:r>
            <a:r>
              <a:rPr lang="en-US" altLang="zh-CN" sz="1500" b="1" dirty="0" err="1"/>
              <a:t>pImg</a:t>
            </a:r>
            <a:r>
              <a:rPr lang="en-US" altLang="zh-CN" sz="1500" b="1" dirty="0"/>
              <a:t>++;</a:t>
            </a:r>
          </a:p>
          <a:p>
            <a:r>
              <a:rPr lang="en-US" altLang="zh-CN" sz="1500" b="1" dirty="0"/>
              <a:t>		x1=(*pImg1); pImg1++; x2=(*pImg1); pImg1++;</a:t>
            </a:r>
          </a:p>
          <a:p>
            <a:r>
              <a:rPr lang="en-US" altLang="zh-CN" sz="1500" b="1" dirty="0"/>
              <a:t>		x4=(*pImg2); pImg2++; x5=(*pImg2); pImg2++;</a:t>
            </a:r>
          </a:p>
          <a:p>
            <a:r>
              <a:rPr lang="en-US" altLang="zh-CN" sz="1500" b="1" dirty="0"/>
              <a:t>		x7=(*pImg3); pImg3++; x8=(*pImg3); pImg3++;</a:t>
            </a:r>
          </a:p>
          <a:p>
            <a:r>
              <a:rPr lang="en-US" altLang="zh-CN" sz="1500" b="1" dirty="0"/>
              <a:t>		for ( mi=2;mi&lt;</a:t>
            </a:r>
            <a:r>
              <a:rPr lang="en-US" altLang="zh-CN" sz="1500" b="1" dirty="0" err="1"/>
              <a:t>nWidth;mi</a:t>
            </a:r>
            <a:r>
              <a:rPr lang="en-US" altLang="zh-CN" sz="1500" b="1" dirty="0"/>
              <a:t>++,</a:t>
            </a:r>
            <a:r>
              <a:rPr lang="en-US" altLang="zh-CN" sz="1500" b="1" dirty="0" err="1"/>
              <a:t>pImg</a:t>
            </a:r>
            <a:r>
              <a:rPr lang="en-US" altLang="zh-CN" sz="1500" b="1" dirty="0"/>
              <a:t>++,pImg1++,pImg2++,pImg3++ )</a:t>
            </a:r>
          </a:p>
          <a:p>
            <a:r>
              <a:rPr lang="en-US" altLang="zh-CN" sz="1500" b="1" dirty="0"/>
              <a:t>		{</a:t>
            </a:r>
          </a:p>
          <a:p>
            <a:r>
              <a:rPr lang="en-US" altLang="zh-CN" sz="1500" b="1" dirty="0"/>
              <a:t>			x3=(*pImg1); x6=(*pImg2); x9=(*pImg3);</a:t>
            </a:r>
          </a:p>
          <a:p>
            <a:r>
              <a:rPr lang="en-US" altLang="zh-CN" sz="1500" b="1" dirty="0"/>
              <a:t>			m_nWork1=x7+x8+x8-x2-x2-x3;</a:t>
            </a:r>
          </a:p>
          <a:p>
            <a:r>
              <a:rPr lang="en-US" altLang="zh-CN" sz="1500" b="1" dirty="0"/>
              <a:t>			m_nWork2=x3+x6+x6-x4-x4-x7;</a:t>
            </a:r>
          </a:p>
          <a:p>
            <a:r>
              <a:rPr lang="en-US" altLang="zh-CN" sz="1500" b="1" dirty="0"/>
              <a:t>			if ( m_nWork1&lt;m_nWork2 )</a:t>
            </a:r>
          </a:p>
          <a:p>
            <a:r>
              <a:rPr lang="en-US" altLang="zh-CN" sz="1500" b="1" dirty="0"/>
              <a:t>				m_nWork1=m_nWork2;</a:t>
            </a:r>
          </a:p>
          <a:p>
            <a:r>
              <a:rPr lang="en-US" altLang="zh-CN" sz="1500" b="1" dirty="0"/>
              <a:t>			m_nWork2=m_nWork1+x9-x1;</a:t>
            </a:r>
          </a:p>
          <a:p>
            <a:r>
              <a:rPr lang="en-US" altLang="zh-CN" sz="1500" b="1" dirty="0"/>
              <a:t>			if ( m_nWork2&gt;255 )	m_nWork2=255;</a:t>
            </a:r>
          </a:p>
          <a:p>
            <a:r>
              <a:rPr lang="en-US" altLang="zh-CN" sz="1500" b="1" dirty="0"/>
              <a:t>			else if ( m_nWork2&lt;0 )	m_nWork2=0;</a:t>
            </a:r>
          </a:p>
          <a:p>
            <a:r>
              <a:rPr lang="en-US" altLang="zh-CN" sz="1500" b="1" dirty="0"/>
              <a:t>			(*</a:t>
            </a:r>
            <a:r>
              <a:rPr lang="en-US" altLang="zh-CN" sz="1500" b="1" dirty="0" err="1"/>
              <a:t>pImg</a:t>
            </a:r>
            <a:r>
              <a:rPr lang="en-US" altLang="zh-CN" sz="1500" b="1" dirty="0"/>
              <a:t>)=m_nWork2;</a:t>
            </a:r>
          </a:p>
          <a:p>
            <a:r>
              <a:rPr lang="en-US" altLang="zh-CN" sz="1500" b="1" dirty="0"/>
              <a:t>			x1=x2; x2=x3;</a:t>
            </a:r>
          </a:p>
          <a:p>
            <a:r>
              <a:rPr lang="en-US" altLang="zh-CN" sz="1500" b="1" dirty="0"/>
              <a:t>			x4=x5; x5=x6;</a:t>
            </a:r>
          </a:p>
          <a:p>
            <a:r>
              <a:rPr lang="en-US" altLang="zh-CN" sz="1500" b="1" dirty="0"/>
              <a:t>			x7=x8; x8=x9;</a:t>
            </a:r>
          </a:p>
          <a:p>
            <a:r>
              <a:rPr lang="en-US" altLang="zh-CN" sz="1500" b="1" dirty="0"/>
              <a:t>		}</a:t>
            </a:r>
          </a:p>
          <a:p>
            <a:r>
              <a:rPr lang="en-US" altLang="zh-CN" sz="1500" b="1" dirty="0"/>
              <a:t>		(*</a:t>
            </a:r>
            <a:r>
              <a:rPr lang="en-US" altLang="zh-CN" sz="1500" b="1" dirty="0" err="1"/>
              <a:t>pImg</a:t>
            </a:r>
            <a:r>
              <a:rPr lang="en-US" altLang="zh-CN" sz="1500" b="1" dirty="0"/>
              <a:t>)=0; </a:t>
            </a:r>
            <a:r>
              <a:rPr lang="en-US" altLang="zh-CN" sz="1500" b="1" dirty="0" err="1"/>
              <a:t>pImg</a:t>
            </a:r>
            <a:r>
              <a:rPr lang="en-US" altLang="zh-CN" sz="1500" b="1" dirty="0"/>
              <a:t>++;</a:t>
            </a:r>
          </a:p>
          <a:p>
            <a:r>
              <a:rPr lang="en-US" altLang="zh-CN" sz="1500" b="1" dirty="0"/>
              <a:t>	}</a:t>
            </a:r>
          </a:p>
          <a:p>
            <a:r>
              <a:rPr lang="en-US" altLang="zh-CN" sz="1500" b="1" dirty="0"/>
              <a:t>}</a:t>
            </a:r>
          </a:p>
          <a:p>
            <a:endParaRPr lang="en-US" altLang="zh-CN" sz="1500" b="1" dirty="0"/>
          </a:p>
          <a:p>
            <a:endParaRPr lang="en-US" altLang="zh-CN" sz="1500" b="1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47C42DB-DA35-4F46-8687-CA34C826AF11}"/>
              </a:ext>
            </a:extLst>
          </p:cNvPr>
          <p:cNvSpPr/>
          <p:nvPr/>
        </p:nvSpPr>
        <p:spPr>
          <a:xfrm>
            <a:off x="6690049" y="1203649"/>
            <a:ext cx="410547" cy="5971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763A6FD3-69B4-4125-B7F6-364F847631E4}"/>
              </a:ext>
            </a:extLst>
          </p:cNvPr>
          <p:cNvSpPr/>
          <p:nvPr/>
        </p:nvSpPr>
        <p:spPr>
          <a:xfrm>
            <a:off x="7249887" y="877479"/>
            <a:ext cx="1138333" cy="10073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4EF48-7B9C-4566-8FE3-84AB75087217}"/>
              </a:ext>
            </a:extLst>
          </p:cNvPr>
          <p:cNvSpPr txBox="1"/>
          <p:nvPr/>
        </p:nvSpPr>
        <p:spPr>
          <a:xfrm>
            <a:off x="7333861" y="877478"/>
            <a:ext cx="130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x1, x2</a:t>
            </a:r>
          </a:p>
          <a:p>
            <a:r>
              <a:rPr lang="en-US" altLang="zh-CN" dirty="0"/>
              <a:t>X4, x5</a:t>
            </a:r>
          </a:p>
          <a:p>
            <a:r>
              <a:rPr lang="en-US" altLang="zh-CN" dirty="0"/>
              <a:t>X7,x 8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FDA4F9-CA34-426A-9221-94E2CCAB54EC}"/>
              </a:ext>
            </a:extLst>
          </p:cNvPr>
          <p:cNvCxnSpPr/>
          <p:nvPr/>
        </p:nvCxnSpPr>
        <p:spPr>
          <a:xfrm>
            <a:off x="5990253" y="2836506"/>
            <a:ext cx="125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双括号 8">
            <a:extLst>
              <a:ext uri="{FF2B5EF4-FFF2-40B4-BE49-F238E27FC236}">
                <a16:creationId xmlns:a16="http://schemas.microsoft.com/office/drawing/2014/main" id="{6749AF4A-5372-4A90-AD0F-0E9975CD4633}"/>
              </a:ext>
            </a:extLst>
          </p:cNvPr>
          <p:cNvSpPr/>
          <p:nvPr/>
        </p:nvSpPr>
        <p:spPr>
          <a:xfrm>
            <a:off x="7415504" y="2362649"/>
            <a:ext cx="1138333" cy="94771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4ACB17-326A-414F-8737-F37015C9452C}"/>
              </a:ext>
            </a:extLst>
          </p:cNvPr>
          <p:cNvSpPr txBox="1"/>
          <p:nvPr/>
        </p:nvSpPr>
        <p:spPr>
          <a:xfrm>
            <a:off x="7476153" y="2359039"/>
            <a:ext cx="91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0,-2,-1</a:t>
            </a:r>
          </a:p>
          <a:p>
            <a:r>
              <a:rPr lang="en-US" altLang="zh-CN" dirty="0"/>
              <a:t>0, 0, 0</a:t>
            </a:r>
          </a:p>
          <a:p>
            <a:r>
              <a:rPr lang="en-US" altLang="zh-CN" dirty="0"/>
              <a:t>1, 2, 0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CA4EDF-D6EA-4141-A04D-3D04BEBCAB55}"/>
              </a:ext>
            </a:extLst>
          </p:cNvPr>
          <p:cNvCxnSpPr/>
          <p:nvPr/>
        </p:nvCxnSpPr>
        <p:spPr>
          <a:xfrm flipH="1">
            <a:off x="2267339" y="3088433"/>
            <a:ext cx="54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双括号 12">
            <a:extLst>
              <a:ext uri="{FF2B5EF4-FFF2-40B4-BE49-F238E27FC236}">
                <a16:creationId xmlns:a16="http://schemas.microsoft.com/office/drawing/2014/main" id="{DE1E340B-5FAF-4D58-B705-12F2552FC35E}"/>
              </a:ext>
            </a:extLst>
          </p:cNvPr>
          <p:cNvSpPr/>
          <p:nvPr/>
        </p:nvSpPr>
        <p:spPr>
          <a:xfrm>
            <a:off x="1098681" y="2701661"/>
            <a:ext cx="1138333" cy="94771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D2F74-D51F-4ED9-BD59-5C9F47A0CFA1}"/>
              </a:ext>
            </a:extLst>
          </p:cNvPr>
          <p:cNvSpPr txBox="1"/>
          <p:nvPr/>
        </p:nvSpPr>
        <p:spPr>
          <a:xfrm>
            <a:off x="1175657" y="2701661"/>
            <a:ext cx="17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0,  0, 1</a:t>
            </a:r>
          </a:p>
          <a:p>
            <a:r>
              <a:rPr lang="en-US" altLang="zh-CN" dirty="0"/>
              <a:t>-2, 0, 2</a:t>
            </a:r>
          </a:p>
          <a:p>
            <a:r>
              <a:rPr lang="en-US" altLang="zh-CN" dirty="0"/>
              <a:t>-1, 0, 0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F15BCB-8640-4BBF-9DF9-13145C238F91}"/>
              </a:ext>
            </a:extLst>
          </p:cNvPr>
          <p:cNvCxnSpPr/>
          <p:nvPr/>
        </p:nvCxnSpPr>
        <p:spPr>
          <a:xfrm>
            <a:off x="5840963" y="3778898"/>
            <a:ext cx="279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双括号 17">
            <a:extLst>
              <a:ext uri="{FF2B5EF4-FFF2-40B4-BE49-F238E27FC236}">
                <a16:creationId xmlns:a16="http://schemas.microsoft.com/office/drawing/2014/main" id="{8FBFA1D0-1763-4CB6-91AD-72404DFF0431}"/>
              </a:ext>
            </a:extLst>
          </p:cNvPr>
          <p:cNvSpPr/>
          <p:nvPr/>
        </p:nvSpPr>
        <p:spPr>
          <a:xfrm>
            <a:off x="8640146" y="3429449"/>
            <a:ext cx="1138333" cy="94771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9319EC-4EF2-40F7-A381-A5DA542CACD1}"/>
              </a:ext>
            </a:extLst>
          </p:cNvPr>
          <p:cNvSpPr txBox="1"/>
          <p:nvPr/>
        </p:nvSpPr>
        <p:spPr>
          <a:xfrm>
            <a:off x="6083559" y="3396834"/>
            <a:ext cx="21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</a:t>
            </a:r>
            <a:r>
              <a:rPr lang="en-US" altLang="zh-CN" b="1" dirty="0"/>
              <a:t>m_nWork2</a:t>
            </a:r>
            <a:r>
              <a:rPr lang="zh-CN" altLang="en-US" b="1" dirty="0"/>
              <a:t>大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9DB070-DA17-4971-AD9E-5016066B3E4C}"/>
              </a:ext>
            </a:extLst>
          </p:cNvPr>
          <p:cNvSpPr txBox="1"/>
          <p:nvPr/>
        </p:nvSpPr>
        <p:spPr>
          <a:xfrm>
            <a:off x="8714791" y="3453832"/>
            <a:ext cx="98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-1,0,1</a:t>
            </a:r>
          </a:p>
          <a:p>
            <a:r>
              <a:rPr lang="en-US" altLang="zh-CN" dirty="0"/>
              <a:t>-2,0,2</a:t>
            </a:r>
          </a:p>
          <a:p>
            <a:r>
              <a:rPr lang="en-US" altLang="zh-CN" dirty="0"/>
              <a:t>-1,0,1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82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4F5E86C-45BC-4F0B-B9D2-4F89578DBA50}"/>
              </a:ext>
            </a:extLst>
          </p:cNvPr>
          <p:cNvSpPr txBox="1">
            <a:spLocks/>
          </p:cNvSpPr>
          <p:nvPr/>
        </p:nvSpPr>
        <p:spPr>
          <a:xfrm>
            <a:off x="521559" y="193400"/>
            <a:ext cx="2610344" cy="339194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我的改动</a:t>
            </a:r>
            <a:endParaRPr lang="en-US" sz="227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EDA49-1EB3-4ABD-80C0-897EE65A7B97}"/>
              </a:ext>
            </a:extLst>
          </p:cNvPr>
          <p:cNvSpPr txBox="1"/>
          <p:nvPr/>
        </p:nvSpPr>
        <p:spPr>
          <a:xfrm>
            <a:off x="93305" y="764024"/>
            <a:ext cx="89107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	for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=2;i&lt;</a:t>
            </a:r>
            <a:r>
              <a:rPr lang="en-US" altLang="zh-CN" sz="1600" b="1" dirty="0" err="1"/>
              <a:t>nHeight;i</a:t>
            </a:r>
            <a:r>
              <a:rPr lang="en-US" altLang="zh-CN" sz="1600" b="1" dirty="0"/>
              <a:t>++ )</a:t>
            </a:r>
          </a:p>
          <a:p>
            <a:r>
              <a:rPr lang="en-US" altLang="zh-CN" sz="1600" b="1" dirty="0"/>
              <a:t>	{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pImg</a:t>
            </a:r>
            <a:r>
              <a:rPr lang="en-US" altLang="zh-CN" sz="1600" b="1" dirty="0"/>
              <a:t>++;</a:t>
            </a:r>
          </a:p>
          <a:p>
            <a:r>
              <a:rPr lang="en-US" altLang="zh-CN" sz="1600" b="1" dirty="0"/>
              <a:t>		x1=(*pImg1); pImg1++; x2=(*pImg1); pImg1++;</a:t>
            </a:r>
          </a:p>
          <a:p>
            <a:r>
              <a:rPr lang="en-US" altLang="zh-CN" sz="1600" b="1" dirty="0"/>
              <a:t>		x4=(*pImg2); pImg2++; x5=(*pImg2); pImg2++;</a:t>
            </a:r>
          </a:p>
          <a:p>
            <a:r>
              <a:rPr lang="en-US" altLang="zh-CN" sz="1600" b="1" dirty="0"/>
              <a:t>		x7=(*pImg3); pImg3++; x8=(*pImg3); pImg3++;</a:t>
            </a:r>
          </a:p>
          <a:p>
            <a:r>
              <a:rPr lang="en-US" altLang="zh-CN" sz="1600" b="1" dirty="0"/>
              <a:t>		for ( mi=2;mi&lt;</a:t>
            </a:r>
            <a:r>
              <a:rPr lang="en-US" altLang="zh-CN" sz="1600" b="1" dirty="0" err="1"/>
              <a:t>nWidth;mi</a:t>
            </a:r>
            <a:r>
              <a:rPr lang="en-US" altLang="zh-CN" sz="1600" b="1" dirty="0"/>
              <a:t>++,</a:t>
            </a:r>
            <a:r>
              <a:rPr lang="en-US" altLang="zh-CN" sz="1600" b="1" dirty="0" err="1"/>
              <a:t>pImg</a:t>
            </a:r>
            <a:r>
              <a:rPr lang="en-US" altLang="zh-CN" sz="1600" b="1" dirty="0"/>
              <a:t>++,pImg1++,pImg2++,pImg3++ )</a:t>
            </a:r>
          </a:p>
          <a:p>
            <a:r>
              <a:rPr lang="en-US" altLang="zh-CN" sz="1600" b="1" dirty="0"/>
              <a:t>		{</a:t>
            </a:r>
          </a:p>
          <a:p>
            <a:r>
              <a:rPr lang="en-US" altLang="zh-CN" sz="1600" b="1" dirty="0"/>
              <a:t>			x3=(*pImg1); x6=(*pImg2); x9=(*pImg3);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		m_nWork1=x7+x8+x8-x2-x2-x3+x9-x1;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		m_nWork2=x3+x6+x6-x4-x4-x7+x9-x1;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		</a:t>
            </a:r>
            <a:r>
              <a:rPr lang="en-US" altLang="zh-CN" sz="1600" b="1" dirty="0" err="1">
                <a:solidFill>
                  <a:srgbClr val="FF0000"/>
                </a:solidFill>
              </a:rPr>
              <a:t>m_nwork</a:t>
            </a:r>
            <a:r>
              <a:rPr lang="en-US" altLang="zh-CN" sz="1600" b="1" dirty="0">
                <a:solidFill>
                  <a:srgbClr val="FF0000"/>
                </a:solidFill>
              </a:rPr>
              <a:t> = abs(m_nWork1)+abs(m_nWork2);</a:t>
            </a:r>
          </a:p>
          <a:p>
            <a:r>
              <a:rPr lang="en-US" altLang="zh-CN" sz="1600" b="1" dirty="0"/>
              <a:t>			if ( m_nWork2&gt;255 )	m_nWork2=255;</a:t>
            </a:r>
          </a:p>
          <a:p>
            <a:r>
              <a:rPr lang="en-US" altLang="zh-CN" sz="1600" b="1" dirty="0"/>
              <a:t>			else if ( m_nWork2&lt;0 )	m_nWork2=0;</a:t>
            </a:r>
          </a:p>
          <a:p>
            <a:r>
              <a:rPr lang="en-US" altLang="zh-CN" sz="1600" b="1" dirty="0"/>
              <a:t>			(*</a:t>
            </a:r>
            <a:r>
              <a:rPr lang="en-US" altLang="zh-CN" sz="1600" b="1" dirty="0" err="1"/>
              <a:t>pImg</a:t>
            </a:r>
            <a:r>
              <a:rPr lang="en-US" altLang="zh-CN" sz="1600" b="1" dirty="0"/>
              <a:t>)=</a:t>
            </a:r>
            <a:r>
              <a:rPr lang="en-US" altLang="zh-CN" sz="1600" b="1" dirty="0" err="1">
                <a:solidFill>
                  <a:srgbClr val="FF0000"/>
                </a:solidFill>
              </a:rPr>
              <a:t>m_nWork</a:t>
            </a:r>
            <a:r>
              <a:rPr lang="en-US" altLang="zh-CN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b="1" dirty="0"/>
              <a:t>			x1=x2; x2=x3;</a:t>
            </a:r>
          </a:p>
          <a:p>
            <a:r>
              <a:rPr lang="en-US" altLang="zh-CN" sz="1600" b="1" dirty="0"/>
              <a:t>			x4=x5; x5=x6;</a:t>
            </a:r>
          </a:p>
          <a:p>
            <a:r>
              <a:rPr lang="en-US" altLang="zh-CN" sz="1600" b="1" dirty="0"/>
              <a:t>			x7=x8; x8=x9;</a:t>
            </a:r>
          </a:p>
          <a:p>
            <a:r>
              <a:rPr lang="en-US" altLang="zh-CN" sz="1600" b="1" dirty="0"/>
              <a:t>		}</a:t>
            </a:r>
          </a:p>
          <a:p>
            <a:r>
              <a:rPr lang="en-US" altLang="zh-CN" sz="1600" b="1" dirty="0"/>
              <a:t>		(*</a:t>
            </a:r>
            <a:r>
              <a:rPr lang="en-US" altLang="zh-CN" sz="1600" b="1" dirty="0" err="1"/>
              <a:t>pImg</a:t>
            </a:r>
            <a:r>
              <a:rPr lang="en-US" altLang="zh-CN" sz="1600" b="1" dirty="0"/>
              <a:t>)=0; </a:t>
            </a:r>
            <a:r>
              <a:rPr lang="en-US" altLang="zh-CN" sz="1600" b="1" dirty="0" err="1"/>
              <a:t>pImg</a:t>
            </a:r>
            <a:r>
              <a:rPr lang="en-US" altLang="zh-CN" sz="1600" b="1" dirty="0"/>
              <a:t>++;</a:t>
            </a:r>
          </a:p>
          <a:p>
            <a:r>
              <a:rPr lang="en-US" altLang="zh-CN" sz="1600" b="1" dirty="0"/>
              <a:t>	}</a:t>
            </a:r>
          </a:p>
          <a:p>
            <a:r>
              <a:rPr lang="en-US" altLang="zh-CN" sz="1600" b="1" dirty="0"/>
              <a:t>}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896CFB-D61D-4859-A086-C2AFF124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239" y="2999447"/>
            <a:ext cx="3007693" cy="6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文本框 493"/>
          <p:cNvSpPr txBox="1"/>
          <p:nvPr/>
        </p:nvSpPr>
        <p:spPr>
          <a:xfrm>
            <a:off x="5076622" y="3523129"/>
            <a:ext cx="2132398" cy="107406"/>
          </a:xfrm>
          <a:custGeom>
            <a:avLst/>
            <a:gdLst>
              <a:gd name="connsiteX0" fmla="*/ 2075638 w 2132398"/>
              <a:gd name="connsiteY0" fmla="*/ 0 h 107406"/>
              <a:gd name="connsiteX1" fmla="*/ 2132398 w 2132398"/>
              <a:gd name="connsiteY1" fmla="*/ 0 h 107406"/>
              <a:gd name="connsiteX2" fmla="*/ 2123968 w 2132398"/>
              <a:gd name="connsiteY2" fmla="*/ 41069 h 107406"/>
              <a:gd name="connsiteX3" fmla="*/ 2093509 w 2132398"/>
              <a:gd name="connsiteY3" fmla="*/ 77496 h 107406"/>
              <a:gd name="connsiteX4" fmla="*/ 1980730 w 2132398"/>
              <a:gd name="connsiteY4" fmla="*/ 107406 h 107406"/>
              <a:gd name="connsiteX5" fmla="*/ 1921871 w 2132398"/>
              <a:gd name="connsiteY5" fmla="*/ 100408 h 107406"/>
              <a:gd name="connsiteX6" fmla="*/ 1872890 w 2132398"/>
              <a:gd name="connsiteY6" fmla="*/ 82984 h 107406"/>
              <a:gd name="connsiteX7" fmla="*/ 1872890 w 2132398"/>
              <a:gd name="connsiteY7" fmla="*/ 20420 h 107406"/>
              <a:gd name="connsiteX8" fmla="*/ 1925026 w 2132398"/>
              <a:gd name="connsiteY8" fmla="*/ 48409 h 107406"/>
              <a:gd name="connsiteX9" fmla="*/ 1987041 w 2132398"/>
              <a:gd name="connsiteY9" fmla="*/ 59385 h 107406"/>
              <a:gd name="connsiteX10" fmla="*/ 2070905 w 2132398"/>
              <a:gd name="connsiteY10" fmla="*/ 23576 h 107406"/>
              <a:gd name="connsiteX11" fmla="*/ 1684532 w 2132398"/>
              <a:gd name="connsiteY11" fmla="*/ 0 h 107406"/>
              <a:gd name="connsiteX12" fmla="*/ 1755902 w 2132398"/>
              <a:gd name="connsiteY12" fmla="*/ 0 h 107406"/>
              <a:gd name="connsiteX13" fmla="*/ 1842613 w 2132398"/>
              <a:gd name="connsiteY13" fmla="*/ 100271 h 107406"/>
              <a:gd name="connsiteX14" fmla="*/ 1767427 w 2132398"/>
              <a:gd name="connsiteY14" fmla="*/ 100271 h 107406"/>
              <a:gd name="connsiteX15" fmla="*/ 1540222 w 2132398"/>
              <a:gd name="connsiteY15" fmla="*/ 0 h 107406"/>
              <a:gd name="connsiteX16" fmla="*/ 1595102 w 2132398"/>
              <a:gd name="connsiteY16" fmla="*/ 0 h 107406"/>
              <a:gd name="connsiteX17" fmla="*/ 1595102 w 2132398"/>
              <a:gd name="connsiteY17" fmla="*/ 100271 h 107406"/>
              <a:gd name="connsiteX18" fmla="*/ 1540222 w 2132398"/>
              <a:gd name="connsiteY18" fmla="*/ 100271 h 107406"/>
              <a:gd name="connsiteX19" fmla="*/ 1300285 w 2132398"/>
              <a:gd name="connsiteY19" fmla="*/ 0 h 107406"/>
              <a:gd name="connsiteX20" fmla="*/ 1359820 w 2132398"/>
              <a:gd name="connsiteY20" fmla="*/ 0 h 107406"/>
              <a:gd name="connsiteX21" fmla="*/ 1359893 w 2132398"/>
              <a:gd name="connsiteY21" fmla="*/ 114 h 107406"/>
              <a:gd name="connsiteX22" fmla="*/ 1377455 w 2132398"/>
              <a:gd name="connsiteY22" fmla="*/ 29475 h 107406"/>
              <a:gd name="connsiteX23" fmla="*/ 1378553 w 2132398"/>
              <a:gd name="connsiteY23" fmla="*/ 29475 h 107406"/>
              <a:gd name="connsiteX24" fmla="*/ 1376495 w 2132398"/>
              <a:gd name="connsiteY24" fmla="*/ 4916 h 107406"/>
              <a:gd name="connsiteX25" fmla="*/ 1376405 w 2132398"/>
              <a:gd name="connsiteY25" fmla="*/ 0 h 107406"/>
              <a:gd name="connsiteX26" fmla="*/ 1430140 w 2132398"/>
              <a:gd name="connsiteY26" fmla="*/ 0 h 107406"/>
              <a:gd name="connsiteX27" fmla="*/ 1430140 w 2132398"/>
              <a:gd name="connsiteY27" fmla="*/ 100271 h 107406"/>
              <a:gd name="connsiteX28" fmla="*/ 1365107 w 2132398"/>
              <a:gd name="connsiteY28" fmla="*/ 100271 h 107406"/>
              <a:gd name="connsiteX29" fmla="*/ 1083022 w 2132398"/>
              <a:gd name="connsiteY29" fmla="*/ 0 h 107406"/>
              <a:gd name="connsiteX30" fmla="*/ 1137354 w 2132398"/>
              <a:gd name="connsiteY30" fmla="*/ 0 h 107406"/>
              <a:gd name="connsiteX31" fmla="*/ 1137354 w 2132398"/>
              <a:gd name="connsiteY31" fmla="*/ 100271 h 107406"/>
              <a:gd name="connsiteX32" fmla="*/ 1083022 w 2132398"/>
              <a:gd name="connsiteY32" fmla="*/ 100271 h 107406"/>
              <a:gd name="connsiteX33" fmla="*/ 918912 w 2132398"/>
              <a:gd name="connsiteY33" fmla="*/ 0 h 107406"/>
              <a:gd name="connsiteX34" fmla="*/ 978727 w 2132398"/>
              <a:gd name="connsiteY34" fmla="*/ 0 h 107406"/>
              <a:gd name="connsiteX35" fmla="*/ 1016919 w 2132398"/>
              <a:gd name="connsiteY35" fmla="*/ 100271 h 107406"/>
              <a:gd name="connsiteX36" fmla="*/ 956276 w 2132398"/>
              <a:gd name="connsiteY36" fmla="*/ 100271 h 107406"/>
              <a:gd name="connsiteX37" fmla="*/ 672596 w 2132398"/>
              <a:gd name="connsiteY37" fmla="*/ 0 h 107406"/>
              <a:gd name="connsiteX38" fmla="*/ 730283 w 2132398"/>
              <a:gd name="connsiteY38" fmla="*/ 0 h 107406"/>
              <a:gd name="connsiteX39" fmla="*/ 695046 w 2132398"/>
              <a:gd name="connsiteY39" fmla="*/ 100271 h 107406"/>
              <a:gd name="connsiteX40" fmla="*/ 634403 w 2132398"/>
              <a:gd name="connsiteY40" fmla="*/ 100271 h 107406"/>
              <a:gd name="connsiteX41" fmla="*/ 514834 w 2132398"/>
              <a:gd name="connsiteY41" fmla="*/ 0 h 107406"/>
              <a:gd name="connsiteX42" fmla="*/ 569714 w 2132398"/>
              <a:gd name="connsiteY42" fmla="*/ 0 h 107406"/>
              <a:gd name="connsiteX43" fmla="*/ 569714 w 2132398"/>
              <a:gd name="connsiteY43" fmla="*/ 100271 h 107406"/>
              <a:gd name="connsiteX44" fmla="*/ 514834 w 2132398"/>
              <a:gd name="connsiteY44" fmla="*/ 100271 h 107406"/>
              <a:gd name="connsiteX45" fmla="*/ 244822 w 2132398"/>
              <a:gd name="connsiteY45" fmla="*/ 0 h 107406"/>
              <a:gd name="connsiteX46" fmla="*/ 299702 w 2132398"/>
              <a:gd name="connsiteY46" fmla="*/ 0 h 107406"/>
              <a:gd name="connsiteX47" fmla="*/ 299702 w 2132398"/>
              <a:gd name="connsiteY47" fmla="*/ 100271 h 107406"/>
              <a:gd name="connsiteX48" fmla="*/ 244822 w 2132398"/>
              <a:gd name="connsiteY48" fmla="*/ 100271 h 107406"/>
              <a:gd name="connsiteX49" fmla="*/ 0 w 2132398"/>
              <a:gd name="connsiteY49" fmla="*/ 0 h 107406"/>
              <a:gd name="connsiteX50" fmla="*/ 55155 w 2132398"/>
              <a:gd name="connsiteY50" fmla="*/ 0 h 107406"/>
              <a:gd name="connsiteX51" fmla="*/ 55155 w 2132398"/>
              <a:gd name="connsiteY51" fmla="*/ 100271 h 107406"/>
              <a:gd name="connsiteX52" fmla="*/ 0 w 2132398"/>
              <a:gd name="connsiteY52" fmla="*/ 100271 h 1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32398" h="107406">
                <a:moveTo>
                  <a:pt x="2075638" y="0"/>
                </a:moveTo>
                <a:lnTo>
                  <a:pt x="2132398" y="0"/>
                </a:lnTo>
                <a:lnTo>
                  <a:pt x="2123968" y="41069"/>
                </a:lnTo>
                <a:cubicBezTo>
                  <a:pt x="2117199" y="55384"/>
                  <a:pt x="2107046" y="67526"/>
                  <a:pt x="2093509" y="77496"/>
                </a:cubicBezTo>
                <a:cubicBezTo>
                  <a:pt x="2066435" y="97436"/>
                  <a:pt x="2028842" y="107406"/>
                  <a:pt x="1980730" y="107406"/>
                </a:cubicBezTo>
                <a:cubicBezTo>
                  <a:pt x="1963900" y="107406"/>
                  <a:pt x="1944280" y="105073"/>
                  <a:pt x="1921871" y="100408"/>
                </a:cubicBezTo>
                <a:cubicBezTo>
                  <a:pt x="1899461" y="95744"/>
                  <a:pt x="1883134" y="89935"/>
                  <a:pt x="1872890" y="82984"/>
                </a:cubicBezTo>
                <a:lnTo>
                  <a:pt x="1872890" y="20420"/>
                </a:lnTo>
                <a:cubicBezTo>
                  <a:pt x="1885878" y="31762"/>
                  <a:pt x="1903257" y="41092"/>
                  <a:pt x="1925026" y="48409"/>
                </a:cubicBezTo>
                <a:cubicBezTo>
                  <a:pt x="1946796" y="55727"/>
                  <a:pt x="1967467" y="59385"/>
                  <a:pt x="1987041" y="59385"/>
                </a:cubicBezTo>
                <a:cubicBezTo>
                  <a:pt x="2031769" y="59385"/>
                  <a:pt x="2059724" y="47449"/>
                  <a:pt x="2070905" y="23576"/>
                </a:cubicBezTo>
                <a:close/>
                <a:moveTo>
                  <a:pt x="1684532" y="0"/>
                </a:moveTo>
                <a:lnTo>
                  <a:pt x="1755902" y="0"/>
                </a:lnTo>
                <a:lnTo>
                  <a:pt x="1842613" y="100271"/>
                </a:lnTo>
                <a:lnTo>
                  <a:pt x="1767427" y="100271"/>
                </a:ln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100271"/>
                </a:lnTo>
                <a:lnTo>
                  <a:pt x="1540222" y="100271"/>
                </a:lnTo>
                <a:close/>
                <a:moveTo>
                  <a:pt x="1300285" y="0"/>
                </a:moveTo>
                <a:lnTo>
                  <a:pt x="1359820" y="0"/>
                </a:lnTo>
                <a:lnTo>
                  <a:pt x="1359893" y="114"/>
                </a:lnTo>
                <a:cubicBezTo>
                  <a:pt x="1369772" y="15481"/>
                  <a:pt x="1375626" y="25268"/>
                  <a:pt x="1377455" y="29475"/>
                </a:cubicBezTo>
                <a:lnTo>
                  <a:pt x="1378553" y="29475"/>
                </a:lnTo>
                <a:cubicBezTo>
                  <a:pt x="1377638" y="23438"/>
                  <a:pt x="1376952" y="15252"/>
                  <a:pt x="1376495" y="4916"/>
                </a:cubicBezTo>
                <a:lnTo>
                  <a:pt x="1376405" y="0"/>
                </a:lnTo>
                <a:lnTo>
                  <a:pt x="1430140" y="0"/>
                </a:lnTo>
                <a:lnTo>
                  <a:pt x="1430140" y="100271"/>
                </a:lnTo>
                <a:lnTo>
                  <a:pt x="1365107" y="100271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00271"/>
                </a:lnTo>
                <a:lnTo>
                  <a:pt x="1083022" y="100271"/>
                </a:lnTo>
                <a:close/>
                <a:moveTo>
                  <a:pt x="918912" y="0"/>
                </a:moveTo>
                <a:lnTo>
                  <a:pt x="978727" y="0"/>
                </a:lnTo>
                <a:lnTo>
                  <a:pt x="1016919" y="100271"/>
                </a:lnTo>
                <a:lnTo>
                  <a:pt x="956276" y="100271"/>
                </a:lnTo>
                <a:close/>
                <a:moveTo>
                  <a:pt x="672596" y="0"/>
                </a:moveTo>
                <a:lnTo>
                  <a:pt x="730283" y="0"/>
                </a:lnTo>
                <a:lnTo>
                  <a:pt x="695046" y="100271"/>
                </a:lnTo>
                <a:lnTo>
                  <a:pt x="634403" y="100271"/>
                </a:lnTo>
                <a:close/>
                <a:moveTo>
                  <a:pt x="514834" y="0"/>
                </a:moveTo>
                <a:lnTo>
                  <a:pt x="569714" y="0"/>
                </a:lnTo>
                <a:lnTo>
                  <a:pt x="569714" y="100271"/>
                </a:lnTo>
                <a:lnTo>
                  <a:pt x="514834" y="100271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100271"/>
                </a:lnTo>
                <a:lnTo>
                  <a:pt x="244822" y="100271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00271"/>
                </a:lnTo>
                <a:lnTo>
                  <a:pt x="0" y="100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4954514" y="3191219"/>
            <a:ext cx="2238119" cy="143653"/>
          </a:xfrm>
          <a:custGeom>
            <a:avLst/>
            <a:gdLst>
              <a:gd name="connsiteX0" fmla="*/ 1884048 w 2238119"/>
              <a:gd name="connsiteY0" fmla="*/ 7135 h 143653"/>
              <a:gd name="connsiteX1" fmla="*/ 1951825 w 2238119"/>
              <a:gd name="connsiteY1" fmla="*/ 7135 h 143653"/>
              <a:gd name="connsiteX2" fmla="*/ 1832394 w 2238119"/>
              <a:gd name="connsiteY2" fmla="*/ 143653 h 143653"/>
              <a:gd name="connsiteX3" fmla="*/ 1769876 w 2238119"/>
              <a:gd name="connsiteY3" fmla="*/ 143653 h 143653"/>
              <a:gd name="connsiteX4" fmla="*/ 1662331 w 2238119"/>
              <a:gd name="connsiteY4" fmla="*/ 7135 h 143653"/>
              <a:gd name="connsiteX5" fmla="*/ 1717211 w 2238119"/>
              <a:gd name="connsiteY5" fmla="*/ 7135 h 143653"/>
              <a:gd name="connsiteX6" fmla="*/ 1717211 w 2238119"/>
              <a:gd name="connsiteY6" fmla="*/ 143653 h 143653"/>
              <a:gd name="connsiteX7" fmla="*/ 1662331 w 2238119"/>
              <a:gd name="connsiteY7" fmla="*/ 143653 h 143653"/>
              <a:gd name="connsiteX8" fmla="*/ 1497918 w 2238119"/>
              <a:gd name="connsiteY8" fmla="*/ 7135 h 143653"/>
              <a:gd name="connsiteX9" fmla="*/ 1552249 w 2238119"/>
              <a:gd name="connsiteY9" fmla="*/ 7135 h 143653"/>
              <a:gd name="connsiteX10" fmla="*/ 1552249 w 2238119"/>
              <a:gd name="connsiteY10" fmla="*/ 143653 h 143653"/>
              <a:gd name="connsiteX11" fmla="*/ 1497918 w 2238119"/>
              <a:gd name="connsiteY11" fmla="*/ 143653 h 143653"/>
              <a:gd name="connsiteX12" fmla="*/ 1205131 w 2238119"/>
              <a:gd name="connsiteY12" fmla="*/ 7135 h 143653"/>
              <a:gd name="connsiteX13" fmla="*/ 1274006 w 2238119"/>
              <a:gd name="connsiteY13" fmla="*/ 7135 h 143653"/>
              <a:gd name="connsiteX14" fmla="*/ 1361406 w 2238119"/>
              <a:gd name="connsiteY14" fmla="*/ 143653 h 143653"/>
              <a:gd name="connsiteX15" fmla="*/ 1300689 w 2238119"/>
              <a:gd name="connsiteY15" fmla="*/ 143653 h 143653"/>
              <a:gd name="connsiteX16" fmla="*/ 1273457 w 2238119"/>
              <a:gd name="connsiteY16" fmla="*/ 101529 h 143653"/>
              <a:gd name="connsiteX17" fmla="*/ 1258914 w 2238119"/>
              <a:gd name="connsiteY17" fmla="*/ 73814 h 143653"/>
              <a:gd name="connsiteX18" fmla="*/ 1257267 w 2238119"/>
              <a:gd name="connsiteY18" fmla="*/ 73814 h 143653"/>
              <a:gd name="connsiteX19" fmla="*/ 1259463 w 2238119"/>
              <a:gd name="connsiteY19" fmla="*/ 133360 h 143653"/>
              <a:gd name="connsiteX20" fmla="*/ 1259463 w 2238119"/>
              <a:gd name="connsiteY20" fmla="*/ 143653 h 143653"/>
              <a:gd name="connsiteX21" fmla="*/ 1205131 w 2238119"/>
              <a:gd name="connsiteY21" fmla="*/ 143653 h 143653"/>
              <a:gd name="connsiteX22" fmla="*/ 918409 w 2238119"/>
              <a:gd name="connsiteY22" fmla="*/ 7135 h 143653"/>
              <a:gd name="connsiteX23" fmla="*/ 977131 w 2238119"/>
              <a:gd name="connsiteY23" fmla="*/ 7135 h 143653"/>
              <a:gd name="connsiteX24" fmla="*/ 1029130 w 2238119"/>
              <a:gd name="connsiteY24" fmla="*/ 143653 h 143653"/>
              <a:gd name="connsiteX25" fmla="*/ 972902 w 2238119"/>
              <a:gd name="connsiteY25" fmla="*/ 143653 h 143653"/>
              <a:gd name="connsiteX26" fmla="*/ 953807 w 2238119"/>
              <a:gd name="connsiteY26" fmla="*/ 91102 h 143653"/>
              <a:gd name="connsiteX27" fmla="*/ 947221 w 2238119"/>
              <a:gd name="connsiteY27" fmla="*/ 61466 h 143653"/>
              <a:gd name="connsiteX28" fmla="*/ 945849 w 2238119"/>
              <a:gd name="connsiteY28" fmla="*/ 61466 h 143653"/>
              <a:gd name="connsiteX29" fmla="*/ 938989 w 2238119"/>
              <a:gd name="connsiteY29" fmla="*/ 91102 h 143653"/>
              <a:gd name="connsiteX30" fmla="*/ 920058 w 2238119"/>
              <a:gd name="connsiteY30" fmla="*/ 143653 h 143653"/>
              <a:gd name="connsiteX31" fmla="*/ 866411 w 2238119"/>
              <a:gd name="connsiteY31" fmla="*/ 143653 h 143653"/>
              <a:gd name="connsiteX32" fmla="*/ 636943 w 2238119"/>
              <a:gd name="connsiteY32" fmla="*/ 7135 h 143653"/>
              <a:gd name="connsiteX33" fmla="*/ 691823 w 2238119"/>
              <a:gd name="connsiteY33" fmla="*/ 7135 h 143653"/>
              <a:gd name="connsiteX34" fmla="*/ 691823 w 2238119"/>
              <a:gd name="connsiteY34" fmla="*/ 143653 h 143653"/>
              <a:gd name="connsiteX35" fmla="*/ 636943 w 2238119"/>
              <a:gd name="connsiteY35" fmla="*/ 143653 h 143653"/>
              <a:gd name="connsiteX36" fmla="*/ 366931 w 2238119"/>
              <a:gd name="connsiteY36" fmla="*/ 7135 h 143653"/>
              <a:gd name="connsiteX37" fmla="*/ 421811 w 2238119"/>
              <a:gd name="connsiteY37" fmla="*/ 7135 h 143653"/>
              <a:gd name="connsiteX38" fmla="*/ 421811 w 2238119"/>
              <a:gd name="connsiteY38" fmla="*/ 143653 h 143653"/>
              <a:gd name="connsiteX39" fmla="*/ 366931 w 2238119"/>
              <a:gd name="connsiteY39" fmla="*/ 143653 h 143653"/>
              <a:gd name="connsiteX40" fmla="*/ 0 w 2238119"/>
              <a:gd name="connsiteY40" fmla="*/ 7135 h 143653"/>
              <a:gd name="connsiteX41" fmla="*/ 299921 w 2238119"/>
              <a:gd name="connsiteY41" fmla="*/ 7135 h 143653"/>
              <a:gd name="connsiteX42" fmla="*/ 299921 w 2238119"/>
              <a:gd name="connsiteY42" fmla="*/ 55978 h 143653"/>
              <a:gd name="connsiteX43" fmla="*/ 177264 w 2238119"/>
              <a:gd name="connsiteY43" fmla="*/ 55978 h 143653"/>
              <a:gd name="connsiteX44" fmla="*/ 177264 w 2238119"/>
              <a:gd name="connsiteY44" fmla="*/ 143653 h 143653"/>
              <a:gd name="connsiteX45" fmla="*/ 122109 w 2238119"/>
              <a:gd name="connsiteY45" fmla="*/ 143653 h 143653"/>
              <a:gd name="connsiteX46" fmla="*/ 122109 w 2238119"/>
              <a:gd name="connsiteY46" fmla="*/ 55978 h 143653"/>
              <a:gd name="connsiteX47" fmla="*/ 0 w 2238119"/>
              <a:gd name="connsiteY47" fmla="*/ 55978 h 143653"/>
              <a:gd name="connsiteX48" fmla="*/ 2145097 w 2238119"/>
              <a:gd name="connsiteY48" fmla="*/ 0 h 143653"/>
              <a:gd name="connsiteX49" fmla="*/ 2238119 w 2238119"/>
              <a:gd name="connsiteY49" fmla="*/ 15367 h 143653"/>
              <a:gd name="connsiteX50" fmla="*/ 2238119 w 2238119"/>
              <a:gd name="connsiteY50" fmla="*/ 75186 h 143653"/>
              <a:gd name="connsiteX51" fmla="*/ 2140981 w 2238119"/>
              <a:gd name="connsiteY51" fmla="*/ 48569 h 143653"/>
              <a:gd name="connsiteX52" fmla="*/ 2077457 w 2238119"/>
              <a:gd name="connsiteY52" fmla="*/ 64896 h 143653"/>
              <a:gd name="connsiteX53" fmla="*/ 2052898 w 2238119"/>
              <a:gd name="connsiteY53" fmla="*/ 110310 h 143653"/>
              <a:gd name="connsiteX54" fmla="*/ 2066410 w 2238119"/>
              <a:gd name="connsiteY54" fmla="*/ 143653 h 143653"/>
              <a:gd name="connsiteX55" fmla="*/ 2004602 w 2238119"/>
              <a:gd name="connsiteY55" fmla="*/ 143653 h 143653"/>
              <a:gd name="connsiteX56" fmla="*/ 1995273 w 2238119"/>
              <a:gd name="connsiteY56" fmla="*/ 114975 h 143653"/>
              <a:gd name="connsiteX57" fmla="*/ 2037806 w 2238119"/>
              <a:gd name="connsiteY57" fmla="*/ 31008 h 143653"/>
              <a:gd name="connsiteX58" fmla="*/ 2145097 w 2238119"/>
              <a:gd name="connsiteY58" fmla="*/ 0 h 14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8119" h="143653">
                <a:moveTo>
                  <a:pt x="1884048" y="7135"/>
                </a:moveTo>
                <a:lnTo>
                  <a:pt x="1951825" y="7135"/>
                </a:lnTo>
                <a:lnTo>
                  <a:pt x="1832394" y="143653"/>
                </a:lnTo>
                <a:lnTo>
                  <a:pt x="1769876" y="143653"/>
                </a:lnTo>
                <a:close/>
                <a:moveTo>
                  <a:pt x="1662331" y="7135"/>
                </a:moveTo>
                <a:lnTo>
                  <a:pt x="1717211" y="7135"/>
                </a:lnTo>
                <a:lnTo>
                  <a:pt x="1717211" y="143653"/>
                </a:lnTo>
                <a:lnTo>
                  <a:pt x="1662331" y="143653"/>
                </a:lnTo>
                <a:close/>
                <a:moveTo>
                  <a:pt x="1497918" y="7135"/>
                </a:moveTo>
                <a:lnTo>
                  <a:pt x="1552249" y="7135"/>
                </a:lnTo>
                <a:lnTo>
                  <a:pt x="1552249" y="143653"/>
                </a:lnTo>
                <a:lnTo>
                  <a:pt x="1497918" y="143653"/>
                </a:lnTo>
                <a:close/>
                <a:moveTo>
                  <a:pt x="1205131" y="7135"/>
                </a:moveTo>
                <a:lnTo>
                  <a:pt x="1274006" y="7135"/>
                </a:lnTo>
                <a:lnTo>
                  <a:pt x="1361406" y="143653"/>
                </a:lnTo>
                <a:lnTo>
                  <a:pt x="1300689" y="143653"/>
                </a:lnTo>
                <a:lnTo>
                  <a:pt x="1273457" y="101529"/>
                </a:lnTo>
                <a:cubicBezTo>
                  <a:pt x="1267420" y="92199"/>
                  <a:pt x="1262572" y="82961"/>
                  <a:pt x="1258914" y="73814"/>
                </a:cubicBezTo>
                <a:lnTo>
                  <a:pt x="1257267" y="73814"/>
                </a:lnTo>
                <a:cubicBezTo>
                  <a:pt x="1258731" y="83327"/>
                  <a:pt x="1259463" y="103175"/>
                  <a:pt x="1259463" y="133360"/>
                </a:cubicBezTo>
                <a:lnTo>
                  <a:pt x="1259463" y="143653"/>
                </a:lnTo>
                <a:lnTo>
                  <a:pt x="1205131" y="143653"/>
                </a:lnTo>
                <a:close/>
                <a:moveTo>
                  <a:pt x="918409" y="7135"/>
                </a:moveTo>
                <a:lnTo>
                  <a:pt x="977131" y="7135"/>
                </a:lnTo>
                <a:lnTo>
                  <a:pt x="1029130" y="143653"/>
                </a:lnTo>
                <a:lnTo>
                  <a:pt x="972902" y="143653"/>
                </a:lnTo>
                <a:lnTo>
                  <a:pt x="953807" y="91102"/>
                </a:lnTo>
                <a:cubicBezTo>
                  <a:pt x="951795" y="85431"/>
                  <a:pt x="949599" y="75552"/>
                  <a:pt x="947221" y="61466"/>
                </a:cubicBezTo>
                <a:lnTo>
                  <a:pt x="945849" y="61466"/>
                </a:lnTo>
                <a:cubicBezTo>
                  <a:pt x="943837" y="74272"/>
                  <a:pt x="941550" y="84150"/>
                  <a:pt x="938989" y="91102"/>
                </a:cubicBezTo>
                <a:lnTo>
                  <a:pt x="920058" y="143653"/>
                </a:lnTo>
                <a:lnTo>
                  <a:pt x="866411" y="143653"/>
                </a:lnTo>
                <a:close/>
                <a:moveTo>
                  <a:pt x="636943" y="7135"/>
                </a:moveTo>
                <a:lnTo>
                  <a:pt x="691823" y="7135"/>
                </a:lnTo>
                <a:lnTo>
                  <a:pt x="691823" y="143653"/>
                </a:lnTo>
                <a:lnTo>
                  <a:pt x="636943" y="143653"/>
                </a:lnTo>
                <a:close/>
                <a:moveTo>
                  <a:pt x="366931" y="7135"/>
                </a:moveTo>
                <a:lnTo>
                  <a:pt x="421811" y="7135"/>
                </a:lnTo>
                <a:lnTo>
                  <a:pt x="421811" y="143653"/>
                </a:lnTo>
                <a:lnTo>
                  <a:pt x="366931" y="143653"/>
                </a:lnTo>
                <a:close/>
                <a:moveTo>
                  <a:pt x="0" y="7135"/>
                </a:moveTo>
                <a:lnTo>
                  <a:pt x="299921" y="7135"/>
                </a:lnTo>
                <a:lnTo>
                  <a:pt x="299921" y="55978"/>
                </a:lnTo>
                <a:lnTo>
                  <a:pt x="177264" y="55978"/>
                </a:lnTo>
                <a:lnTo>
                  <a:pt x="177264" y="143653"/>
                </a:lnTo>
                <a:lnTo>
                  <a:pt x="122109" y="143653"/>
                </a:lnTo>
                <a:lnTo>
                  <a:pt x="122109" y="55978"/>
                </a:lnTo>
                <a:lnTo>
                  <a:pt x="0" y="55978"/>
                </a:lnTo>
                <a:close/>
                <a:moveTo>
                  <a:pt x="2145097" y="0"/>
                </a:moveTo>
                <a:cubicBezTo>
                  <a:pt x="2187355" y="0"/>
                  <a:pt x="2218362" y="5122"/>
                  <a:pt x="2238119" y="15367"/>
                </a:cubicBezTo>
                <a:lnTo>
                  <a:pt x="2238119" y="75186"/>
                </a:lnTo>
                <a:cubicBezTo>
                  <a:pt x="2212508" y="57442"/>
                  <a:pt x="2180129" y="48569"/>
                  <a:pt x="2140981" y="48569"/>
                </a:cubicBezTo>
                <a:cubicBezTo>
                  <a:pt x="2115004" y="48569"/>
                  <a:pt x="2093829" y="54012"/>
                  <a:pt x="2077457" y="64896"/>
                </a:cubicBezTo>
                <a:cubicBezTo>
                  <a:pt x="2061084" y="75781"/>
                  <a:pt x="2052898" y="90919"/>
                  <a:pt x="2052898" y="110310"/>
                </a:cubicBezTo>
                <a:lnTo>
                  <a:pt x="2066410" y="143653"/>
                </a:lnTo>
                <a:lnTo>
                  <a:pt x="2004602" y="143653"/>
                </a:lnTo>
                <a:lnTo>
                  <a:pt x="1995273" y="114975"/>
                </a:lnTo>
                <a:cubicBezTo>
                  <a:pt x="1995273" y="79668"/>
                  <a:pt x="2009451" y="51679"/>
                  <a:pt x="2037806" y="31008"/>
                </a:cubicBezTo>
                <a:cubicBezTo>
                  <a:pt x="2066161" y="10336"/>
                  <a:pt x="2101924" y="0"/>
                  <a:pt x="21450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6" name="文本框 495"/>
          <p:cNvSpPr txBox="1"/>
          <p:nvPr/>
        </p:nvSpPr>
        <p:spPr>
          <a:xfrm>
            <a:off x="5076623" y="3334871"/>
            <a:ext cx="2134121" cy="188259"/>
          </a:xfrm>
          <a:custGeom>
            <a:avLst/>
            <a:gdLst/>
            <a:ahLst/>
            <a:cxnLst/>
            <a:rect l="l" t="t" r="r" b="b"/>
            <a:pathLst>
              <a:path w="2134121" h="188259">
                <a:moveTo>
                  <a:pt x="1882493" y="0"/>
                </a:moveTo>
                <a:lnTo>
                  <a:pt x="1944301" y="0"/>
                </a:lnTo>
                <a:lnTo>
                  <a:pt x="1947802" y="8640"/>
                </a:lnTo>
                <a:cubicBezTo>
                  <a:pt x="1959144" y="19433"/>
                  <a:pt x="1983748" y="34160"/>
                  <a:pt x="2021616" y="52819"/>
                </a:cubicBezTo>
                <a:cubicBezTo>
                  <a:pt x="2063325" y="72759"/>
                  <a:pt x="2092503" y="92699"/>
                  <a:pt x="2109150" y="112639"/>
                </a:cubicBezTo>
                <a:cubicBezTo>
                  <a:pt x="2125797" y="132578"/>
                  <a:pt x="2134121" y="154988"/>
                  <a:pt x="2134121" y="179867"/>
                </a:cubicBezTo>
                <a:lnTo>
                  <a:pt x="2132398" y="188259"/>
                </a:lnTo>
                <a:lnTo>
                  <a:pt x="2075638" y="188259"/>
                </a:lnTo>
                <a:lnTo>
                  <a:pt x="2076496" y="183983"/>
                </a:lnTo>
                <a:cubicBezTo>
                  <a:pt x="2076496" y="172092"/>
                  <a:pt x="2073295" y="161391"/>
                  <a:pt x="2066892" y="151878"/>
                </a:cubicBezTo>
                <a:cubicBezTo>
                  <a:pt x="2060489" y="142365"/>
                  <a:pt x="2051708" y="133950"/>
                  <a:pt x="2040550" y="126633"/>
                </a:cubicBezTo>
                <a:cubicBezTo>
                  <a:pt x="2029391" y="119316"/>
                  <a:pt x="2008445" y="108065"/>
                  <a:pt x="1977712" y="92882"/>
                </a:cubicBezTo>
                <a:cubicBezTo>
                  <a:pt x="1935088" y="71661"/>
                  <a:pt x="1907007" y="51950"/>
                  <a:pt x="1893470" y="33748"/>
                </a:cubicBez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63521"/>
                </a:lnTo>
                <a:lnTo>
                  <a:pt x="1596474" y="63521"/>
                </a:lnTo>
                <a:cubicBezTo>
                  <a:pt x="1599584" y="58581"/>
                  <a:pt x="1603334" y="53368"/>
                  <a:pt x="1607725" y="47880"/>
                </a:cubicBezTo>
                <a:lnTo>
                  <a:pt x="1647767" y="0"/>
                </a:lnTo>
                <a:lnTo>
                  <a:pt x="1710285" y="0"/>
                </a:lnTo>
                <a:lnTo>
                  <a:pt x="1651355" y="67362"/>
                </a:lnTo>
                <a:lnTo>
                  <a:pt x="1755902" y="188259"/>
                </a:lnTo>
                <a:lnTo>
                  <a:pt x="1684532" y="188259"/>
                </a:lnTo>
                <a:lnTo>
                  <a:pt x="1607725" y="95351"/>
                </a:lnTo>
                <a:cubicBezTo>
                  <a:pt x="1602237" y="88583"/>
                  <a:pt x="1598487" y="83278"/>
                  <a:pt x="1596474" y="79436"/>
                </a:cubicBezTo>
                <a:lnTo>
                  <a:pt x="1595102" y="79436"/>
                </a:lnTo>
                <a:lnTo>
                  <a:pt x="1595102" y="188259"/>
                </a:lnTo>
                <a:lnTo>
                  <a:pt x="1540222" y="188259"/>
                </a:lnTo>
                <a:close/>
                <a:moveTo>
                  <a:pt x="1375809" y="0"/>
                </a:moveTo>
                <a:lnTo>
                  <a:pt x="1430140" y="0"/>
                </a:lnTo>
                <a:lnTo>
                  <a:pt x="1430140" y="188259"/>
                </a:lnTo>
                <a:lnTo>
                  <a:pt x="1376405" y="188259"/>
                </a:lnTo>
                <a:lnTo>
                  <a:pt x="1375809" y="155720"/>
                </a:lnTo>
                <a:close/>
                <a:moveTo>
                  <a:pt x="1178580" y="0"/>
                </a:moveTo>
                <a:lnTo>
                  <a:pt x="1239297" y="0"/>
                </a:lnTo>
                <a:lnTo>
                  <a:pt x="1359820" y="188259"/>
                </a:lnTo>
                <a:lnTo>
                  <a:pt x="1300285" y="188259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88259"/>
                </a:lnTo>
                <a:lnTo>
                  <a:pt x="1083022" y="188259"/>
                </a:lnTo>
                <a:close/>
                <a:moveTo>
                  <a:pt x="744302" y="0"/>
                </a:moveTo>
                <a:lnTo>
                  <a:pt x="797949" y="0"/>
                </a:lnTo>
                <a:lnTo>
                  <a:pt x="753219" y="124163"/>
                </a:lnTo>
                <a:lnTo>
                  <a:pt x="895908" y="124163"/>
                </a:lnTo>
                <a:lnTo>
                  <a:pt x="850793" y="0"/>
                </a:lnTo>
                <a:lnTo>
                  <a:pt x="907021" y="0"/>
                </a:lnTo>
                <a:lnTo>
                  <a:pt x="978727" y="188259"/>
                </a:lnTo>
                <a:lnTo>
                  <a:pt x="918912" y="188259"/>
                </a:lnTo>
                <a:lnTo>
                  <a:pt x="912921" y="172184"/>
                </a:lnTo>
                <a:lnTo>
                  <a:pt x="735932" y="172184"/>
                </a:lnTo>
                <a:lnTo>
                  <a:pt x="730283" y="188259"/>
                </a:lnTo>
                <a:lnTo>
                  <a:pt x="672596" y="188259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48154"/>
                </a:lnTo>
                <a:lnTo>
                  <a:pt x="514834" y="48154"/>
                </a:lnTo>
                <a:lnTo>
                  <a:pt x="514834" y="0"/>
                </a:lnTo>
                <a:lnTo>
                  <a:pt x="569714" y="0"/>
                </a:lnTo>
                <a:lnTo>
                  <a:pt x="569714" y="188259"/>
                </a:lnTo>
                <a:lnTo>
                  <a:pt x="514834" y="188259"/>
                </a:lnTo>
                <a:lnTo>
                  <a:pt x="514834" y="96998"/>
                </a:lnTo>
                <a:lnTo>
                  <a:pt x="299702" y="96998"/>
                </a:lnTo>
                <a:lnTo>
                  <a:pt x="299702" y="188259"/>
                </a:lnTo>
                <a:lnTo>
                  <a:pt x="244822" y="188259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88259"/>
                </a:lnTo>
                <a:lnTo>
                  <a:pt x="0" y="1882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731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5" grpId="0" animBg="1"/>
      <p:bldP spid="49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348</Words>
  <Application>Microsoft Office PowerPoint</Application>
  <PresentationFormat>宽屏</PresentationFormat>
  <Paragraphs>120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方正兰亭超细黑简体</vt:lpstr>
      <vt:lpstr>宋体</vt:lpstr>
      <vt:lpstr>微软雅黑</vt:lpstr>
      <vt:lpstr>Arial</vt:lpstr>
      <vt:lpstr>Times New Roman</vt:lpstr>
      <vt:lpstr>Verdana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范可</dc:creator>
  <cp:lastModifiedBy>范可</cp:lastModifiedBy>
  <cp:revision>131</cp:revision>
  <dcterms:created xsi:type="dcterms:W3CDTF">2017-12-27T12:49:07Z</dcterms:created>
  <dcterms:modified xsi:type="dcterms:W3CDTF">2018-04-23T13:22:05Z</dcterms:modified>
</cp:coreProperties>
</file>