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63" r:id="rId5"/>
    <p:sldId id="259" r:id="rId6"/>
    <p:sldId id="274" r:id="rId7"/>
    <p:sldId id="270" r:id="rId8"/>
    <p:sldId id="271" r:id="rId9"/>
    <p:sldId id="262" r:id="rId10"/>
    <p:sldId id="273" r:id="rId11"/>
    <p:sldId id="27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1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f.toronto.edu/~csc108h/winter/lectures/L0201/w3/mon/boolean_QnA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7" y="2214562"/>
            <a:ext cx="10558463" cy="713016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Python/Programming 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05" y="3870554"/>
            <a:ext cx="1611973" cy="387122"/>
          </a:xfrm>
        </p:spPr>
        <p:txBody>
          <a:bodyPr>
            <a:normAutofit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called/used in 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146" y="324565"/>
            <a:ext cx="8911687" cy="1280890"/>
          </a:xfrm>
        </p:spPr>
        <p:txBody>
          <a:bodyPr/>
          <a:lstStyle/>
          <a:p>
            <a:r>
              <a:rPr lang="en-US" dirty="0" smtClean="0"/>
              <a:t>Nested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887" y="1329559"/>
            <a:ext cx="8915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		return 5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h():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return 92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 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a / b</a:t>
            </a:r>
          </a:p>
          <a:p>
            <a:pPr marL="457200" lvl="1" indent="0">
              <a:buNone/>
            </a:pPr>
            <a:r>
              <a:rPr lang="en-US" dirty="0" smtClean="0"/>
              <a:t>Print(f(g() + 4, h()))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1     2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3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5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		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00398" y="4035972"/>
            <a:ext cx="236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8775" y="4035972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24046" y="4430110"/>
            <a:ext cx="638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2554" y="4635062"/>
            <a:ext cx="42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398" y="5092262"/>
            <a:ext cx="108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17076" y="5502165"/>
            <a:ext cx="20022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12" y="2867248"/>
            <a:ext cx="8911687" cy="1280890"/>
          </a:xfrm>
        </p:spPr>
        <p:txBody>
          <a:bodyPr/>
          <a:lstStyle/>
          <a:p>
            <a:r>
              <a:rPr lang="en-US" dirty="0" smtClean="0"/>
              <a:t>Warm up over, Midterm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81235"/>
            <a:ext cx="8911687" cy="1061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Bonus section: knowledge of web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187" y="1647825"/>
            <a:ext cx="8915400" cy="3777622"/>
          </a:xfrm>
        </p:spPr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View: html5 for structure and </a:t>
            </a:r>
            <a:r>
              <a:rPr lang="en-US" dirty="0" err="1" smtClean="0"/>
              <a:t>css</a:t>
            </a:r>
            <a:r>
              <a:rPr lang="en-US" dirty="0" smtClean="0"/>
              <a:t> for styling</a:t>
            </a:r>
          </a:p>
          <a:p>
            <a:pPr lvl="1"/>
            <a:r>
              <a:rPr lang="en-US" dirty="0" smtClean="0"/>
              <a:t>Control/events handling: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Backend:</a:t>
            </a:r>
          </a:p>
          <a:p>
            <a:pPr lvl="1"/>
            <a:r>
              <a:rPr lang="en-US" dirty="0" smtClean="0"/>
              <a:t>Server-side scripting: PHP, </a:t>
            </a:r>
            <a:r>
              <a:rPr lang="en-US" dirty="0" err="1" smtClean="0"/>
              <a:t>Node.js</a:t>
            </a:r>
            <a:r>
              <a:rPr lang="en-US" dirty="0" smtClean="0"/>
              <a:t>, Ruby on rails, JSP,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8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knowledge of web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App </a:t>
            </a:r>
            <a:r>
              <a:rPr lang="en-US" dirty="0"/>
              <a:t>are </a:t>
            </a:r>
            <a:r>
              <a:rPr lang="en-US" dirty="0" smtClean="0"/>
              <a:t>mostly made for </a:t>
            </a:r>
            <a:r>
              <a:rPr lang="en-US" dirty="0"/>
              <a:t>Android (google) </a:t>
            </a:r>
            <a:r>
              <a:rPr lang="en-US" dirty="0" smtClean="0"/>
              <a:t>and IOS </a:t>
            </a:r>
            <a:r>
              <a:rPr lang="en-US" dirty="0"/>
              <a:t>(Apple) system (also windows)</a:t>
            </a:r>
          </a:p>
          <a:p>
            <a:r>
              <a:rPr lang="en-US" dirty="0"/>
              <a:t>IDE for Android: Android Studio (most popular) using Java and xml for frontend</a:t>
            </a:r>
          </a:p>
          <a:p>
            <a:r>
              <a:rPr lang="en-US" dirty="0"/>
              <a:t>IDE for IOS: </a:t>
            </a:r>
            <a:r>
              <a:rPr lang="en-US" dirty="0" err="1"/>
              <a:t>Xcode</a:t>
            </a:r>
            <a:r>
              <a:rPr lang="en-US" dirty="0"/>
              <a:t> using swift/objective c and drag and drop for front end</a:t>
            </a:r>
          </a:p>
          <a:p>
            <a:r>
              <a:rPr lang="en-US" dirty="0"/>
              <a:t>Social App structure:</a:t>
            </a:r>
          </a:p>
          <a:p>
            <a:pPr lvl="1"/>
            <a:r>
              <a:rPr lang="en-US" dirty="0"/>
              <a:t>Front-end: UI and events</a:t>
            </a:r>
          </a:p>
          <a:p>
            <a:pPr lvl="1"/>
            <a:r>
              <a:rPr lang="en-US" dirty="0"/>
              <a:t>Back-end: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58062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Website Development, IOS Development, Android Development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err="1" smtClean="0"/>
              <a:t>percytsy@gmail.com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700088"/>
            <a:ext cx="8911687" cy="700088"/>
          </a:xfrm>
        </p:spPr>
        <p:txBody>
          <a:bodyPr/>
          <a:lstStyle/>
          <a:p>
            <a:r>
              <a:rPr lang="en-US" dirty="0" smtClean="0"/>
              <a:t>Why take my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676400"/>
            <a:ext cx="8915400" cy="3777622"/>
          </a:xfrm>
        </p:spPr>
        <p:txBody>
          <a:bodyPr/>
          <a:lstStyle/>
          <a:p>
            <a:r>
              <a:rPr lang="en-US" dirty="0" smtClean="0"/>
              <a:t>Get foundation before trying to solve problems!</a:t>
            </a:r>
          </a:p>
          <a:p>
            <a:r>
              <a:rPr lang="en-US" dirty="0" smtClean="0"/>
              <a:t>Get a very detailed knowledge sheet</a:t>
            </a:r>
          </a:p>
          <a:p>
            <a:r>
              <a:rPr lang="en-US" dirty="0" smtClean="0"/>
              <a:t>Make programming easier for you by applying my own understanding in an intuitive way. Programming analogy (ancient </a:t>
            </a:r>
            <a:r>
              <a:rPr lang="en-US" dirty="0" err="1" smtClean="0"/>
              <a:t>chinese</a:t>
            </a:r>
            <a:r>
              <a:rPr lang="en-US" dirty="0" smtClean="0"/>
              <a:t>, modern </a:t>
            </a:r>
            <a:r>
              <a:rPr lang="en-US" dirty="0" err="1" smtClean="0"/>
              <a:t>chinese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will give interview tips</a:t>
            </a:r>
          </a:p>
          <a:p>
            <a:r>
              <a:rPr lang="en-US" dirty="0" smtClean="0"/>
              <a:t>I am open to share about my experience of developing apps, and I will provide material for learning software developments.</a:t>
            </a:r>
          </a:p>
          <a:p>
            <a:r>
              <a:rPr lang="en-US" dirty="0" smtClean="0"/>
              <a:t>Bonus Section, software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lists</a:t>
            </a:r>
            <a:endParaRPr lang="en-US" dirty="0" smtClean="0"/>
          </a:p>
          <a:p>
            <a:r>
              <a:rPr lang="en-US" dirty="0" smtClean="0"/>
              <a:t>Function (built in &amp; custom)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73"/>
            <a:ext cx="8911687" cy="876077"/>
          </a:xfrm>
        </p:spPr>
        <p:txBody>
          <a:bodyPr/>
          <a:lstStyle/>
          <a:p>
            <a:r>
              <a:rPr lang="en-US" dirty="0" smtClean="0"/>
              <a:t>What’s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language</a:t>
            </a:r>
          </a:p>
          <a:p>
            <a:pPr lvl="1"/>
            <a:r>
              <a:rPr lang="en-US" i="1" dirty="0" smtClean="0"/>
              <a:t>Object</a:t>
            </a:r>
          </a:p>
          <a:p>
            <a:pPr lvl="1"/>
            <a:r>
              <a:rPr lang="en-US" i="1" dirty="0" smtClean="0"/>
              <a:t>Inheritance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Polymorphism</a:t>
            </a:r>
          </a:p>
          <a:p>
            <a:r>
              <a:rPr lang="en-US" i="1" dirty="0" smtClean="0"/>
              <a:t>Intuitive and simple syntax</a:t>
            </a:r>
            <a:endParaRPr lang="en-US" i="1" dirty="0"/>
          </a:p>
          <a:p>
            <a:r>
              <a:rPr lang="en-US" i="1" dirty="0" smtClean="0"/>
              <a:t>Version: Python 3.4.3, IDE: wing101</a:t>
            </a:r>
          </a:p>
        </p:txBody>
      </p:sp>
    </p:spTree>
    <p:extLst>
      <p:ext uri="{BB962C8B-B14F-4D97-AF65-F5344CB8AC3E}">
        <p14:creationId xmlns:p14="http://schemas.microsoft.com/office/powerpoint/2010/main" val="1911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662112"/>
            <a:ext cx="8915400" cy="4681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ar_int</a:t>
            </a:r>
            <a:r>
              <a:rPr lang="en-US" dirty="0" smtClean="0"/>
              <a:t> = 100; </a:t>
            </a:r>
            <a:endParaRPr lang="en-US" dirty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ar_str</a:t>
            </a:r>
            <a:r>
              <a:rPr lang="en-US" dirty="0" smtClean="0"/>
              <a:t> 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ar_float</a:t>
            </a:r>
            <a:r>
              <a:rPr lang="en-US" dirty="0" smtClean="0"/>
              <a:t> = </a:t>
            </a:r>
            <a:r>
              <a:rPr lang="en-US" dirty="0" smtClean="0"/>
              <a:t>3.1415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ar_bool</a:t>
            </a:r>
            <a:r>
              <a:rPr lang="en-US" dirty="0" smtClean="0"/>
              <a:t> = True        extend</a:t>
            </a:r>
            <a:r>
              <a:rPr lang="is-IS" dirty="0" smtClean="0"/>
              <a:t>…. 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reate, access, update, delete, get length, concatenation</a:t>
            </a:r>
          </a:p>
          <a:p>
            <a:r>
              <a:rPr lang="en-US" dirty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r>
              <a:rPr lang="en-US" dirty="0" smtClean="0"/>
              <a:t>t</a:t>
            </a:r>
            <a:r>
              <a:rPr lang="is-IS" dirty="0" smtClean="0"/>
              <a:t>ype(variable)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is-I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ist array diff (interview question)</a:t>
            </a:r>
          </a:p>
          <a:p>
            <a:r>
              <a:rPr lang="en-US" dirty="0" smtClean="0"/>
              <a:t>Practice: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://www.cdf.toronto.edu/~csc108h/winter/lectures/L0201/w3/mon/boolean_QnA.py</a:t>
            </a:r>
            <a:endParaRPr lang="is-IS" dirty="0"/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1237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5095876"/>
          </a:xfrm>
        </p:spPr>
        <p:txBody>
          <a:bodyPr>
            <a:normAutofit/>
          </a:bodyPr>
          <a:lstStyle/>
          <a:p>
            <a:r>
              <a:rPr lang="en-US" dirty="0" smtClean="0"/>
              <a:t>+ addition: 6 + 6 = 12</a:t>
            </a:r>
          </a:p>
          <a:p>
            <a:r>
              <a:rPr lang="en-US" dirty="0" smtClean="0"/>
              <a:t>- subtraction : 7-6 = 1</a:t>
            </a:r>
          </a:p>
          <a:p>
            <a:r>
              <a:rPr lang="en-US" dirty="0" smtClean="0"/>
              <a:t>* multiplication: 12 * 10 = 120</a:t>
            </a:r>
          </a:p>
          <a:p>
            <a:r>
              <a:rPr lang="en-US" dirty="0" smtClean="0"/>
              <a:t>/ division: 8/3 = </a:t>
            </a:r>
            <a:r>
              <a:rPr lang="is-IS" dirty="0" smtClean="0"/>
              <a:t>2.6666666666666665;</a:t>
            </a:r>
          </a:p>
          <a:p>
            <a:pPr lvl="1"/>
            <a:r>
              <a:rPr lang="en-US" dirty="0" smtClean="0"/>
              <a:t>9/3 ?   </a:t>
            </a:r>
          </a:p>
          <a:p>
            <a:pPr lvl="1"/>
            <a:r>
              <a:rPr lang="en-US" dirty="0" smtClean="0"/>
              <a:t>9/3 = 3.0</a:t>
            </a:r>
          </a:p>
          <a:p>
            <a:r>
              <a:rPr lang="en-US" dirty="0" smtClean="0"/>
              <a:t>// Floor division:  6 // 3 = 2</a:t>
            </a:r>
          </a:p>
          <a:p>
            <a:pPr lvl="1"/>
            <a:r>
              <a:rPr lang="en-US" dirty="0" smtClean="0"/>
              <a:t>7 // 3 = 2</a:t>
            </a:r>
          </a:p>
          <a:p>
            <a:pPr lvl="1"/>
            <a:r>
              <a:rPr lang="en-US" dirty="0" smtClean="0"/>
              <a:t>8 // 3? </a:t>
            </a:r>
          </a:p>
          <a:p>
            <a:pPr lvl="1"/>
            <a:r>
              <a:rPr lang="en-US" dirty="0" smtClean="0"/>
              <a:t>8 // 3 = 2</a:t>
            </a:r>
          </a:p>
          <a:p>
            <a:r>
              <a:rPr lang="en-US" dirty="0" smtClean="0"/>
              <a:t>% Modulus:  11 % 3 = </a:t>
            </a:r>
            <a:r>
              <a:rPr lang="en-US" dirty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27</a:t>
            </a:r>
          </a:p>
          <a:p>
            <a:r>
              <a:rPr lang="en-US" dirty="0" smtClean="0"/>
              <a:t>6+5**2%4 + 7//3*8 – 9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761778"/>
          </a:xfrm>
        </p:spPr>
        <p:txBody>
          <a:bodyPr/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73950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p</a:t>
            </a:r>
            <a:r>
              <a:rPr lang="is-IS" dirty="0" smtClean="0"/>
              <a:t>rint(...) </a:t>
            </a:r>
            <a:r>
              <a:rPr lang="is-IS" dirty="0" smtClean="0"/>
              <a:t>: display/show on the screen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r>
              <a:rPr lang="en-US" dirty="0" smtClean="0"/>
              <a:t>round(..)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ound( 2.6) =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(3.5) = 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2  </a:t>
            </a:r>
          </a:p>
          <a:p>
            <a:pPr lvl="1"/>
            <a:r>
              <a:rPr lang="en-US" dirty="0" smtClean="0"/>
              <a:t>Only round up when </a:t>
            </a:r>
            <a:r>
              <a:rPr lang="en-US" dirty="0" smtClean="0"/>
              <a:t>integer part </a:t>
            </a:r>
            <a:r>
              <a:rPr lang="en-US" dirty="0" smtClean="0"/>
              <a:t>is  an odd number</a:t>
            </a:r>
          </a:p>
          <a:p>
            <a:pPr lvl="1"/>
            <a:r>
              <a:rPr lang="en-US" dirty="0" smtClean="0"/>
              <a:t>round(233.333333, 2) = 233.33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ound(233.3333, -2 ) </a:t>
            </a:r>
            <a:r>
              <a:rPr lang="en-US" dirty="0"/>
              <a:t>= ? round(255.33333, -2) = 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round(233.3333, -2 ) = </a:t>
            </a:r>
            <a:r>
              <a:rPr lang="en-US" dirty="0" smtClean="0"/>
              <a:t>200; </a:t>
            </a:r>
            <a:r>
              <a:rPr lang="en-US" dirty="0"/>
              <a:t>round(255.33333, -2</a:t>
            </a:r>
            <a:r>
              <a:rPr lang="en-US" dirty="0" smtClean="0"/>
              <a:t>) = 300</a:t>
            </a:r>
          </a:p>
          <a:p>
            <a:r>
              <a:rPr lang="en-US" dirty="0" smtClean="0"/>
              <a:t>s</a:t>
            </a:r>
            <a:r>
              <a:rPr lang="is-IS" dirty="0" smtClean="0"/>
              <a:t>um([list of number])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977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775" y="1185863"/>
            <a:ext cx="8915400" cy="5054326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is-IS" dirty="0" smtClean="0"/>
              <a:t>ef </a:t>
            </a:r>
            <a:r>
              <a:rPr lang="is-IS" dirty="0"/>
              <a:t>function_name (parameters):</a:t>
            </a:r>
            <a:endParaRPr lang="en-US" dirty="0"/>
          </a:p>
          <a:p>
            <a:pPr lvl="1"/>
            <a:r>
              <a:rPr lang="en-US" dirty="0" smtClean="0"/>
              <a:t>Naming convention</a:t>
            </a:r>
          </a:p>
          <a:p>
            <a:pPr lvl="1"/>
            <a:r>
              <a:rPr lang="en-US" dirty="0" smtClean="0"/>
              <a:t>Function body</a:t>
            </a:r>
          </a:p>
          <a:p>
            <a:pPr lvl="1"/>
            <a:r>
              <a:rPr lang="en-US" dirty="0" smtClean="0"/>
              <a:t>return</a:t>
            </a:r>
          </a:p>
          <a:p>
            <a:r>
              <a:rPr lang="en-US" dirty="0" smtClean="0"/>
              <a:t>Function designs:</a:t>
            </a:r>
          </a:p>
          <a:p>
            <a:r>
              <a:rPr lang="en-US" dirty="0" smtClean="0"/>
              <a:t>Basic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Header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“””type contract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Description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“””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Body 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3398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1725</TotalTime>
  <Words>561</Words>
  <Application>Microsoft Macintosh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Wingdings</vt:lpstr>
      <vt:lpstr>Wingdings 3</vt:lpstr>
      <vt:lpstr>Arial</vt:lpstr>
      <vt:lpstr>Wisp</vt:lpstr>
      <vt:lpstr>How Python/Programming works </vt:lpstr>
      <vt:lpstr>Brief Intro</vt:lpstr>
      <vt:lpstr>Why take my class:</vt:lpstr>
      <vt:lpstr>Concepts and Experiment</vt:lpstr>
      <vt:lpstr>What’s Python?</vt:lpstr>
      <vt:lpstr>Variables:</vt:lpstr>
      <vt:lpstr>Arithmetic Operators</vt:lpstr>
      <vt:lpstr>Built-in Function</vt:lpstr>
      <vt:lpstr>Function:</vt:lpstr>
      <vt:lpstr>Function Reuse</vt:lpstr>
      <vt:lpstr>Nested Function</vt:lpstr>
      <vt:lpstr>Warm up over, Midterm…</vt:lpstr>
      <vt:lpstr>Bonus section: knowledge of web and mobile development</vt:lpstr>
      <vt:lpstr>Bonus section: knowledge of web and mobile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Python/Programming works </dc:title>
  <dc:creator>滕思宇</dc:creator>
  <cp:lastModifiedBy>滕思宇</cp:lastModifiedBy>
  <cp:revision>97</cp:revision>
  <dcterms:created xsi:type="dcterms:W3CDTF">2016-09-16T23:11:47Z</dcterms:created>
  <dcterms:modified xsi:type="dcterms:W3CDTF">2016-09-25T19:50:08Z</dcterms:modified>
</cp:coreProperties>
</file>