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啥是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4" name="内容占位符 3" descr="HTM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63345" y="1600200"/>
            <a:ext cx="3017309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你有</a:t>
            </a:r>
            <a:r>
              <a:rPr lang="en-US" altLang="zh-CN" dirty="0" smtClean="0"/>
              <a:t>freestyle</a:t>
            </a:r>
            <a:r>
              <a:rPr lang="zh-CN" altLang="en-US" dirty="0" smtClean="0"/>
              <a:t>吗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pic>
        <p:nvPicPr>
          <p:cNvPr id="6" name="内容占位符 5" descr="sty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86050" y="2001044"/>
            <a:ext cx="3771900" cy="37242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  <p:pic>
        <p:nvPicPr>
          <p:cNvPr id="4" name="内容占位符 3" descr="ov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500" y="2253456"/>
            <a:ext cx="5715000" cy="32194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Office PowerPoint</Application>
  <PresentationFormat>全屏显示(4:3)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网页的构成</vt:lpstr>
      <vt:lpstr>HTML、CSS、JS的关系</vt:lpstr>
      <vt:lpstr>啥是HTML？</vt:lpstr>
      <vt:lpstr>你有freestyle吗?</vt:lpstr>
      <vt:lpstr>结束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Fancy</dc:creator>
  <cp:lastModifiedBy>Fancy</cp:lastModifiedBy>
  <cp:revision>14</cp:revision>
  <dcterms:created xsi:type="dcterms:W3CDTF">2017-07-02T11:58:12Z</dcterms:created>
  <dcterms:modified xsi:type="dcterms:W3CDTF">2017-07-02T12:57:06Z</dcterms:modified>
</cp:coreProperties>
</file>