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50FA7-BA44-43D6-A0DE-B3F86E57B97D}" v="35" dt="2022-05-30T16:58:55.783"/>
    <p1510:client id="{ED6186B6-AA20-44B9-99D1-974C3C2F8FA3}" v="1166" dt="2022-05-30T17:23:12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ius Lei" userId="411146ce24fb21b8" providerId="LiveId" clId="{ED6186B6-AA20-44B9-99D1-974C3C2F8FA3}"/>
    <pc:docChg chg="undo custSel addSld delSld modSld">
      <pc:chgData name="Genius Lei" userId="411146ce24fb21b8" providerId="LiveId" clId="{ED6186B6-AA20-44B9-99D1-974C3C2F8FA3}" dt="2022-05-30T17:23:12.657" v="1166" actId="20577"/>
      <pc:docMkLst>
        <pc:docMk/>
      </pc:docMkLst>
      <pc:sldChg chg="del">
        <pc:chgData name="Genius Lei" userId="411146ce24fb21b8" providerId="LiveId" clId="{ED6186B6-AA20-44B9-99D1-974C3C2F8FA3}" dt="2022-05-30T13:52:03.100" v="0" actId="47"/>
        <pc:sldMkLst>
          <pc:docMk/>
          <pc:sldMk cId="1296396912" sldId="258"/>
        </pc:sldMkLst>
      </pc:sldChg>
      <pc:sldChg chg="del">
        <pc:chgData name="Genius Lei" userId="411146ce24fb21b8" providerId="LiveId" clId="{ED6186B6-AA20-44B9-99D1-974C3C2F8FA3}" dt="2022-05-30T13:52:04.103" v="1" actId="47"/>
        <pc:sldMkLst>
          <pc:docMk/>
          <pc:sldMk cId="2804878577" sldId="259"/>
        </pc:sldMkLst>
      </pc:sldChg>
      <pc:sldChg chg="del">
        <pc:chgData name="Genius Lei" userId="411146ce24fb21b8" providerId="LiveId" clId="{ED6186B6-AA20-44B9-99D1-974C3C2F8FA3}" dt="2022-05-30T13:52:05.782" v="3" actId="47"/>
        <pc:sldMkLst>
          <pc:docMk/>
          <pc:sldMk cId="2398305385" sldId="260"/>
        </pc:sldMkLst>
      </pc:sldChg>
      <pc:sldChg chg="del">
        <pc:chgData name="Genius Lei" userId="411146ce24fb21b8" providerId="LiveId" clId="{ED6186B6-AA20-44B9-99D1-974C3C2F8FA3}" dt="2022-05-30T13:52:04.981" v="2" actId="47"/>
        <pc:sldMkLst>
          <pc:docMk/>
          <pc:sldMk cId="4247197571" sldId="261"/>
        </pc:sldMkLst>
      </pc:sldChg>
      <pc:sldChg chg="addSp modSp mod">
        <pc:chgData name="Genius Lei" userId="411146ce24fb21b8" providerId="LiveId" clId="{ED6186B6-AA20-44B9-99D1-974C3C2F8FA3}" dt="2022-05-30T14:05:54.791" v="995" actId="20577"/>
        <pc:sldMkLst>
          <pc:docMk/>
          <pc:sldMk cId="3025636682" sldId="262"/>
        </pc:sldMkLst>
        <pc:spChg chg="mod">
          <ac:chgData name="Genius Lei" userId="411146ce24fb21b8" providerId="LiveId" clId="{ED6186B6-AA20-44B9-99D1-974C3C2F8FA3}" dt="2022-05-30T13:52:21.766" v="21" actId="20577"/>
          <ac:spMkLst>
            <pc:docMk/>
            <pc:sldMk cId="3025636682" sldId="262"/>
            <ac:spMk id="2" creationId="{48BC7846-674F-AD1A-8052-928F69B7638F}"/>
          </ac:spMkLst>
        </pc:spChg>
        <pc:spChg chg="add mod">
          <ac:chgData name="Genius Lei" userId="411146ce24fb21b8" providerId="LiveId" clId="{ED6186B6-AA20-44B9-99D1-974C3C2F8FA3}" dt="2022-05-30T14:05:37.907" v="987" actId="404"/>
          <ac:spMkLst>
            <pc:docMk/>
            <pc:sldMk cId="3025636682" sldId="262"/>
            <ac:spMk id="6" creationId="{1EFAA7CB-9DD5-E7C8-2B12-2C64B7768F79}"/>
          </ac:spMkLst>
        </pc:spChg>
        <pc:spChg chg="add mod">
          <ac:chgData name="Genius Lei" userId="411146ce24fb21b8" providerId="LiveId" clId="{ED6186B6-AA20-44B9-99D1-974C3C2F8FA3}" dt="2022-05-30T14:05:54.791" v="995" actId="20577"/>
          <ac:spMkLst>
            <pc:docMk/>
            <pc:sldMk cId="3025636682" sldId="262"/>
            <ac:spMk id="11" creationId="{FC583FA3-4F7A-9D40-D896-849F26CC8EF7}"/>
          </ac:spMkLst>
        </pc:spChg>
        <pc:picChg chg="add mod">
          <ac:chgData name="Genius Lei" userId="411146ce24fb21b8" providerId="LiveId" clId="{ED6186B6-AA20-44B9-99D1-974C3C2F8FA3}" dt="2022-05-30T14:05:18.337" v="974" actId="1076"/>
          <ac:picMkLst>
            <pc:docMk/>
            <pc:sldMk cId="3025636682" sldId="262"/>
            <ac:picMk id="4" creationId="{6B0A2574-5FB7-14F9-D589-3A922DA47BA1}"/>
          </ac:picMkLst>
        </pc:picChg>
        <pc:picChg chg="mod modCrop">
          <ac:chgData name="Genius Lei" userId="411146ce24fb21b8" providerId="LiveId" clId="{ED6186B6-AA20-44B9-99D1-974C3C2F8FA3}" dt="2022-05-30T14:05:48.946" v="990" actId="1076"/>
          <ac:picMkLst>
            <pc:docMk/>
            <pc:sldMk cId="3025636682" sldId="262"/>
            <ac:picMk id="5" creationId="{9D80276C-98EB-8F7D-7040-C68E61183C29}"/>
          </ac:picMkLst>
        </pc:picChg>
      </pc:sldChg>
      <pc:sldChg chg="addSp modSp new mod">
        <pc:chgData name="Genius Lei" userId="411146ce24fb21b8" providerId="LiveId" clId="{ED6186B6-AA20-44B9-99D1-974C3C2F8FA3}" dt="2022-05-30T13:59:55.268" v="692" actId="1076"/>
        <pc:sldMkLst>
          <pc:docMk/>
          <pc:sldMk cId="1639817692" sldId="263"/>
        </pc:sldMkLst>
        <pc:spChg chg="mod">
          <ac:chgData name="Genius Lei" userId="411146ce24fb21b8" providerId="LiveId" clId="{ED6186B6-AA20-44B9-99D1-974C3C2F8FA3}" dt="2022-05-30T13:52:28.862" v="40" actId="20577"/>
          <ac:spMkLst>
            <pc:docMk/>
            <pc:sldMk cId="1639817692" sldId="263"/>
            <ac:spMk id="2" creationId="{FD3B16C9-F501-9056-735B-0D7ED3399022}"/>
          </ac:spMkLst>
        </pc:spChg>
        <pc:spChg chg="mod">
          <ac:chgData name="Genius Lei" userId="411146ce24fb21b8" providerId="LiveId" clId="{ED6186B6-AA20-44B9-99D1-974C3C2F8FA3}" dt="2022-05-30T13:59:52.330" v="691" actId="20577"/>
          <ac:spMkLst>
            <pc:docMk/>
            <pc:sldMk cId="1639817692" sldId="263"/>
            <ac:spMk id="3" creationId="{B8788258-A754-50C5-0FD0-D32A4A161038}"/>
          </ac:spMkLst>
        </pc:spChg>
        <pc:picChg chg="add mod">
          <ac:chgData name="Genius Lei" userId="411146ce24fb21b8" providerId="LiveId" clId="{ED6186B6-AA20-44B9-99D1-974C3C2F8FA3}" dt="2022-05-30T13:59:55.268" v="692" actId="1076"/>
          <ac:picMkLst>
            <pc:docMk/>
            <pc:sldMk cId="1639817692" sldId="263"/>
            <ac:picMk id="5" creationId="{964E9162-FEAC-3D96-BB49-EACDAE267D29}"/>
          </ac:picMkLst>
        </pc:picChg>
      </pc:sldChg>
      <pc:sldChg chg="addSp delSp modSp add mod">
        <pc:chgData name="Genius Lei" userId="411146ce24fb21b8" providerId="LiveId" clId="{ED6186B6-AA20-44B9-99D1-974C3C2F8FA3}" dt="2022-05-30T13:59:01.549" v="638" actId="1076"/>
        <pc:sldMkLst>
          <pc:docMk/>
          <pc:sldMk cId="4141740420" sldId="264"/>
        </pc:sldMkLst>
        <pc:spChg chg="mod">
          <ac:chgData name="Genius Lei" userId="411146ce24fb21b8" providerId="LiveId" clId="{ED6186B6-AA20-44B9-99D1-974C3C2F8FA3}" dt="2022-05-30T13:58:59.100" v="637" actId="20577"/>
          <ac:spMkLst>
            <pc:docMk/>
            <pc:sldMk cId="4141740420" sldId="264"/>
            <ac:spMk id="3" creationId="{B8788258-A754-50C5-0FD0-D32A4A161038}"/>
          </ac:spMkLst>
        </pc:spChg>
        <pc:picChg chg="del">
          <ac:chgData name="Genius Lei" userId="411146ce24fb21b8" providerId="LiveId" clId="{ED6186B6-AA20-44B9-99D1-974C3C2F8FA3}" dt="2022-05-30T13:57:03.534" v="387" actId="478"/>
          <ac:picMkLst>
            <pc:docMk/>
            <pc:sldMk cId="4141740420" sldId="264"/>
            <ac:picMk id="5" creationId="{964E9162-FEAC-3D96-BB49-EACDAE267D29}"/>
          </ac:picMkLst>
        </pc:picChg>
        <pc:picChg chg="add mod">
          <ac:chgData name="Genius Lei" userId="411146ce24fb21b8" providerId="LiveId" clId="{ED6186B6-AA20-44B9-99D1-974C3C2F8FA3}" dt="2022-05-30T13:59:01.549" v="638" actId="1076"/>
          <ac:picMkLst>
            <pc:docMk/>
            <pc:sldMk cId="4141740420" sldId="264"/>
            <ac:picMk id="6" creationId="{353714E1-11EB-668D-AA38-4B90C2E51483}"/>
          </ac:picMkLst>
        </pc:picChg>
      </pc:sldChg>
      <pc:sldChg chg="addSp delSp modSp add mod modNotesTx">
        <pc:chgData name="Genius Lei" userId="411146ce24fb21b8" providerId="LiveId" clId="{ED6186B6-AA20-44B9-99D1-974C3C2F8FA3}" dt="2022-05-30T17:23:12.657" v="1166" actId="20577"/>
        <pc:sldMkLst>
          <pc:docMk/>
          <pc:sldMk cId="3361520425" sldId="265"/>
        </pc:sldMkLst>
        <pc:spChg chg="mod">
          <ac:chgData name="Genius Lei" userId="411146ce24fb21b8" providerId="LiveId" clId="{ED6186B6-AA20-44B9-99D1-974C3C2F8FA3}" dt="2022-05-30T17:23:12.657" v="1166" actId="20577"/>
          <ac:spMkLst>
            <pc:docMk/>
            <pc:sldMk cId="3361520425" sldId="265"/>
            <ac:spMk id="3" creationId="{B8788258-A754-50C5-0FD0-D32A4A161038}"/>
          </ac:spMkLst>
        </pc:spChg>
        <pc:picChg chg="add mod">
          <ac:chgData name="Genius Lei" userId="411146ce24fb21b8" providerId="LiveId" clId="{ED6186B6-AA20-44B9-99D1-974C3C2F8FA3}" dt="2022-05-30T17:21:46.029" v="1146" actId="1076"/>
          <ac:picMkLst>
            <pc:docMk/>
            <pc:sldMk cId="3361520425" sldId="265"/>
            <ac:picMk id="5" creationId="{652F74D5-EBE9-714D-34B9-D12A3E73EEFC}"/>
          </ac:picMkLst>
        </pc:picChg>
        <pc:picChg chg="del">
          <ac:chgData name="Genius Lei" userId="411146ce24fb21b8" providerId="LiveId" clId="{ED6186B6-AA20-44B9-99D1-974C3C2F8FA3}" dt="2022-05-30T14:00:11.472" v="695" actId="478"/>
          <ac:picMkLst>
            <pc:docMk/>
            <pc:sldMk cId="3361520425" sldId="265"/>
            <ac:picMk id="6" creationId="{353714E1-11EB-668D-AA38-4B90C2E51483}"/>
          </ac:picMkLst>
        </pc:picChg>
      </pc:sldChg>
      <pc:sldChg chg="modSp add del mod">
        <pc:chgData name="Genius Lei" userId="411146ce24fb21b8" providerId="LiveId" clId="{ED6186B6-AA20-44B9-99D1-974C3C2F8FA3}" dt="2022-05-30T17:20:29.625" v="1037" actId="2696"/>
        <pc:sldMkLst>
          <pc:docMk/>
          <pc:sldMk cId="3377839038" sldId="266"/>
        </pc:sldMkLst>
        <pc:spChg chg="mod">
          <ac:chgData name="Genius Lei" userId="411146ce24fb21b8" providerId="LiveId" clId="{ED6186B6-AA20-44B9-99D1-974C3C2F8FA3}" dt="2022-05-30T17:20:26.943" v="1036" actId="21"/>
          <ac:spMkLst>
            <pc:docMk/>
            <pc:sldMk cId="3377839038" sldId="266"/>
            <ac:spMk id="3" creationId="{B8788258-A754-50C5-0FD0-D32A4A161038}"/>
          </ac:spMkLst>
        </pc:spChg>
      </pc:sldChg>
      <pc:sldChg chg="add del">
        <pc:chgData name="Genius Lei" userId="411146ce24fb21b8" providerId="LiveId" clId="{ED6186B6-AA20-44B9-99D1-974C3C2F8FA3}" dt="2022-05-30T14:00:40.873" v="712"/>
        <pc:sldMkLst>
          <pc:docMk/>
          <pc:sldMk cId="3893918183" sldId="266"/>
        </pc:sldMkLst>
      </pc:sldChg>
    </pc:docChg>
  </pc:docChgLst>
  <pc:docChgLst>
    <pc:chgData name="維廷 鍾" userId="8c93ad6b85245b6b" providerId="LiveId" clId="{33E50FA7-BA44-43D6-A0DE-B3F86E57B97D}"/>
    <pc:docChg chg="undo custSel modSld">
      <pc:chgData name="維廷 鍾" userId="8c93ad6b85245b6b" providerId="LiveId" clId="{33E50FA7-BA44-43D6-A0DE-B3F86E57B97D}" dt="2022-05-30T16:59:00.314" v="244" actId="5793"/>
      <pc:docMkLst>
        <pc:docMk/>
      </pc:docMkLst>
      <pc:sldChg chg="modSp mod">
        <pc:chgData name="維廷 鍾" userId="8c93ad6b85245b6b" providerId="LiveId" clId="{33E50FA7-BA44-43D6-A0DE-B3F86E57B97D}" dt="2022-05-30T16:59:00.314" v="244" actId="5793"/>
        <pc:sldMkLst>
          <pc:docMk/>
          <pc:sldMk cId="4141740420" sldId="264"/>
        </pc:sldMkLst>
        <pc:spChg chg="mod">
          <ac:chgData name="維廷 鍾" userId="8c93ad6b85245b6b" providerId="LiveId" clId="{33E50FA7-BA44-43D6-A0DE-B3F86E57B97D}" dt="2022-05-30T16:59:00.314" v="244" actId="5793"/>
          <ac:spMkLst>
            <pc:docMk/>
            <pc:sldMk cId="4141740420" sldId="264"/>
            <ac:spMk id="3" creationId="{B8788258-A754-50C5-0FD0-D32A4A161038}"/>
          </ac:spMkLst>
        </pc:spChg>
      </pc:sldChg>
      <pc:sldChg chg="modSp mod">
        <pc:chgData name="維廷 鍾" userId="8c93ad6b85245b6b" providerId="LiveId" clId="{33E50FA7-BA44-43D6-A0DE-B3F86E57B97D}" dt="2022-05-30T16:58:36.789" v="201" actId="5793"/>
        <pc:sldMkLst>
          <pc:docMk/>
          <pc:sldMk cId="3361520425" sldId="265"/>
        </pc:sldMkLst>
        <pc:spChg chg="mod">
          <ac:chgData name="維廷 鍾" userId="8c93ad6b85245b6b" providerId="LiveId" clId="{33E50FA7-BA44-43D6-A0DE-B3F86E57B97D}" dt="2022-05-30T16:58:36.789" v="201" actId="5793"/>
          <ac:spMkLst>
            <pc:docMk/>
            <pc:sldMk cId="3361520425" sldId="265"/>
            <ac:spMk id="3" creationId="{B8788258-A754-50C5-0FD0-D32A4A1610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B905F-B17A-4435-9E51-2EB7EBAEB025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BD27-0D23-4564-A7AA-361927E07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4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在看</a:t>
            </a:r>
            <a:r>
              <a:rPr lang="en-US" altLang="zh-TW" err="1"/>
              <a:t>kaggle</a:t>
            </a:r>
            <a:r>
              <a:rPr lang="zh-TW" altLang="en-US"/>
              <a:t>競賽大家用的方法時，發現有很多人都有使用到</a:t>
            </a:r>
            <a:r>
              <a:rPr lang="en-US" altLang="zh-TW" err="1"/>
              <a:t>LightGBM</a:t>
            </a:r>
            <a:r>
              <a:rPr lang="zh-TW" altLang="en-US"/>
              <a:t>的框架，想說試試看，參考了多人的</a:t>
            </a:r>
            <a:r>
              <a:rPr lang="en-US" altLang="zh-TW"/>
              <a:t>code</a:t>
            </a:r>
            <a:r>
              <a:rPr lang="zh-TW" altLang="en-US"/>
              <a:t>之後做出改良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7BD27-0D23-4564-A7AA-361927E07F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5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F3C4-777D-447B-AA38-CF884CD6815B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9E39D9-267A-4A4C-AEB6-72AB31ADBA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F3C4-777D-447B-AA38-CF884CD6815B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39D9-267A-4A4C-AEB6-72AB31ADBA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0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F3C4-777D-447B-AA38-CF884CD6815B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39D9-267A-4A4C-AEB6-72AB31ADBA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9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F3C4-777D-447B-AA38-CF884CD6815B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39D9-267A-4A4C-AEB6-72AB31ADBA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2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F3C4-777D-447B-AA38-CF884CD6815B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39D9-267A-4A4C-AEB6-72AB31ADBA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1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F3C4-777D-447B-AA38-CF884CD6815B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39D9-267A-4A4C-AEB6-72AB31ADBA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1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F3C4-777D-447B-AA38-CF884CD6815B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39D9-267A-4A4C-AEB6-72AB31ADBA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0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F3C4-777D-447B-AA38-CF884CD6815B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39D9-267A-4A4C-AEB6-72AB31ADBA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F3C4-777D-447B-AA38-CF884CD6815B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39D9-267A-4A4C-AEB6-72AB31ADB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04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F3C4-777D-447B-AA38-CF884CD6815B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39D9-267A-4A4C-AEB6-72AB31ADBA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3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727F3C4-777D-447B-AA38-CF884CD6815B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39D9-267A-4A4C-AEB6-72AB31ADBA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7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F3C4-777D-447B-AA38-CF884CD6815B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9E39D9-267A-4A4C-AEB6-72AB31ADBA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1FC565-9B83-533A-3AD7-42ECA2D63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8" y="802298"/>
            <a:ext cx="6015784" cy="511698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6100"/>
              <a:t>Foursquare  </a:t>
            </a:r>
            <a:br>
              <a:rPr lang="en-US" altLang="zh-TW" sz="6100"/>
            </a:br>
            <a:r>
              <a:rPr lang="en-US" altLang="zh-TW" sz="6100"/>
              <a:t>Location Matching</a:t>
            </a:r>
            <a:endParaRPr lang="zh-TW" altLang="en-US" sz="61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764E6C-F7C6-AB1C-062E-554D645C9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 sz="1600"/>
              <a:t>組長</a:t>
            </a:r>
            <a:r>
              <a:rPr lang="en-US" altLang="zh-TW" sz="1600"/>
              <a:t>:</a:t>
            </a:r>
            <a:r>
              <a:rPr lang="zh-TW" altLang="en-US" sz="1600"/>
              <a:t>雷智翔 </a:t>
            </a:r>
            <a:r>
              <a:rPr lang="en-US" altLang="zh-TW" sz="1600"/>
              <a:t>F74076166</a:t>
            </a:r>
            <a:r>
              <a:rPr lang="zh-TW" altLang="en-US" sz="1600"/>
              <a:t> </a:t>
            </a:r>
            <a:endParaRPr lang="en-US" altLang="zh-TW" sz="1600"/>
          </a:p>
          <a:p>
            <a:pPr algn="r"/>
            <a:r>
              <a:rPr lang="zh-TW" altLang="en-US" sz="1600"/>
              <a:t>組員</a:t>
            </a:r>
            <a:r>
              <a:rPr lang="en-US" altLang="zh-TW" sz="1600"/>
              <a:t>:</a:t>
            </a:r>
            <a:r>
              <a:rPr lang="zh-TW" altLang="en-US" sz="1600"/>
              <a:t>鍾維廷 </a:t>
            </a:r>
            <a:r>
              <a:rPr lang="en-US" altLang="zh-TW" sz="1600"/>
              <a:t>F74076302</a:t>
            </a:r>
            <a:endParaRPr lang="zh-TW" alt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800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B16C9-F501-9056-735B-0D7ED339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788258-A754-50C5-0FD0-D32A4A16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一開始我們是使用</a:t>
            </a:r>
            <a:r>
              <a:rPr lang="en-US" altLang="zh-TW"/>
              <a:t>KNN</a:t>
            </a:r>
            <a:r>
              <a:rPr lang="zh-TW" altLang="en-US"/>
              <a:t>作為主要的模型進行分類，將經緯度作為</a:t>
            </a:r>
            <a:r>
              <a:rPr lang="en-US" altLang="zh-TW"/>
              <a:t>feature</a:t>
            </a:r>
            <a:r>
              <a:rPr lang="zh-TW" altLang="en-US"/>
              <a:t>，進行標準化等前處理，再利用迴圈去找出最佳的</a:t>
            </a:r>
            <a:r>
              <a:rPr lang="en-US" altLang="zh-TW"/>
              <a:t>K</a:t>
            </a:r>
          </a:p>
          <a:p>
            <a:pPr marL="0" indent="0">
              <a:buNone/>
            </a:pPr>
            <a:endParaRPr lang="en-US" altLang="zh-TW"/>
          </a:p>
          <a:p>
            <a:r>
              <a:rPr lang="zh-TW" altLang="en-US"/>
              <a:t>測試後</a:t>
            </a:r>
            <a:r>
              <a:rPr lang="en-US" altLang="zh-TW"/>
              <a:t>K</a:t>
            </a:r>
            <a:r>
              <a:rPr lang="zh-TW" altLang="en-US"/>
              <a:t>在</a:t>
            </a:r>
            <a:r>
              <a:rPr lang="en-US" altLang="zh-TW"/>
              <a:t>2~5</a:t>
            </a:r>
            <a:r>
              <a:rPr lang="zh-TW" altLang="en-US"/>
              <a:t>之間的準確度都差不多，最後</a:t>
            </a:r>
            <a:r>
              <a:rPr lang="en-US" altLang="zh-TW"/>
              <a:t>K</a:t>
            </a:r>
            <a:r>
              <a:rPr lang="zh-TW" altLang="en-US"/>
              <a:t>採用</a:t>
            </a:r>
            <a:r>
              <a:rPr lang="en-US" altLang="zh-TW"/>
              <a:t>3</a:t>
            </a:r>
            <a:r>
              <a:rPr lang="zh-TW" altLang="en-US"/>
              <a:t>來去預測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4E9162-FEAC-3D96-BB49-EACDAE26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96" y="4018726"/>
            <a:ext cx="5038095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1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B16C9-F501-9056-735B-0D7ED339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788258-A754-50C5-0FD0-D32A4A16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</a:t>
            </a:r>
            <a:r>
              <a:rPr lang="en-US" altLang="zh-TW"/>
              <a:t>K=3</a:t>
            </a:r>
            <a:r>
              <a:rPr lang="zh-TW" altLang="en-US"/>
              <a:t>的情況下我們所得到準確率大概為</a:t>
            </a:r>
            <a:r>
              <a:rPr lang="en-US" altLang="zh-TW"/>
              <a:t>65%</a:t>
            </a:r>
          </a:p>
          <a:p>
            <a:r>
              <a:rPr lang="zh-TW" altLang="en-US"/>
              <a:t>之後我們嘗試將其他</a:t>
            </a:r>
            <a:r>
              <a:rPr lang="en-US" altLang="zh-TW"/>
              <a:t>feature</a:t>
            </a:r>
            <a:r>
              <a:rPr lang="zh-TW" altLang="en-US"/>
              <a:t>套用一樣的方法加入訓練，但結果並沒有相差太多</a:t>
            </a: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3714E1-11EB-668D-AA38-4B90C2E5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53" y="4053567"/>
            <a:ext cx="753532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4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B16C9-F501-9056-735B-0D7ED339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788258-A754-50C5-0FD0-D32A4A16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err="1"/>
              <a:t>LightGBM</a:t>
            </a:r>
            <a:endParaRPr lang="en-US" altLang="zh-TW"/>
          </a:p>
          <a:p>
            <a:pPr lvl="1"/>
            <a:r>
              <a:rPr lang="zh-TW" altLang="en-US"/>
              <a:t>為一款基於決策樹</a:t>
            </a:r>
            <a:r>
              <a:rPr lang="en-US" altLang="zh-TW"/>
              <a:t>(Decision Tree)</a:t>
            </a:r>
            <a:r>
              <a:rPr lang="zh-TW" altLang="en-US"/>
              <a:t>學習算法的梯度提升框架</a:t>
            </a:r>
            <a:endParaRPr lang="en-US" altLang="zh-TW"/>
          </a:p>
          <a:p>
            <a:pPr lvl="1"/>
            <a:r>
              <a:rPr lang="zh-TW" altLang="en-US"/>
              <a:t>優點是更快的訓練速度、低記憶體使用率、能夠處理大規模數據、支援</a:t>
            </a:r>
            <a:r>
              <a:rPr lang="en-US" altLang="zh-TW"/>
              <a:t>GPU</a:t>
            </a:r>
            <a:r>
              <a:rPr lang="zh-TW" altLang="en-US"/>
              <a:t>的平行運算</a:t>
            </a:r>
            <a:endParaRPr lang="en-US" altLang="zh-TW"/>
          </a:p>
          <a:p>
            <a:pPr marL="457200" lvl="1" indent="0">
              <a:buNone/>
            </a:pPr>
            <a:endParaRPr lang="en-US" altLang="zh-TW"/>
          </a:p>
          <a:p>
            <a:r>
              <a:rPr lang="en-US" altLang="zh-TW"/>
              <a:t>Feature Engineering</a:t>
            </a:r>
          </a:p>
          <a:p>
            <a:pPr lvl="1"/>
            <a:r>
              <a:rPr lang="zh-TW" altLang="en-US"/>
              <a:t>利用</a:t>
            </a:r>
            <a:r>
              <a:rPr lang="en-US" altLang="zh-TW" err="1"/>
              <a:t>Levenshtein</a:t>
            </a:r>
            <a:r>
              <a:rPr lang="zh-TW" altLang="en-US"/>
              <a:t>的套件計算出兩個字串之間的相關性</a:t>
            </a:r>
            <a:endParaRPr lang="en-US" altLang="zh-TW"/>
          </a:p>
          <a:p>
            <a:pPr lvl="1"/>
            <a:r>
              <a:rPr lang="en-US" altLang="zh-TW"/>
              <a:t>Delete </a:t>
            </a:r>
            <a:r>
              <a:rPr lang="en-US" altLang="zh-TW" err="1"/>
              <a:t>Unusing</a:t>
            </a:r>
            <a:r>
              <a:rPr lang="en-US" altLang="zh-TW"/>
              <a:t> Columns</a:t>
            </a:r>
          </a:p>
          <a:p>
            <a:pPr lvl="1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2F74D5-EBE9-714D-34B9-D12A3E73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73" y="4656894"/>
            <a:ext cx="5695238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2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BC7846-674F-AD1A-8052-928F69B7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altLang="zh-TW"/>
              <a:t>Ranking</a:t>
            </a:r>
            <a:endParaRPr lang="zh-TW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D80276C-98EB-8F7D-7040-C68E6118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2" r="18452" b="46723"/>
          <a:stretch/>
        </p:blipFill>
        <p:spPr>
          <a:xfrm>
            <a:off x="5012846" y="4559035"/>
            <a:ext cx="6220326" cy="87803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B0A2574-5FB7-14F9-D589-3A922DA47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848" y="1130069"/>
            <a:ext cx="5404508" cy="25033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FAA7CB-9DD5-E7C8-2B12-2C64B7768F79}"/>
              </a:ext>
            </a:extLst>
          </p:cNvPr>
          <p:cNvSpPr txBox="1"/>
          <p:nvPr/>
        </p:nvSpPr>
        <p:spPr>
          <a:xfrm>
            <a:off x="5012848" y="569843"/>
            <a:ext cx="247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Team:</a:t>
            </a:r>
            <a:endParaRPr lang="zh-TW" altLang="en-US" sz="240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583FA3-4F7A-9D40-D896-849F26CC8EF7}"/>
              </a:ext>
            </a:extLst>
          </p:cNvPr>
          <p:cNvSpPr txBox="1"/>
          <p:nvPr/>
        </p:nvSpPr>
        <p:spPr>
          <a:xfrm>
            <a:off x="5012846" y="4061198"/>
            <a:ext cx="247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Rank: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02563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圖庫</vt:lpstr>
      <vt:lpstr>Foursquare   Location Matching</vt:lpstr>
      <vt:lpstr>實作</vt:lpstr>
      <vt:lpstr>實作</vt:lpstr>
      <vt:lpstr>實作</vt:lpstr>
      <vt:lpstr>Ranking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Foursquare   Location Matching</dc:title>
  <dc:creator>維廷 鍾</dc:creator>
  <cp:revision>1</cp:revision>
  <dcterms:created xsi:type="dcterms:W3CDTF">2022-05-16T07:39:51Z</dcterms:created>
  <dcterms:modified xsi:type="dcterms:W3CDTF">2022-05-30T17:23:18Z</dcterms:modified>
</cp:coreProperties>
</file>