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1C19-3396-449F-BFF3-4AA424D6E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FEEE8-83E7-434B-ADBE-C3516AF0D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FFE7-01F3-4B27-81C8-27C920F1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518E-B6F0-4D3D-A37F-127BC623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438A-AA5C-44DD-B69A-6F9A3E09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3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7E5D-922C-44ED-8606-EBFDE1B9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B087C-0B3E-4B40-A4C1-3FD4D8B45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CB718-DAC4-4611-8084-96BC7147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D44DB-6C8F-4546-B1CA-5DB76C40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FDD3D-07E0-479A-BE5E-FCD34B1C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B72D8-3BD5-4EC6-8E8E-A7D6946CB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AF93A-4A45-4052-9148-7E5E8745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8646-5A7C-43AF-8C0F-D08E346A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7327-6DF1-41EA-BCC4-2AEFCB4A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D0F3-2BC0-4BA0-8BE7-0C1CE85A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9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22C-332B-4621-AEB2-0D0B88A2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D4B8-8461-4B16-BD0B-704B4D04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992B3-F77D-42A4-AB30-BB39B3E9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44B7-96BF-4636-9906-99065EB0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02BD-B598-4EDF-91B6-DF2D96D1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CDBE-85B1-4A5C-97A2-CB2B52C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4AB4-6CCF-491E-8BBB-3D281D7B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B2EB-3D17-48E9-9B6E-0C284D83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96E0-28EF-4070-9E11-B1C4CC2A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0DDD-BB94-424B-A201-5DCB5161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A93B-F152-497A-852B-4E9C6CF2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6A88-F3F5-4202-A046-7C86A144B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6E71C-6064-4425-A21D-FAA6F0391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3B432-A19E-4F33-BEE6-4B34FE57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06CA5-CC4B-4E7A-98ED-E5D1A7F0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884E4-47ED-40B3-ABBE-85B3E2FF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7D2F-D5E6-4D10-AACD-72ADEBC0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E0DD-E67E-4201-B9CC-6568DED7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452A2-52B0-40A8-B87F-F671A498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4EF03-916F-4892-A62A-A726BB33B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474FB-42B7-4FD3-BECB-112A5BB64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A2CF4-C9D6-471A-AD99-C1C9E551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661FB-80BD-40B1-9835-2163ECFD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63691-9E5F-45BD-9BF9-2481B3AF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7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ABFC-C4E3-463C-9D15-0F69E6C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8DEB1-6A21-4CC8-B541-C0005E1C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85F8B-A86E-490D-93B5-F042D975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2E33B-4867-4EAB-A26B-B891D0B1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92546-BF4D-4021-9DAA-09F4DF5F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529B7-DA3C-424A-BAD4-51A93C82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70D0A-CC36-4813-953F-1908793C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BC7C-91C5-430F-A626-8C462692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EFA8-5CD3-485B-AF2E-B887C2EF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C8414-3915-43F0-953E-7DE394D3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1784-3196-4627-B389-642AFF7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4996-C536-4AB7-8455-F897D8D2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126B-CEDF-4892-8B86-03FA2BCE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0A41-DCD3-443E-A439-F2FD38BF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B8912-F708-44BA-B240-E64D84ABB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597F0-2F13-4CF2-AED1-7A09ADC1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B0B0B-AA1B-403F-A7FA-5BBAB199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F277D-BE85-412A-9005-9480BC42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8EF7B-011C-46AE-8FC4-74E09EDC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BFF50-350F-4430-881A-F7D79BB6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589F-F759-480C-B5F8-0DCBEADC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08A4-0E97-4F00-8412-C791BB83A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3C6C-B473-4282-89BA-F9AD07143E5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02A1-9BA5-4269-A663-03BD6BE89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9684-9E72-4F95-AC3D-2FA372664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A452D4-B9FC-4F39-9ABB-E588DF6E0FA9}"/>
              </a:ext>
            </a:extLst>
          </p:cNvPr>
          <p:cNvSpPr/>
          <p:nvPr/>
        </p:nvSpPr>
        <p:spPr>
          <a:xfrm>
            <a:off x="5054424" y="1536079"/>
            <a:ext cx="1383322" cy="7083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控制器</a:t>
            </a:r>
            <a:endParaRPr lang="en-US" altLang="zh-CN" sz="16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F3D8BF-8D48-454D-BD9E-CB2E1186484C}"/>
              </a:ext>
            </a:extLst>
          </p:cNvPr>
          <p:cNvSpPr/>
          <p:nvPr/>
        </p:nvSpPr>
        <p:spPr>
          <a:xfrm>
            <a:off x="6936741" y="2783457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(80,            , P99 &lt; 2ms), P=2        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6F2F4C0-226B-4D45-9734-27B975E7C84B}"/>
              </a:ext>
            </a:extLst>
          </p:cNvPr>
          <p:cNvSpPr/>
          <p:nvPr/>
        </p:nvSpPr>
        <p:spPr>
          <a:xfrm>
            <a:off x="6936741" y="3395365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(48,            , P90 &lt; 2ms), P=1         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A06EA4A8-E252-4F16-BA45-8454E5644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0776" y="2783457"/>
            <a:ext cx="548640" cy="51102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E8AA6A-D901-46A5-A993-A2193F3B2BE1}"/>
              </a:ext>
            </a:extLst>
          </p:cNvPr>
          <p:cNvSpPr/>
          <p:nvPr/>
        </p:nvSpPr>
        <p:spPr>
          <a:xfrm>
            <a:off x="6936741" y="4007273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(64,            , P99 &lt; 2ms), P=3        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FF41C09-9EA1-41C0-96DA-631A8ED13ACC}"/>
              </a:ext>
            </a:extLst>
          </p:cNvPr>
          <p:cNvSpPr/>
          <p:nvPr/>
        </p:nvSpPr>
        <p:spPr>
          <a:xfrm>
            <a:off x="6936741" y="4619181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(16,            , P95 &lt; 2ms), P=1        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13D6B88-43EB-404B-81FD-46D2B85E375F}"/>
              </a:ext>
            </a:extLst>
          </p:cNvPr>
          <p:cNvSpPr/>
          <p:nvPr/>
        </p:nvSpPr>
        <p:spPr>
          <a:xfrm>
            <a:off x="2304561" y="3040149"/>
            <a:ext cx="1676400" cy="461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(40,            , P95 &lt; 2ms)         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1745880-0448-46FB-BB65-C466EE869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0776" y="3958062"/>
            <a:ext cx="548640" cy="5486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FCBE140-2F72-4DDC-9D50-7D118A232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0776" y="3383588"/>
            <a:ext cx="548640" cy="54864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E93CB63-E533-44AC-B9E8-A9BD8F8794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94121" y="3030968"/>
            <a:ext cx="548640" cy="54864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DC9530B2-1166-4EDE-8DB4-C17208564A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0776" y="4588006"/>
            <a:ext cx="548640" cy="548640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175CF98-9180-4460-9A63-5F74E4698C22}"/>
              </a:ext>
            </a:extLst>
          </p:cNvPr>
          <p:cNvSpPr/>
          <p:nvPr/>
        </p:nvSpPr>
        <p:spPr>
          <a:xfrm>
            <a:off x="2304561" y="3698498"/>
            <a:ext cx="1676400" cy="461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(32,            , P90 &lt; 2ms)         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A35445-6057-431D-AACC-6FF2CB7E2764}"/>
              </a:ext>
            </a:extLst>
          </p:cNvPr>
          <p:cNvSpPr/>
          <p:nvPr/>
        </p:nvSpPr>
        <p:spPr>
          <a:xfrm>
            <a:off x="2299021" y="4356847"/>
            <a:ext cx="1676400" cy="461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(80,            , P99 &lt; 2ms)         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7F64072-ECCB-4EE3-A8C4-5073C515F8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4121" y="3681613"/>
            <a:ext cx="548640" cy="54864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AD3C861C-82F4-42D5-9713-8175AB8E35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8581" y="4332258"/>
            <a:ext cx="548640" cy="54864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7AFD612-E1F3-4E9E-9AF5-2ECC8C822141}"/>
              </a:ext>
            </a:extLst>
          </p:cNvPr>
          <p:cNvSpPr/>
          <p:nvPr/>
        </p:nvSpPr>
        <p:spPr>
          <a:xfrm>
            <a:off x="4044764" y="3040149"/>
            <a:ext cx="691661" cy="461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客户端</a:t>
            </a:r>
            <a:endParaRPr lang="en-US" sz="12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A25C04E-EAA8-44B1-BB46-672F6EB6C4DC}"/>
              </a:ext>
            </a:extLst>
          </p:cNvPr>
          <p:cNvSpPr/>
          <p:nvPr/>
        </p:nvSpPr>
        <p:spPr>
          <a:xfrm>
            <a:off x="4054230" y="3717230"/>
            <a:ext cx="691661" cy="461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客户端</a:t>
            </a:r>
            <a:endParaRPr lang="en-US" sz="12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485BEE6-3FBC-4955-86C0-A24A0E54DEB3}"/>
              </a:ext>
            </a:extLst>
          </p:cNvPr>
          <p:cNvSpPr/>
          <p:nvPr/>
        </p:nvSpPr>
        <p:spPr>
          <a:xfrm>
            <a:off x="4054230" y="4356847"/>
            <a:ext cx="691661" cy="461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客户端</a:t>
            </a:r>
            <a:endParaRPr lang="en-US" sz="12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C79617-A5D1-4954-A2DE-6E687EBA57F3}"/>
              </a:ext>
            </a:extLst>
          </p:cNvPr>
          <p:cNvCxnSpPr>
            <a:cxnSpLocks/>
          </p:cNvCxnSpPr>
          <p:nvPr/>
        </p:nvCxnSpPr>
        <p:spPr>
          <a:xfrm flipV="1">
            <a:off x="4342498" y="2226505"/>
            <a:ext cx="609101" cy="67708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EF6A14F-CD74-4AD1-BA92-BCE1B12D8FF9}"/>
              </a:ext>
            </a:extLst>
          </p:cNvPr>
          <p:cNvCxnSpPr>
            <a:cxnSpLocks/>
          </p:cNvCxnSpPr>
          <p:nvPr/>
        </p:nvCxnSpPr>
        <p:spPr>
          <a:xfrm>
            <a:off x="6560366" y="2260723"/>
            <a:ext cx="607052" cy="38112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65558E-79BF-42E6-B896-D6C3AAF732AA}"/>
              </a:ext>
            </a:extLst>
          </p:cNvPr>
          <p:cNvCxnSpPr>
            <a:cxnSpLocks/>
          </p:cNvCxnSpPr>
          <p:nvPr/>
        </p:nvCxnSpPr>
        <p:spPr>
          <a:xfrm flipV="1">
            <a:off x="4842608" y="3062832"/>
            <a:ext cx="1864209" cy="1987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ECA0B1-FDAE-4914-8E53-F448B5D2AF61}"/>
              </a:ext>
            </a:extLst>
          </p:cNvPr>
          <p:cNvCxnSpPr>
            <a:cxnSpLocks/>
          </p:cNvCxnSpPr>
          <p:nvPr/>
        </p:nvCxnSpPr>
        <p:spPr>
          <a:xfrm flipH="1">
            <a:off x="4468099" y="2352839"/>
            <a:ext cx="586325" cy="64487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76007B6-81B5-4E4F-8112-EEFB6553E4C0}"/>
              </a:ext>
            </a:extLst>
          </p:cNvPr>
          <p:cNvSpPr txBox="1"/>
          <p:nvPr/>
        </p:nvSpPr>
        <p:spPr>
          <a:xfrm>
            <a:off x="2783056" y="2629838"/>
            <a:ext cx="71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租户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94A76B7-0894-4849-849F-AE0257C3AC82}"/>
              </a:ext>
            </a:extLst>
          </p:cNvPr>
          <p:cNvSpPr txBox="1"/>
          <p:nvPr/>
        </p:nvSpPr>
        <p:spPr>
          <a:xfrm>
            <a:off x="7422005" y="2352839"/>
            <a:ext cx="14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存储单元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6A4FA9-2F6D-4C74-B0CD-B2FAD4225DE5}"/>
              </a:ext>
            </a:extLst>
          </p:cNvPr>
          <p:cNvSpPr/>
          <p:nvPr/>
        </p:nvSpPr>
        <p:spPr>
          <a:xfrm>
            <a:off x="2274366" y="2976553"/>
            <a:ext cx="1746156" cy="19043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263AE82-19DB-43AA-921A-0323FA8EBFA5}"/>
              </a:ext>
            </a:extLst>
          </p:cNvPr>
          <p:cNvSpPr/>
          <p:nvPr/>
        </p:nvSpPr>
        <p:spPr>
          <a:xfrm>
            <a:off x="6872613" y="2714835"/>
            <a:ext cx="2182168" cy="2421811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8E328F-CA41-4924-97A3-CD34C4287752}"/>
              </a:ext>
            </a:extLst>
          </p:cNvPr>
          <p:cNvSpPr txBox="1"/>
          <p:nvPr/>
        </p:nvSpPr>
        <p:spPr>
          <a:xfrm>
            <a:off x="2921144" y="2271429"/>
            <a:ext cx="192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1. </a:t>
            </a:r>
            <a:r>
              <a:rPr lang="zh-CN" altLang="en-US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向控制器提出</a:t>
            </a:r>
            <a:r>
              <a:rPr lang="en-US" altLang="zh-CN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需求</a:t>
            </a:r>
            <a:endParaRPr lang="en-US" sz="1200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ADC6AD-2FBA-4B24-B43F-9A4BD31E9E6B}"/>
              </a:ext>
            </a:extLst>
          </p:cNvPr>
          <p:cNvSpPr txBox="1"/>
          <p:nvPr/>
        </p:nvSpPr>
        <p:spPr>
          <a:xfrm>
            <a:off x="4785353" y="1262789"/>
            <a:ext cx="192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 </a:t>
            </a:r>
            <a:r>
              <a:rPr lang="zh-CN" altLang="en-US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计算数据分布方式</a:t>
            </a:r>
            <a:endParaRPr lang="en-US" sz="1200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593B48-5BA4-4C0A-9A60-8404F408EED7}"/>
              </a:ext>
            </a:extLst>
          </p:cNvPr>
          <p:cNvSpPr txBox="1"/>
          <p:nvPr/>
        </p:nvSpPr>
        <p:spPr>
          <a:xfrm>
            <a:off x="6584212" y="2137000"/>
            <a:ext cx="192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3. </a:t>
            </a:r>
            <a:r>
              <a:rPr lang="zh-CN" altLang="en-US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启用新的存储单元</a:t>
            </a:r>
            <a:endParaRPr lang="en-US" sz="1200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83305DA-4A1F-490E-944C-25C696108C2D}"/>
              </a:ext>
            </a:extLst>
          </p:cNvPr>
          <p:cNvCxnSpPr>
            <a:cxnSpLocks/>
          </p:cNvCxnSpPr>
          <p:nvPr/>
        </p:nvCxnSpPr>
        <p:spPr>
          <a:xfrm>
            <a:off x="4911687" y="4669092"/>
            <a:ext cx="1795130" cy="235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5C53423-15C0-4B99-9F98-F92EEC50B466}"/>
              </a:ext>
            </a:extLst>
          </p:cNvPr>
          <p:cNvCxnSpPr>
            <a:cxnSpLocks/>
          </p:cNvCxnSpPr>
          <p:nvPr/>
        </p:nvCxnSpPr>
        <p:spPr>
          <a:xfrm flipV="1">
            <a:off x="4911687" y="3681614"/>
            <a:ext cx="1795130" cy="896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CDE6BEB-BADD-404E-8C93-5C41DA05302A}"/>
              </a:ext>
            </a:extLst>
          </p:cNvPr>
          <p:cNvSpPr txBox="1"/>
          <p:nvPr/>
        </p:nvSpPr>
        <p:spPr>
          <a:xfrm>
            <a:off x="4647048" y="2513925"/>
            <a:ext cx="151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4. </a:t>
            </a:r>
            <a:r>
              <a:rPr lang="zh-CN" altLang="en-US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将数据块映射</a:t>
            </a:r>
            <a:endParaRPr lang="en-US" altLang="zh-CN" sz="1200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方式返回给客户端</a:t>
            </a:r>
            <a:endParaRPr lang="en-US" sz="1200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416A113-3B4E-4FA6-B192-26AA7EB349E2}"/>
              </a:ext>
            </a:extLst>
          </p:cNvPr>
          <p:cNvSpPr txBox="1"/>
          <p:nvPr/>
        </p:nvSpPr>
        <p:spPr>
          <a:xfrm>
            <a:off x="5035256" y="3449980"/>
            <a:ext cx="151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根据数据块映射</a:t>
            </a:r>
            <a:endParaRPr lang="en-US" altLang="zh-CN" sz="1200" dirty="0">
              <a:solidFill>
                <a:schemeClr val="accent6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方式访问存储单元</a:t>
            </a:r>
            <a:endParaRPr lang="en-US" sz="1200" dirty="0">
              <a:solidFill>
                <a:schemeClr val="accent6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06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109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SimHei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Jinhao Fan</dc:creator>
  <cp:lastModifiedBy>Jinhao Fan (FA Talent)</cp:lastModifiedBy>
  <cp:revision>3</cp:revision>
  <dcterms:created xsi:type="dcterms:W3CDTF">2021-05-08T01:58:41Z</dcterms:created>
  <dcterms:modified xsi:type="dcterms:W3CDTF">2021-05-08T07:36:26Z</dcterms:modified>
</cp:coreProperties>
</file>