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2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2D0D47-68CE-EA81-8313-E662722FD24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dirty="0">
                <a:effectLst/>
                <a:latin typeface="+mj-lt"/>
                <a:ea typeface="+mj-ea"/>
                <a:cs typeface="+mj-cs"/>
              </a:rPr>
              <a:t>Examples of </a:t>
            </a:r>
            <a:r>
              <a:rPr lang="en-US" sz="3600" b="1" i="0" dirty="0" err="1">
                <a:effectLst/>
                <a:latin typeface="+mj-lt"/>
                <a:ea typeface="+mj-ea"/>
                <a:cs typeface="+mj-cs"/>
              </a:rPr>
              <a:t>MLOps</a:t>
            </a:r>
            <a:r>
              <a:rPr lang="en-US" sz="3600" b="1" i="0" dirty="0">
                <a:effectLst/>
                <a:latin typeface="+mj-lt"/>
                <a:ea typeface="+mj-ea"/>
                <a:cs typeface="+mj-cs"/>
              </a:rPr>
              <a:t> implementation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5346AF-4406-9A84-03BE-2B81BADF3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35" y="883488"/>
            <a:ext cx="7301468" cy="51292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B82F240-E88A-2CE9-A232-79EB850C79FA}"/>
              </a:ext>
            </a:extLst>
          </p:cNvPr>
          <p:cNvSpPr txBox="1"/>
          <p:nvPr/>
        </p:nvSpPr>
        <p:spPr>
          <a:xfrm>
            <a:off x="430328" y="4676872"/>
            <a:ext cx="4071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200" dirty="0">
                <a:latin typeface="+mj-lt"/>
                <a:ea typeface="+mj-ea"/>
                <a:cs typeface="+mj-cs"/>
              </a:rPr>
              <a:t>The </a:t>
            </a:r>
            <a:r>
              <a:rPr lang="id-ID" sz="1200" dirty="0" err="1">
                <a:latin typeface="+mj-lt"/>
                <a:ea typeface="+mj-ea"/>
                <a:cs typeface="+mj-cs"/>
              </a:rPr>
              <a:t>range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of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MLOps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tools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is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very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wide</a:t>
            </a:r>
            <a:r>
              <a:rPr lang="id-ID" sz="1200" dirty="0">
                <a:latin typeface="+mj-lt"/>
                <a:ea typeface="+mj-ea"/>
                <a:cs typeface="+mj-cs"/>
              </a:rPr>
              <a:t>. </a:t>
            </a:r>
            <a:r>
              <a:rPr lang="id-ID" sz="1200" dirty="0" err="1">
                <a:latin typeface="+mj-lt"/>
                <a:ea typeface="+mj-ea"/>
                <a:cs typeface="+mj-cs"/>
              </a:rPr>
              <a:t>There</a:t>
            </a:r>
            <a:r>
              <a:rPr lang="id-ID" sz="1200" dirty="0">
                <a:latin typeface="+mj-lt"/>
                <a:ea typeface="+mj-ea"/>
                <a:cs typeface="+mj-cs"/>
              </a:rPr>
              <a:t> are </a:t>
            </a:r>
            <a:r>
              <a:rPr lang="id-ID" sz="1200" dirty="0" err="1">
                <a:latin typeface="+mj-lt"/>
                <a:ea typeface="+mj-ea"/>
                <a:cs typeface="+mj-cs"/>
              </a:rPr>
              <a:t>tools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specific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for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only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some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parts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of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the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MLOps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pipeline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and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those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that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can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help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you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manage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the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whole</a:t>
            </a:r>
            <a:r>
              <a:rPr lang="id-ID" sz="1200" dirty="0">
                <a:latin typeface="+mj-lt"/>
                <a:ea typeface="+mj-ea"/>
                <a:cs typeface="+mj-cs"/>
              </a:rPr>
              <a:t> </a:t>
            </a:r>
            <a:r>
              <a:rPr lang="id-ID" sz="1200" dirty="0" err="1">
                <a:latin typeface="+mj-lt"/>
                <a:ea typeface="+mj-ea"/>
                <a:cs typeface="+mj-cs"/>
              </a:rPr>
              <a:t>process</a:t>
            </a:r>
            <a:endParaRPr lang="id-ID" sz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97724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Office1 Nanosense</dc:creator>
  <cp:lastModifiedBy>Office1 Nanosense</cp:lastModifiedBy>
  <cp:revision>1</cp:revision>
  <dcterms:created xsi:type="dcterms:W3CDTF">2022-09-15T06:20:00Z</dcterms:created>
  <dcterms:modified xsi:type="dcterms:W3CDTF">2022-09-15T06:28:26Z</dcterms:modified>
</cp:coreProperties>
</file>