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71250" y="990800"/>
            <a:ext cx="7801500" cy="12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609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Final 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47875"/>
            <a:ext cx="8520600" cy="24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Dan Fanelli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Fall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 algn="l">
              <a:spcBef>
                <a:spcPts val="0"/>
              </a:spcBef>
              <a:buFont typeface="Average"/>
              <a:buAutoNum type="arabicPeriod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Social Network Analysis (Section 8.3 #1 - p322)</a:t>
            </a:r>
          </a:p>
          <a:p>
            <a:pPr indent="-228600" lvl="0" marL="457200" rtl="0" algn="l">
              <a:spcBef>
                <a:spcPts val="0"/>
              </a:spcBef>
              <a:buFont typeface="Average"/>
              <a:buAutoNum type="arabicPeriod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Intersection Data Simulation (Section 5.5 #3 - p222)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Intersection Data Simulation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5.5 #3 - p222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Henry Hudson Pkwy and E 232nd St. (Arial)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7794900" cy="38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Henry Hudson Pkwy and E 232nd St. (Ground, Map)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Traffic Data in original Wide Format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353976" cy="37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Traffic Data “Reshaped” to Long Format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104900"/>
            <a:ext cx="87084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HOURLY data for sample date: (02/05/2013)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8525"/>
            <a:ext cx="7193899" cy="38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Maybe Hour 4 is Random?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81073" cy="36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Aah, those are Weekend Days...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260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only the final 4 Weekdays for Rush Hour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152475"/>
            <a:ext cx="7200900" cy="35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Monte Carlo Simulation: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83100" cy="37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Network Analysis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8.3 #1 - p322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Conclusions: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The probability that MAIN road fits null hypothesis (no direction bias) at hour 4 is: 0.4274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The probability that SERVICE road fits null hypothes (no direction bias) at hour 4 is: 0.0024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Social Network Analysis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60750" y="1100925"/>
            <a:ext cx="8319000" cy="1299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From Wikipedia’s “List_of_social_networking_websites”, GENI was chosen: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350" y="1751200"/>
            <a:ext cx="3822600" cy="18796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60750" y="3728700"/>
            <a:ext cx="8137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According to Wikipedia: “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Geni is a commercial genealogy and social networking website” that “aimed to create a family tree of the world.”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50" y="2167875"/>
            <a:ext cx="1657114" cy="1462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 flipH="1" rot="10800000">
            <a:off x="2599825" y="2791725"/>
            <a:ext cx="1691100" cy="141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 for Geni Social Network Analysis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22100"/>
            <a:ext cx="3532200" cy="12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Hadley Wickam’s </a:t>
            </a:r>
            <a:r>
              <a:rPr lang="en" sz="24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rvest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for data scraping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699" y="1017725"/>
            <a:ext cx="1675149" cy="167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75" y="3391087"/>
            <a:ext cx="31432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5716675" y="3309000"/>
            <a:ext cx="2949300" cy="13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RNeo4j for persistence of social network information.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1" name="Shape 81"/>
          <p:cNvCxnSpPr/>
          <p:nvPr/>
        </p:nvCxnSpPr>
        <p:spPr>
          <a:xfrm flipH="1" rot="10800000">
            <a:off x="3726450" y="3937825"/>
            <a:ext cx="1691100" cy="141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 rot="10800000">
            <a:off x="4006000" y="1897275"/>
            <a:ext cx="1970400" cy="558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Design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Each person in the ancestry graph was a VERTICE</a:t>
            </a: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Each PARENT RELATION was an EDGE</a:t>
            </a: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“Sideways” relations, ie. Siblings and other non-parent relations, were not scraped for the sake of model simplicity.</a:t>
            </a:r>
          </a:p>
          <a:p>
            <a:pPr indent="-381000" lvl="0" marL="457200" algn="l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method was fed a ROOT person, and 3 generations of ancestry for that person were extracted (root + 3 levels of parents, grandparents,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#1 Printouts: Kevin Bacon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54125"/>
            <a:ext cx="3600300" cy="25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= Kevin Bacon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 = Parents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 = Grandparents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 = Great Grandparents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901" y="1149725"/>
            <a:ext cx="4387999" cy="355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 flipH="1" rot="10800000">
            <a:off x="2650350" y="2393275"/>
            <a:ext cx="1691100" cy="141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#1 Neo4j Graph: Kevin Bacon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99" y="1008175"/>
            <a:ext cx="4340800" cy="39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1027"/>
            <a:ext cx="5471724" cy="35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#2 Printouts: JFK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654125"/>
            <a:ext cx="3600300" cy="25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 = John F. Kennedy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 = Parents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 = Grandparents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 = Great Grandparents</a:t>
            </a:r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2594775" y="2480175"/>
            <a:ext cx="1691100" cy="141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862" y="1170125"/>
            <a:ext cx="4736237" cy="30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#2 Neo4j Graph: JFK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924" y="267625"/>
            <a:ext cx="5093650" cy="460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80"/>
            <a:ext cx="5261699" cy="35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