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E20F-01DB-4EA1-8A93-823D2A774C9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3A88-4212-4509-9A19-E0EAEE68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0174515" y="391886"/>
            <a:ext cx="1553028" cy="43542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12400" y="424934"/>
            <a:ext cx="12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543" y="1190171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Anak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Langit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67429" y="1300517"/>
            <a:ext cx="22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Popularitas</a:t>
            </a:r>
            <a:r>
              <a:rPr lang="en-US" dirty="0" smtClean="0"/>
              <a:t> acara 80%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86735"/>
              </p:ext>
            </p:extLst>
          </p:nvPr>
        </p:nvGraphicFramePr>
        <p:xfrm>
          <a:off x="551541" y="1906801"/>
          <a:ext cx="11176004" cy="196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9">
                  <a:extLst>
                    <a:ext uri="{9D8B030D-6E8A-4147-A177-3AD203B41FA5}">
                      <a16:colId xmlns:a16="http://schemas.microsoft.com/office/drawing/2014/main" val="1675613511"/>
                    </a:ext>
                  </a:extLst>
                </a:gridCol>
                <a:gridCol w="3033486">
                  <a:extLst>
                    <a:ext uri="{9D8B030D-6E8A-4147-A177-3AD203B41FA5}">
                      <a16:colId xmlns:a16="http://schemas.microsoft.com/office/drawing/2014/main" val="3811169752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867909473"/>
                    </a:ext>
                  </a:extLst>
                </a:gridCol>
                <a:gridCol w="5181602">
                  <a:extLst>
                    <a:ext uri="{9D8B030D-6E8A-4147-A177-3AD203B41FA5}">
                      <a16:colId xmlns:a16="http://schemas.microsoft.com/office/drawing/2014/main" val="1991794469"/>
                    </a:ext>
                  </a:extLst>
                </a:gridCol>
              </a:tblGrid>
              <a:tr h="492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Popularitas</a:t>
                      </a:r>
                      <a:r>
                        <a:rPr lang="en-US" dirty="0" smtClean="0"/>
                        <a:t> Daerah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80645"/>
                  </a:ext>
                </a:extLst>
              </a:tr>
              <a:tr h="492128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Surabaya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Negatif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08108"/>
                  </a:ext>
                </a:extLst>
              </a:tr>
              <a:tr h="49212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Jakarta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16487"/>
                  </a:ext>
                </a:extLst>
              </a:tr>
              <a:tr h="492128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Negatif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fandayp@gmail.com</dc:creator>
  <cp:lastModifiedBy>fandayp@gmail.com</cp:lastModifiedBy>
  <cp:revision>2</cp:revision>
  <dcterms:created xsi:type="dcterms:W3CDTF">2017-10-30T18:19:51Z</dcterms:created>
  <dcterms:modified xsi:type="dcterms:W3CDTF">2017-10-30T18:48:03Z</dcterms:modified>
</cp:coreProperties>
</file>