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74" r:id="rId3"/>
    <p:sldId id="257" r:id="rId4"/>
    <p:sldId id="273" r:id="rId5"/>
    <p:sldId id="275" r:id="rId6"/>
    <p:sldId id="258" r:id="rId7"/>
    <p:sldId id="259" r:id="rId8"/>
    <p:sldId id="260" r:id="rId9"/>
    <p:sldId id="261" r:id="rId10"/>
    <p:sldId id="270" r:id="rId11"/>
    <p:sldId id="269" r:id="rId12"/>
    <p:sldId id="268" r:id="rId13"/>
    <p:sldId id="271" r:id="rId14"/>
    <p:sldId id="266" r:id="rId15"/>
    <p:sldId id="265" r:id="rId16"/>
    <p:sldId id="264" r:id="rId17"/>
    <p:sldId id="262" r:id="rId18"/>
    <p:sldId id="263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FA1F-B719-4B26-9693-0905D9CD0F76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E7F1-255A-42B6-A089-C5D3B76AD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80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FA1F-B719-4B26-9693-0905D9CD0F76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E7F1-255A-42B6-A089-C5D3B76AD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26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FA1F-B719-4B26-9693-0905D9CD0F76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E7F1-255A-42B6-A089-C5D3B76AD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52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FA1F-B719-4B26-9693-0905D9CD0F76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E7F1-255A-42B6-A089-C5D3B76AD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97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FA1F-B719-4B26-9693-0905D9CD0F76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E7F1-255A-42B6-A089-C5D3B76AD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43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FA1F-B719-4B26-9693-0905D9CD0F76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E7F1-255A-42B6-A089-C5D3B76AD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81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FA1F-B719-4B26-9693-0905D9CD0F76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E7F1-255A-42B6-A089-C5D3B76AD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62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FA1F-B719-4B26-9693-0905D9CD0F76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E7F1-255A-42B6-A089-C5D3B76AD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9682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FA1F-B719-4B26-9693-0905D9CD0F76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E7F1-255A-42B6-A089-C5D3B76AD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47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FA1F-B719-4B26-9693-0905D9CD0F76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5E7E7F1-255A-42B6-A089-C5D3B76AD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08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FA1F-B719-4B26-9693-0905D9CD0F76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E7F1-255A-42B6-A089-C5D3B76AD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2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FA1F-B719-4B26-9693-0905D9CD0F76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E7F1-255A-42B6-A089-C5D3B76AD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93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FA1F-B719-4B26-9693-0905D9CD0F76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E7F1-255A-42B6-A089-C5D3B76AD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0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FA1F-B719-4B26-9693-0905D9CD0F76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E7F1-255A-42B6-A089-C5D3B76AD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0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FA1F-B719-4B26-9693-0905D9CD0F76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E7F1-255A-42B6-A089-C5D3B76AD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7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FA1F-B719-4B26-9693-0905D9CD0F76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E7F1-255A-42B6-A089-C5D3B76AD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04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FA1F-B719-4B26-9693-0905D9CD0F76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E7F1-255A-42B6-A089-C5D3B76AD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8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C2FA1F-B719-4B26-9693-0905D9CD0F76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5E7E7F1-255A-42B6-A089-C5D3B76AD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88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11" Type="http://schemas.openxmlformats.org/officeDocument/2006/relationships/image" Target="../media/image15.jpg"/><Relationship Id="rId5" Type="http://schemas.openxmlformats.org/officeDocument/2006/relationships/image" Target="../media/image9.jpg"/><Relationship Id="rId10" Type="http://schemas.openxmlformats.org/officeDocument/2006/relationships/image" Target="../media/image14.jpg"/><Relationship Id="rId4" Type="http://schemas.openxmlformats.org/officeDocument/2006/relationships/image" Target="../media/image8.jpg"/><Relationship Id="rId9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scontent-sin.xx.fbcdn.net/hphotos-xpa1/v/t1.0-9/p370x247/11082608_418250485010395_8897200229771770194_n.jpg?oh=a024dbf67f6341ee934c135f8c0607e9&amp;oe=55DA11EC"/>
          <p:cNvSpPr>
            <a:spLocks noGrp="1" noChangeAspect="1" noChangeArrowheads="1"/>
          </p:cNvSpPr>
          <p:nvPr>
            <p:ph type="ctrTitle"/>
          </p:nvPr>
        </p:nvSpPr>
        <p:spPr bwMode="auto">
          <a:xfrm>
            <a:off x="3758716" y="4479234"/>
            <a:ext cx="8001000" cy="795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OpenVPN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Cloud Server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8916" y="5274364"/>
            <a:ext cx="6400800" cy="728133"/>
          </a:xfrm>
        </p:spPr>
        <p:txBody>
          <a:bodyPr>
            <a:normAutofit/>
          </a:bodyPr>
          <a:lstStyle/>
          <a:p>
            <a:r>
              <a:rPr lang="en-US" sz="1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Oleh</a:t>
            </a:r>
            <a:r>
              <a:rPr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Kelompok</a:t>
            </a:r>
            <a:r>
              <a:rPr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286" y="519779"/>
            <a:ext cx="3369366" cy="336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51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Pembagian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Ripas</a:t>
            </a:r>
            <a:r>
              <a:rPr lang="en-US" dirty="0" smtClean="0"/>
              <a:t> F:</a:t>
            </a:r>
          </a:p>
          <a:p>
            <a:pPr lvl="1"/>
            <a:r>
              <a:rPr lang="en-US" dirty="0" err="1" smtClean="0"/>
              <a:t>Menyiapkan</a:t>
            </a:r>
            <a:r>
              <a:rPr lang="en-US" dirty="0" smtClean="0"/>
              <a:t>  server Worker </a:t>
            </a:r>
            <a:r>
              <a:rPr lang="en-US" dirty="0" err="1" smtClean="0"/>
              <a:t>dan</a:t>
            </a:r>
            <a:r>
              <a:rPr lang="en-US" dirty="0" smtClean="0"/>
              <a:t> server Front end</a:t>
            </a:r>
          </a:p>
          <a:p>
            <a:pPr lvl="1"/>
            <a:r>
              <a:rPr lang="en-US" dirty="0" err="1" smtClean="0"/>
              <a:t>Melakukan</a:t>
            </a:r>
            <a:r>
              <a:rPr lang="en-US" dirty="0" smtClean="0"/>
              <a:t> setting </a:t>
            </a:r>
            <a:r>
              <a:rPr lang="en-US" dirty="0" err="1" smtClean="0"/>
              <a:t>membuat</a:t>
            </a:r>
            <a:r>
              <a:rPr lang="en-US" dirty="0" smtClean="0"/>
              <a:t> user </a:t>
            </a:r>
            <a:r>
              <a:rPr lang="en-US" dirty="0" err="1" smtClean="0"/>
              <a:t>openvpn</a:t>
            </a:r>
            <a:r>
              <a:rPr lang="en-US" dirty="0" smtClean="0"/>
              <a:t> di </a:t>
            </a:r>
            <a:r>
              <a:rPr lang="en-US" dirty="0" err="1" smtClean="0"/>
              <a:t>kedua</a:t>
            </a:r>
            <a:r>
              <a:rPr lang="en-US" dirty="0" smtClean="0"/>
              <a:t> worker</a:t>
            </a:r>
          </a:p>
          <a:p>
            <a:pPr lvl="1"/>
            <a:r>
              <a:rPr lang="en-US" dirty="0" err="1" smtClean="0"/>
              <a:t>Membuat</a:t>
            </a:r>
            <a:r>
              <a:rPr lang="en-US" dirty="0" smtClean="0"/>
              <a:t> file </a:t>
            </a:r>
            <a:r>
              <a:rPr lang="en-US" dirty="0" err="1" smtClean="0"/>
              <a:t>ovpn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agar client </a:t>
            </a:r>
            <a:r>
              <a:rPr lang="en-US" dirty="0" err="1" smtClean="0"/>
              <a:t>terhubung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755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Pembagian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Peni</a:t>
            </a:r>
            <a:r>
              <a:rPr lang="en-US" dirty="0" smtClean="0"/>
              <a:t> </a:t>
            </a:r>
            <a:r>
              <a:rPr lang="en-US" dirty="0" err="1" smtClean="0"/>
              <a:t>Sriwahyu</a:t>
            </a:r>
            <a:r>
              <a:rPr lang="en-US" dirty="0" smtClean="0"/>
              <a:t> :</a:t>
            </a:r>
          </a:p>
          <a:p>
            <a:pPr lvl="1"/>
            <a:r>
              <a:rPr lang="en-US" dirty="0" smtClean="0"/>
              <a:t>Login </a:t>
            </a:r>
            <a:r>
              <a:rPr lang="en-US" dirty="0" err="1" smtClean="0"/>
              <a:t>dan</a:t>
            </a:r>
            <a:r>
              <a:rPr lang="en-US" dirty="0" smtClean="0"/>
              <a:t> register</a:t>
            </a:r>
          </a:p>
          <a:p>
            <a:pPr lvl="1"/>
            <a:r>
              <a:rPr lang="en-US" dirty="0" err="1" smtClean="0"/>
              <a:t>Cek</a:t>
            </a:r>
            <a:r>
              <a:rPr lang="en-US" dirty="0" smtClean="0"/>
              <a:t> </a:t>
            </a:r>
            <a:r>
              <a:rPr lang="en-US" dirty="0" err="1" smtClean="0"/>
              <a:t>autentikasi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navigasi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(session)</a:t>
            </a:r>
          </a:p>
          <a:p>
            <a:pPr lvl="1"/>
            <a:r>
              <a:rPr lang="en-US" dirty="0" err="1" smtClean="0"/>
              <a:t>Pembuatan</a:t>
            </a:r>
            <a:r>
              <a:rPr lang="en-US" dirty="0" smtClean="0"/>
              <a:t> database</a:t>
            </a:r>
          </a:p>
          <a:p>
            <a:pPr lvl="1"/>
            <a:r>
              <a:rPr lang="en-US" dirty="0" err="1" smtClean="0"/>
              <a:t>Pemilihan</a:t>
            </a:r>
            <a:r>
              <a:rPr lang="en-US" dirty="0" smtClean="0"/>
              <a:t> </a:t>
            </a:r>
            <a:r>
              <a:rPr lang="en-US" dirty="0" err="1" smtClean="0"/>
              <a:t>paket</a:t>
            </a:r>
            <a:r>
              <a:rPr lang="en-US" dirty="0" smtClean="0"/>
              <a:t> user </a:t>
            </a:r>
            <a:r>
              <a:rPr lang="en-US" dirty="0" err="1" smtClean="0"/>
              <a:t>dan</a:t>
            </a:r>
            <a:r>
              <a:rPr lang="en-US" dirty="0" smtClean="0"/>
              <a:t> update password user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303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Pembagian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Zola </a:t>
            </a:r>
            <a:r>
              <a:rPr lang="en-US" dirty="0" smtClean="0"/>
              <a:t>Majendra:</a:t>
            </a:r>
            <a:endParaRPr lang="en-US" dirty="0" smtClean="0"/>
          </a:p>
          <a:p>
            <a:pPr lvl="1"/>
            <a:r>
              <a:rPr lang="en-US" dirty="0" err="1"/>
              <a:t>Membuat</a:t>
            </a:r>
            <a:r>
              <a:rPr lang="en-US" dirty="0"/>
              <a:t> Proses </a:t>
            </a:r>
            <a:r>
              <a:rPr lang="en-US" dirty="0" err="1"/>
              <a:t>otomasi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Konfigurasi</a:t>
            </a:r>
            <a:r>
              <a:rPr lang="en-US" dirty="0"/>
              <a:t> VPN</a:t>
            </a:r>
          </a:p>
          <a:p>
            <a:pPr lvl="1"/>
            <a:r>
              <a:rPr lang="en-US" dirty="0" err="1" smtClean="0"/>
              <a:t>Melengkapi</a:t>
            </a:r>
            <a:r>
              <a:rPr lang="en-US" dirty="0" smtClean="0"/>
              <a:t> </a:t>
            </a:r>
            <a:r>
              <a:rPr lang="en-US" dirty="0" err="1" smtClean="0"/>
              <a:t>tampilan-tampilan</a:t>
            </a:r>
            <a:r>
              <a:rPr lang="en-US" dirty="0" smtClean="0"/>
              <a:t> web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fungsinya</a:t>
            </a:r>
            <a:endParaRPr lang="en-US" dirty="0" smtClean="0"/>
          </a:p>
          <a:p>
            <a:pPr lvl="1"/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smtClean="0"/>
              <a:t>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23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Pembagian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Fandy</a:t>
            </a:r>
            <a:r>
              <a:rPr lang="en-US" dirty="0" smtClean="0"/>
              <a:t> Ahmad:</a:t>
            </a:r>
          </a:p>
          <a:p>
            <a:pPr lvl="1"/>
            <a:r>
              <a:rPr lang="en-US" dirty="0" err="1" smtClean="0"/>
              <a:t>Konfigurasi</a:t>
            </a:r>
            <a:r>
              <a:rPr lang="en-US" dirty="0" smtClean="0"/>
              <a:t> client to client </a:t>
            </a:r>
            <a:r>
              <a:rPr lang="en-US" dirty="0" err="1" smtClean="0"/>
              <a:t>pada</a:t>
            </a:r>
            <a:r>
              <a:rPr lang="en-US" dirty="0" smtClean="0"/>
              <a:t> Server </a:t>
            </a:r>
            <a:r>
              <a:rPr lang="en-US" dirty="0" err="1" smtClean="0"/>
              <a:t>OpenVPN</a:t>
            </a:r>
            <a:endParaRPr lang="en-US" dirty="0" smtClean="0"/>
          </a:p>
          <a:p>
            <a:pPr lvl="1"/>
            <a:r>
              <a:rPr lang="en-US" dirty="0" smtClean="0"/>
              <a:t>Setting firewall </a:t>
            </a:r>
            <a:r>
              <a:rPr lang="en-US" dirty="0" err="1" smtClean="0"/>
              <a:t>pada</a:t>
            </a:r>
            <a:r>
              <a:rPr lang="en-US" dirty="0" smtClean="0"/>
              <a:t> Server </a:t>
            </a:r>
            <a:r>
              <a:rPr lang="en-US" dirty="0" err="1" smtClean="0"/>
              <a:t>OpenVPN</a:t>
            </a:r>
            <a:endParaRPr lang="en-US" dirty="0" smtClean="0"/>
          </a:p>
          <a:p>
            <a:pPr lvl="1"/>
            <a:r>
              <a:rPr lang="en-US" dirty="0" smtClean="0"/>
              <a:t>Testing </a:t>
            </a:r>
            <a:r>
              <a:rPr lang="en-US" dirty="0" err="1" smtClean="0"/>
              <a:t>OpenVPN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4873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Pembagian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Randy B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Konsep</a:t>
            </a:r>
            <a:r>
              <a:rPr lang="en-US" dirty="0" smtClean="0"/>
              <a:t> Ide </a:t>
            </a:r>
            <a:r>
              <a:rPr lang="en-US" dirty="0" err="1" smtClean="0"/>
              <a:t>Openvpn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Setting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openvpn</a:t>
            </a:r>
            <a:r>
              <a:rPr lang="en-US" dirty="0" smtClean="0"/>
              <a:t> ( limit user, bandwidth,  status user online )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539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Pembagian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Anggeriko</a:t>
            </a:r>
            <a:r>
              <a:rPr lang="en-US" dirty="0" smtClean="0"/>
              <a:t> A:</a:t>
            </a:r>
          </a:p>
          <a:p>
            <a:pPr lvl="1"/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front end </a:t>
            </a:r>
            <a:r>
              <a:rPr lang="en-US" dirty="0" err="1" smtClean="0"/>
              <a:t>berbasis</a:t>
            </a:r>
            <a:r>
              <a:rPr lang="en-US" dirty="0" smtClean="0"/>
              <a:t> bootstrap (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pengunjung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dashboard)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032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Pembagian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Ahmad </a:t>
            </a:r>
            <a:r>
              <a:rPr lang="en-US" dirty="0" err="1" smtClean="0"/>
              <a:t>Mustofa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Front End (Login)</a:t>
            </a:r>
          </a:p>
          <a:p>
            <a:pPr lvl="1"/>
            <a:r>
              <a:rPr lang="en-US" dirty="0"/>
              <a:t>Front End </a:t>
            </a:r>
            <a:r>
              <a:rPr lang="en-US" dirty="0" smtClean="0"/>
              <a:t>(Register)</a:t>
            </a:r>
            <a:endParaRPr lang="en-US" dirty="0"/>
          </a:p>
          <a:p>
            <a:pPr lvl="1"/>
            <a:r>
              <a:rPr lang="en-US" dirty="0" smtClean="0"/>
              <a:t>Front End (Download key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Update username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0844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Pembagian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 Iqbal T: </a:t>
            </a:r>
          </a:p>
          <a:p>
            <a:pPr lvl="1"/>
            <a:r>
              <a:rPr lang="en-US" dirty="0" smtClean="0"/>
              <a:t>(Front End)</a:t>
            </a:r>
            <a:r>
              <a:rPr lang="en-US" dirty="0" err="1" smtClean="0"/>
              <a:t>Desain</a:t>
            </a:r>
            <a:r>
              <a:rPr lang="en-US" dirty="0" smtClean="0"/>
              <a:t> 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08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Pembagian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Ishom</a:t>
            </a:r>
            <a:r>
              <a:rPr lang="en-US" dirty="0" smtClean="0"/>
              <a:t> MD:</a:t>
            </a:r>
          </a:p>
          <a:p>
            <a:pPr lvl="1"/>
            <a:r>
              <a:rPr lang="en-US" dirty="0" smtClean="0"/>
              <a:t>Form validation register (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diisi</a:t>
            </a:r>
            <a:r>
              <a:rPr lang="en-US" dirty="0" smtClean="0"/>
              <a:t> </a:t>
            </a:r>
            <a:r>
              <a:rPr lang="en-US" dirty="0" err="1" smtClean="0"/>
              <a:t>lengkap</a:t>
            </a:r>
            <a:r>
              <a:rPr lang="en-US" dirty="0" smtClean="0"/>
              <a:t>, </a:t>
            </a:r>
            <a:r>
              <a:rPr lang="en-US" dirty="0" err="1" smtClean="0"/>
              <a:t>kalau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diisi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error)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050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817" y="1893403"/>
            <a:ext cx="6967699" cy="3919331"/>
          </a:xfrm>
        </p:spPr>
      </p:pic>
    </p:spTree>
    <p:extLst>
      <p:ext uri="{BB962C8B-B14F-4D97-AF65-F5344CB8AC3E}">
        <p14:creationId xmlns:p14="http://schemas.microsoft.com/office/powerpoint/2010/main" val="2628126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PENDAHULUAN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/>
              <a:t>kesempatan</a:t>
            </a:r>
            <a:r>
              <a:rPr lang="en-US" dirty="0"/>
              <a:t> kali </a:t>
            </a:r>
            <a:r>
              <a:rPr lang="en-US" dirty="0" err="1"/>
              <a:t>ini</a:t>
            </a:r>
            <a:r>
              <a:rPr lang="en-US" dirty="0"/>
              <a:t> kami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smtClean="0"/>
              <a:t>Open VPN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</a:t>
            </a:r>
            <a:r>
              <a:rPr lang="en-US" dirty="0" err="1"/>
              <a:t>awan</a:t>
            </a:r>
            <a:r>
              <a:rPr lang="en-US" dirty="0"/>
              <a:t>.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dibangun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smtClean="0"/>
              <a:t>node (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dibangun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3 node)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node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/>
              <a:t>allocator (front-end), </a:t>
            </a:r>
            <a:r>
              <a:rPr lang="en-US" dirty="0" err="1"/>
              <a:t>dan</a:t>
            </a:r>
            <a:r>
              <a:rPr lang="en-US" dirty="0"/>
              <a:t> node </a:t>
            </a:r>
            <a:r>
              <a:rPr lang="en-US" dirty="0" err="1"/>
              <a:t>sisanya</a:t>
            </a:r>
            <a:r>
              <a:rPr lang="en-US" dirty="0"/>
              <a:t>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worker (back-end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46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LATAR BELAKANG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311966" y="2105254"/>
            <a:ext cx="10191058" cy="4015409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sering</a:t>
            </a:r>
            <a:r>
              <a:rPr lang="en-US" dirty="0" smtClean="0"/>
              <a:t> kali </a:t>
            </a:r>
            <a:r>
              <a:rPr lang="en-US" dirty="0" err="1" smtClean="0"/>
              <a:t>berpindah-pindah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 </a:t>
            </a:r>
            <a:r>
              <a:rPr lang="en-US" dirty="0" err="1" smtClean="0"/>
              <a:t>Pindah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kota</a:t>
            </a:r>
            <a:r>
              <a:rPr lang="en-US" dirty="0" smtClean="0"/>
              <a:t>,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provinsi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bahkan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Negara.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,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membutuhkan</a:t>
            </a:r>
            <a:r>
              <a:rPr lang="en-US" dirty="0" smtClean="0"/>
              <a:t> </a:t>
            </a:r>
            <a:r>
              <a:rPr lang="en-US" dirty="0" err="1" smtClean="0"/>
              <a:t>koneksi</a:t>
            </a:r>
            <a:r>
              <a:rPr lang="en-US" dirty="0" smtClean="0"/>
              <a:t> internet yang private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lingkup</a:t>
            </a:r>
            <a:r>
              <a:rPr lang="en-US" dirty="0" smtClean="0"/>
              <a:t> </a:t>
            </a:r>
            <a:r>
              <a:rPr lang="en-US" dirty="0" err="1" smtClean="0"/>
              <a:t>perusahaannya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terhubung</a:t>
            </a:r>
            <a:r>
              <a:rPr lang="en-US" dirty="0" smtClean="0"/>
              <a:t>. </a:t>
            </a:r>
            <a:r>
              <a:rPr lang="en-US" dirty="0" err="1" smtClean="0"/>
              <a:t>Penggunaan</a:t>
            </a:r>
            <a:r>
              <a:rPr lang="en-US" dirty="0" smtClean="0"/>
              <a:t> internet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solusi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keamanan</a:t>
            </a:r>
            <a:r>
              <a:rPr lang="en-US" dirty="0" smtClean="0"/>
              <a:t> yang </a:t>
            </a:r>
            <a:r>
              <a:rPr lang="en-US" dirty="0" err="1" smtClean="0"/>
              <a:t>rendah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yang </a:t>
            </a:r>
            <a:r>
              <a:rPr lang="en-US" dirty="0" err="1" smtClean="0"/>
              <a:t>jauh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koneksi</a:t>
            </a:r>
            <a:r>
              <a:rPr lang="en-US" dirty="0" smtClean="0"/>
              <a:t> internet </a:t>
            </a:r>
            <a:r>
              <a:rPr lang="en-US" dirty="0" err="1" smtClean="0"/>
              <a:t>sering</a:t>
            </a:r>
            <a:r>
              <a:rPr lang="en-US" dirty="0" smtClean="0"/>
              <a:t> kali </a:t>
            </a:r>
            <a:r>
              <a:rPr lang="en-US" dirty="0" err="1" smtClean="0"/>
              <a:t>terganggu</a:t>
            </a:r>
            <a:r>
              <a:rPr lang="en-US" dirty="0" smtClean="0"/>
              <a:t>. </a:t>
            </a:r>
            <a:r>
              <a:rPr lang="en-US" dirty="0" err="1" smtClean="0"/>
              <a:t>Guna</a:t>
            </a:r>
            <a:r>
              <a:rPr lang="en-US" dirty="0" smtClean="0"/>
              <a:t> </a:t>
            </a:r>
            <a:r>
              <a:rPr lang="en-US" dirty="0" err="1" smtClean="0"/>
              <a:t>mengatasi</a:t>
            </a:r>
            <a:r>
              <a:rPr lang="en-US" dirty="0" smtClean="0"/>
              <a:t> </a:t>
            </a:r>
            <a:r>
              <a:rPr lang="en-US" dirty="0" err="1" smtClean="0"/>
              <a:t>permasalahan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memerlukan</a:t>
            </a:r>
            <a:r>
              <a:rPr lang="en-US" dirty="0" smtClean="0"/>
              <a:t> </a:t>
            </a:r>
            <a:r>
              <a:rPr lang="en-US" dirty="0" err="1" smtClean="0"/>
              <a:t>openvpn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terhubung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“local area network”,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openvpn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solusi</a:t>
            </a:r>
            <a:r>
              <a:rPr lang="en-US" dirty="0" smtClean="0"/>
              <a:t> yang </a:t>
            </a:r>
            <a:r>
              <a:rPr lang="en-US" dirty="0" err="1" smtClean="0"/>
              <a:t>tepat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user yang </a:t>
            </a:r>
            <a:r>
              <a:rPr lang="en-US" dirty="0" err="1" smtClean="0"/>
              <a:t>terhubung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openvpn</a:t>
            </a:r>
            <a:r>
              <a:rPr lang="en-US" dirty="0" smtClean="0"/>
              <a:t> server </a:t>
            </a:r>
            <a:r>
              <a:rPr lang="en-US" dirty="0" err="1" smtClean="0"/>
              <a:t>memiliki</a:t>
            </a:r>
            <a:r>
              <a:rPr lang="en-US" dirty="0" smtClean="0"/>
              <a:t> subnet yang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r>
              <a:rPr lang="en-US" dirty="0" smtClean="0"/>
              <a:t>. </a:t>
            </a:r>
            <a:r>
              <a:rPr lang="en-US" dirty="0" err="1" smtClean="0"/>
              <a:t>Solusi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permasalahan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system </a:t>
            </a:r>
            <a:r>
              <a:rPr lang="en-US" dirty="0" err="1" smtClean="0"/>
              <a:t>openvpn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Cloud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user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terhubung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openvpn</a:t>
            </a:r>
            <a:r>
              <a:rPr lang="en-US" dirty="0" smtClean="0"/>
              <a:t> server </a:t>
            </a:r>
            <a:r>
              <a:rPr lang="en-US" dirty="0" err="1" smtClean="0"/>
              <a:t>dengan</a:t>
            </a:r>
            <a:r>
              <a:rPr lang="en-US" dirty="0" smtClean="0"/>
              <a:t> subnet yang </a:t>
            </a:r>
            <a:r>
              <a:rPr lang="en-US" dirty="0" err="1" smtClean="0"/>
              <a:t>sama</a:t>
            </a:r>
            <a:r>
              <a:rPr lang="en-US" dirty="0" smtClean="0"/>
              <a:t>.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826" y="180375"/>
            <a:ext cx="1924879" cy="192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110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TUJUAN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</a:t>
            </a:r>
            <a:r>
              <a:rPr lang="en-US" dirty="0" err="1" smtClean="0"/>
              <a:t>OpenVPN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Cloud Computing.</a:t>
            </a:r>
          </a:p>
          <a:p>
            <a:pPr algn="just"/>
            <a:r>
              <a:rPr lang="en-US" dirty="0" err="1" smtClean="0"/>
              <a:t>Menghubungkan</a:t>
            </a:r>
            <a:r>
              <a:rPr lang="en-US" dirty="0" smtClean="0"/>
              <a:t> 2 end-node (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) </a:t>
            </a:r>
            <a:r>
              <a:rPr lang="en-US" dirty="0" err="1" smtClean="0"/>
              <a:t>dalam</a:t>
            </a:r>
            <a:r>
              <a:rPr lang="en-US" dirty="0" smtClean="0"/>
              <a:t> 1 subnet yang </a:t>
            </a:r>
            <a:r>
              <a:rPr lang="en-US" dirty="0" err="1" smtClean="0"/>
              <a:t>sama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826" y="180375"/>
            <a:ext cx="1924879" cy="192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47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MANFAAT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privat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659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Arsitektur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67199" y="2542222"/>
            <a:ext cx="7814491" cy="33152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826" y="180375"/>
            <a:ext cx="1924879" cy="1924879"/>
          </a:xfrm>
          <a:prstGeom prst="rect">
            <a:avLst/>
          </a:prstGeo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477" y="2853212"/>
            <a:ext cx="1737096" cy="19735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459946" y="3840000"/>
            <a:ext cx="14179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551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5858" y="2610679"/>
            <a:ext cx="10018713" cy="3574775"/>
          </a:xfrm>
        </p:spPr>
        <p:txBody>
          <a:bodyPr>
            <a:noAutofit/>
          </a:bodyPr>
          <a:lstStyle/>
          <a:p>
            <a:r>
              <a:rPr lang="en-US" sz="1800" b="1" dirty="0" err="1" smtClean="0"/>
              <a:t>Ishom</a:t>
            </a:r>
            <a:r>
              <a:rPr lang="en-US" sz="1800" b="1" dirty="0" smtClean="0"/>
              <a:t> Muhammad D	(5111100153)</a:t>
            </a:r>
          </a:p>
          <a:p>
            <a:r>
              <a:rPr lang="en-US" sz="1800" b="1" dirty="0" err="1" smtClean="0"/>
              <a:t>Peni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Sriwahyu</a:t>
            </a:r>
            <a:r>
              <a:rPr lang="en-US" sz="1800" b="1" dirty="0" smtClean="0"/>
              <a:t> N</a:t>
            </a:r>
            <a:r>
              <a:rPr lang="en-US" sz="1800" b="1" dirty="0"/>
              <a:t>	</a:t>
            </a:r>
            <a:r>
              <a:rPr lang="en-US" sz="1800" b="1" dirty="0" smtClean="0"/>
              <a:t>	(5112100014)</a:t>
            </a:r>
          </a:p>
          <a:p>
            <a:r>
              <a:rPr lang="en-US" sz="1800" b="1" dirty="0" err="1" smtClean="0"/>
              <a:t>Ripas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Filqadar</a:t>
            </a:r>
            <a:r>
              <a:rPr lang="en-US" sz="1800" b="1" dirty="0" smtClean="0"/>
              <a:t>			(5112100020)</a:t>
            </a:r>
          </a:p>
          <a:p>
            <a:r>
              <a:rPr lang="en-US" sz="1800" b="1" dirty="0" smtClean="0"/>
              <a:t>Randy Bastian			(5112100035)</a:t>
            </a:r>
          </a:p>
          <a:p>
            <a:r>
              <a:rPr lang="en-US" sz="1800" b="1" dirty="0" smtClean="0"/>
              <a:t>Zola Majendra			(5112100040)</a:t>
            </a:r>
          </a:p>
          <a:p>
            <a:r>
              <a:rPr lang="en-US" sz="1800" b="1" dirty="0" err="1" smtClean="0"/>
              <a:t>Alifa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Ridho</a:t>
            </a:r>
            <a:r>
              <a:rPr lang="en-US" sz="1800" b="1" dirty="0" smtClean="0"/>
              <a:t> M			(5112100045)</a:t>
            </a:r>
          </a:p>
          <a:p>
            <a:r>
              <a:rPr lang="en-US" sz="1800" b="1" dirty="0" err="1" smtClean="0"/>
              <a:t>Fandy</a:t>
            </a:r>
            <a:r>
              <a:rPr lang="en-US" sz="1800" b="1" dirty="0" smtClean="0"/>
              <a:t> Ahmad			(5112100047)</a:t>
            </a:r>
          </a:p>
          <a:p>
            <a:r>
              <a:rPr lang="en-US" sz="1800" b="1" dirty="0" err="1" smtClean="0"/>
              <a:t>Anggeriko</a:t>
            </a:r>
            <a:r>
              <a:rPr lang="en-US" sz="1800" b="1" dirty="0" smtClean="0"/>
              <a:t> A			(5112100050)</a:t>
            </a:r>
          </a:p>
          <a:p>
            <a:r>
              <a:rPr lang="en-US" sz="1800" b="1" dirty="0" smtClean="0"/>
              <a:t>M. Iqbal </a:t>
            </a:r>
            <a:r>
              <a:rPr lang="en-US" sz="1800" b="1" dirty="0" err="1" smtClean="0"/>
              <a:t>Tanjung</a:t>
            </a:r>
            <a:r>
              <a:rPr lang="en-US" sz="1800" b="1" dirty="0" smtClean="0"/>
              <a:t>		(5112100069)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826" y="180375"/>
            <a:ext cx="1924879" cy="192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014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5" y="0"/>
            <a:ext cx="2890840" cy="289084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269" y="-9111"/>
            <a:ext cx="3324553" cy="56881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205" y="3023065"/>
            <a:ext cx="3834935" cy="383493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-1013"/>
            <a:ext cx="2286000" cy="28765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227" y="6626"/>
            <a:ext cx="3325882" cy="33258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5" y="1817597"/>
            <a:ext cx="4408998" cy="29192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150" y="-13253"/>
            <a:ext cx="3204881" cy="33325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752" y="2593669"/>
            <a:ext cx="3198248" cy="426433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25" y="3828406"/>
            <a:ext cx="2660008" cy="30509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535" y="3117573"/>
            <a:ext cx="3743356" cy="374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57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Pembagian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Alifa</a:t>
            </a:r>
            <a:r>
              <a:rPr lang="en-US" dirty="0" smtClean="0"/>
              <a:t> </a:t>
            </a:r>
            <a:r>
              <a:rPr lang="en-US" dirty="0" err="1" smtClean="0"/>
              <a:t>Ridho</a:t>
            </a:r>
            <a:r>
              <a:rPr lang="en-US" dirty="0" smtClean="0"/>
              <a:t> </a:t>
            </a:r>
            <a:r>
              <a:rPr lang="en-US" dirty="0" err="1" smtClean="0"/>
              <a:t>Musthafa</a:t>
            </a:r>
            <a:r>
              <a:rPr lang="en-US" dirty="0"/>
              <a:t> </a:t>
            </a:r>
            <a:r>
              <a:rPr lang="en-US" dirty="0" smtClean="0"/>
              <a:t>(Project Manager)</a:t>
            </a:r>
          </a:p>
          <a:p>
            <a:pPr lvl="1"/>
            <a:r>
              <a:rPr lang="en-US" dirty="0" err="1" smtClean="0"/>
              <a:t>Membuat</a:t>
            </a:r>
            <a:r>
              <a:rPr lang="en-US" dirty="0" smtClean="0"/>
              <a:t> Proses </a:t>
            </a:r>
            <a:r>
              <a:rPr lang="en-US" dirty="0" err="1" smtClean="0"/>
              <a:t>otomasi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Konfigurasi</a:t>
            </a:r>
            <a:r>
              <a:rPr lang="en-US" dirty="0" smtClean="0"/>
              <a:t> VPN</a:t>
            </a:r>
          </a:p>
          <a:p>
            <a:pPr lvl="1"/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‘invite’ </a:t>
            </a:r>
            <a:r>
              <a:rPr lang="en-US" dirty="0" err="1" smtClean="0"/>
              <a:t>pengguna</a:t>
            </a:r>
            <a:r>
              <a:rPr lang="en-US" dirty="0" smtClean="0"/>
              <a:t> via email</a:t>
            </a:r>
          </a:p>
          <a:p>
            <a:pPr lvl="1"/>
            <a:r>
              <a:rPr lang="en-US" dirty="0" err="1" smtClean="0"/>
              <a:t>Mengubungkan</a:t>
            </a:r>
            <a:r>
              <a:rPr lang="en-US" dirty="0" smtClean="0"/>
              <a:t> Frontend </a:t>
            </a:r>
            <a:r>
              <a:rPr lang="en-US" dirty="0" err="1" smtClean="0"/>
              <a:t>dengan</a:t>
            </a:r>
            <a:r>
              <a:rPr lang="en-US" dirty="0" smtClean="0"/>
              <a:t> backend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643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415</TotalTime>
  <Words>235</Words>
  <Application>Microsoft Office PowerPoint</Application>
  <PresentationFormat>Widescreen</PresentationFormat>
  <Paragraphs>67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Corbel</vt:lpstr>
      <vt:lpstr>Parallax</vt:lpstr>
      <vt:lpstr>OpenVPN Cloud Server  </vt:lpstr>
      <vt:lpstr>PENDAHULUAN</vt:lpstr>
      <vt:lpstr>LATAR BELAKANG</vt:lpstr>
      <vt:lpstr>TUJUAN</vt:lpstr>
      <vt:lpstr>MANFAAT</vt:lpstr>
      <vt:lpstr>Arsitektur</vt:lpstr>
      <vt:lpstr>Anggota Kelompok</vt:lpstr>
      <vt:lpstr>PowerPoint Presentation</vt:lpstr>
      <vt:lpstr>Pembagian Tugas</vt:lpstr>
      <vt:lpstr>Pembagian Tugas</vt:lpstr>
      <vt:lpstr>Pembagian Tugas</vt:lpstr>
      <vt:lpstr>Pembagian Tugas</vt:lpstr>
      <vt:lpstr>Pembagian Tugas</vt:lpstr>
      <vt:lpstr>Pembagian Tugas</vt:lpstr>
      <vt:lpstr>Pembagian Tugas</vt:lpstr>
      <vt:lpstr>Pembagian Tugas</vt:lpstr>
      <vt:lpstr>Pembagian Tugas</vt:lpstr>
      <vt:lpstr>Pembagian Tugas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OpenVPN Cloud Server</dc:title>
  <dc:creator>Zola Majendra</dc:creator>
  <cp:lastModifiedBy>Zola Majendra</cp:lastModifiedBy>
  <cp:revision>54</cp:revision>
  <dcterms:created xsi:type="dcterms:W3CDTF">2015-05-12T13:07:50Z</dcterms:created>
  <dcterms:modified xsi:type="dcterms:W3CDTF">2015-05-13T01:21:17Z</dcterms:modified>
</cp:coreProperties>
</file>