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Example</a:t>
            </a:r>
            <a:endParaRPr lang="en-US" dirty="0"/>
          </a:p>
        </p:txBody>
      </p:sp>
      <p:pic>
        <p:nvPicPr>
          <p:cNvPr id="7170" name="Picture 2" descr="https://cdn-images-1.medium.com/max/1600/0*JBy7oCu4cf-2ORb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21" y="484632"/>
            <a:ext cx="3489540" cy="58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9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80" y="2457804"/>
            <a:ext cx="4384354" cy="40507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Layout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View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memposisikan</a:t>
            </a:r>
            <a:r>
              <a:rPr lang="en-US" dirty="0"/>
              <a:t> view-view lain di </a:t>
            </a:r>
            <a:r>
              <a:rPr lang="en-US" dirty="0" err="1"/>
              <a:t>dalamnya</a:t>
            </a:r>
            <a:r>
              <a:rPr lang="en-US" dirty="0"/>
              <a:t> (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LinearLayout</a:t>
            </a:r>
            <a:r>
              <a:rPr lang="en-US" dirty="0"/>
              <a:t>, </a:t>
            </a:r>
            <a:r>
              <a:rPr lang="en-US" dirty="0" err="1"/>
              <a:t>RelativeLayout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Layout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dirty="0" err="1"/>
              <a:t>LinearLayout</a:t>
            </a:r>
            <a:r>
              <a:rPr lang="en-US" dirty="0"/>
              <a:t>, </a:t>
            </a:r>
            <a:r>
              <a:rPr lang="en-US" b="1" dirty="0" err="1" smtClean="0"/>
              <a:t>RelativeLayout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Image result for relative layout in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34" y="484632"/>
            <a:ext cx="7015721" cy="394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82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Intent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programming </a:t>
            </a:r>
            <a:r>
              <a:rPr lang="en-US" b="1" dirty="0" smtClean="0"/>
              <a:t>Android</a:t>
            </a:r>
            <a:r>
              <a:rPr lang="en-US" dirty="0"/>
              <a:t> 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menyatukan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262715"/>
            <a:ext cx="84772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25770"/>
            <a:ext cx="5407735" cy="1970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Resource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mendefinisikan</a:t>
            </a:r>
            <a:r>
              <a:rPr lang="en-US" dirty="0"/>
              <a:t> </a:t>
            </a:r>
            <a:r>
              <a:rPr lang="en-US" i="1" dirty="0"/>
              <a:t>color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warna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i="1" dirty="0" smtClean="0"/>
              <a:t>image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gambar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i="1" dirty="0"/>
              <a:t>layout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i="1" dirty="0"/>
              <a:t>menu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 </a:t>
            </a:r>
            <a:r>
              <a:rPr lang="en-US" i="1" dirty="0"/>
              <a:t>string</a:t>
            </a:r>
            <a:r>
              <a:rPr lang="en-US" dirty="0"/>
              <a:t>. </a:t>
            </a:r>
            <a:r>
              <a:rPr lang="en-US" dirty="0" err="1"/>
              <a:t>Nilai-nilai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i="1" dirty="0"/>
              <a:t>resource</a:t>
            </a:r>
            <a:r>
              <a:rPr lang="en-US" dirty="0"/>
              <a:t>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menuliskannya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i="1" dirty="0"/>
              <a:t>hardcoded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project</a:t>
            </a:r>
            <a:r>
              <a:rPr lang="en-US" dirty="0"/>
              <a:t> yang </a:t>
            </a:r>
            <a:r>
              <a:rPr lang="en-US" dirty="0" err="1"/>
              <a:t>dibuat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83" y="163251"/>
            <a:ext cx="5418203" cy="4073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696237"/>
            <a:ext cx="4627907" cy="27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0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Android Manifest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xml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package, level SDK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beserta</a:t>
            </a:r>
            <a:r>
              <a:rPr lang="en-US" dirty="0"/>
              <a:t> icon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2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543" y="2455100"/>
            <a:ext cx="10058400" cy="1609344"/>
          </a:xfrm>
        </p:spPr>
        <p:txBody>
          <a:bodyPr/>
          <a:lstStyle/>
          <a:p>
            <a:r>
              <a:rPr lang="en-US" smtClean="0"/>
              <a:t>                Terimakasih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Application Component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i="1" dirty="0" smtClean="0"/>
              <a:t>AndroidManifest.xml</a:t>
            </a:r>
          </a:p>
          <a:p>
            <a:pPr marL="0" indent="0">
              <a:buNone/>
            </a:pPr>
            <a:r>
              <a:rPr lang="en-US" dirty="0" err="1" smtClean="0"/>
              <a:t>Yaitu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16682"/>
              </p:ext>
            </p:extLst>
          </p:nvPr>
        </p:nvGraphicFramePr>
        <p:xfrm>
          <a:off x="1069848" y="2695121"/>
          <a:ext cx="9748406" cy="975360"/>
        </p:xfrm>
        <a:graphic>
          <a:graphicData uri="http://schemas.openxmlformats.org/drawingml/2006/table">
            <a:tbl>
              <a:tblPr/>
              <a:tblGrid>
                <a:gridCol w="9748406"/>
              </a:tblGrid>
              <a:tr h="746976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Activities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err="1" smtClean="0"/>
                        <a:t>Menetapkan</a:t>
                      </a:r>
                      <a:r>
                        <a:rPr lang="en-US" dirty="0" smtClean="0"/>
                        <a:t> </a:t>
                      </a:r>
                      <a:r>
                        <a:rPr lang="id-ID" dirty="0" smtClean="0"/>
                        <a:t>UI dan menangani interaksi pengguna ke layar</a:t>
                      </a:r>
                      <a:r>
                        <a:rPr lang="en-US" baseline="0" dirty="0" smtClean="0"/>
                        <a:t> smartphone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48699"/>
              </p:ext>
            </p:extLst>
          </p:nvPr>
        </p:nvGraphicFramePr>
        <p:xfrm>
          <a:off x="1069848" y="3387145"/>
          <a:ext cx="9748406" cy="978992"/>
        </p:xfrm>
        <a:graphic>
          <a:graphicData uri="http://schemas.openxmlformats.org/drawingml/2006/table">
            <a:tbl>
              <a:tblPr/>
              <a:tblGrid>
                <a:gridCol w="9748406"/>
              </a:tblGrid>
              <a:tr h="97899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Services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/>
                        <a:t>M</a:t>
                      </a:r>
                      <a:r>
                        <a:rPr lang="id-ID" dirty="0" smtClean="0"/>
                        <a:t>enangani pemrosesan latar belakang yang terkait dengan aplikasi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65129"/>
              </p:ext>
            </p:extLst>
          </p:nvPr>
        </p:nvGraphicFramePr>
        <p:xfrm>
          <a:off x="1069848" y="4067578"/>
          <a:ext cx="9748406" cy="978992"/>
        </p:xfrm>
        <a:graphic>
          <a:graphicData uri="http://schemas.openxmlformats.org/drawingml/2006/table">
            <a:tbl>
              <a:tblPr/>
              <a:tblGrid>
                <a:gridCol w="9748406"/>
              </a:tblGrid>
              <a:tr h="97899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Broadcast Receivers</a:t>
                      </a:r>
                    </a:p>
                    <a:p>
                      <a:pPr algn="just" fontAlgn="t"/>
                      <a:r>
                        <a:rPr lang="id-ID" dirty="0" smtClean="0"/>
                        <a:t>menangani komunikasi antara OS Android dan aplikasi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3490"/>
              </p:ext>
            </p:extLst>
          </p:nvPr>
        </p:nvGraphicFramePr>
        <p:xfrm>
          <a:off x="1069848" y="4722253"/>
          <a:ext cx="9748406" cy="978992"/>
        </p:xfrm>
        <a:graphic>
          <a:graphicData uri="http://schemas.openxmlformats.org/drawingml/2006/table">
            <a:tbl>
              <a:tblPr/>
              <a:tblGrid>
                <a:gridCol w="9748406"/>
              </a:tblGrid>
              <a:tr h="97899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Providers</a:t>
                      </a:r>
                    </a:p>
                    <a:p>
                      <a:pPr algn="just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Menangani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manajemen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basis data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7735" y="2032422"/>
            <a:ext cx="10174310" cy="6552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MainActivity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Activity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25495"/>
              </p:ext>
            </p:extLst>
          </p:nvPr>
        </p:nvGraphicFramePr>
        <p:xfrm>
          <a:off x="1197735" y="2785273"/>
          <a:ext cx="9748406" cy="1799606"/>
        </p:xfrm>
        <a:graphic>
          <a:graphicData uri="http://schemas.openxmlformats.org/drawingml/2006/table">
            <a:tbl>
              <a:tblPr/>
              <a:tblGrid>
                <a:gridCol w="9748406"/>
              </a:tblGrid>
              <a:tr h="1799606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komponen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yang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menampilkan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mengatur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interaksi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telepon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mengambil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foto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mengirim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singkat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mengirim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email.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mengatur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interface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2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84414"/>
              </p:ext>
            </p:extLst>
          </p:nvPr>
        </p:nvGraphicFramePr>
        <p:xfrm>
          <a:off x="1197735" y="2785273"/>
          <a:ext cx="9748406" cy="936721"/>
        </p:xfrm>
        <a:graphic>
          <a:graphicData uri="http://schemas.openxmlformats.org/drawingml/2006/table">
            <a:tbl>
              <a:tblPr/>
              <a:tblGrid>
                <a:gridCol w="9748406"/>
              </a:tblGrid>
              <a:tr h="9367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komponen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berjalan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belakang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tanpa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berinteraksi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7735" y="1910087"/>
            <a:ext cx="4411464" cy="6552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MyService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Service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8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fontAlgn="t"/>
            <a:r>
              <a:rPr lang="en-US" b="1" dirty="0">
                <a:solidFill>
                  <a:srgbClr val="000000"/>
                </a:solidFill>
              </a:rPr>
              <a:t>Broadcast Receivers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24572"/>
              </p:ext>
            </p:extLst>
          </p:nvPr>
        </p:nvGraphicFramePr>
        <p:xfrm>
          <a:off x="1197735" y="2785271"/>
          <a:ext cx="9748406" cy="2031427"/>
        </p:xfrm>
        <a:graphic>
          <a:graphicData uri="http://schemas.openxmlformats.org/drawingml/2006/table">
            <a:tbl>
              <a:tblPr/>
              <a:tblGrid>
                <a:gridCol w="9748406"/>
              </a:tblGrid>
              <a:tr h="203142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 smtClean="0"/>
                        <a:t>Broadcast Receiver </a:t>
                      </a:r>
                      <a:r>
                        <a:rPr lang="en-US" dirty="0" err="1" smtClean="0"/>
                        <a:t>adalah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sebuah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komponen</a:t>
                      </a:r>
                      <a:r>
                        <a:rPr lang="en-US" dirty="0" smtClean="0"/>
                        <a:t> Android yang </a:t>
                      </a:r>
                      <a:r>
                        <a:rPr lang="en-US" dirty="0" err="1" smtClean="0"/>
                        <a:t>berfungsi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broadcast </a:t>
                      </a:r>
                      <a:r>
                        <a:rPr lang="en-US" dirty="0" err="1" smtClean="0"/>
                        <a:t>pesan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lain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sendiri</a:t>
                      </a:r>
                      <a:r>
                        <a:rPr lang="en-US" dirty="0" smtClean="0"/>
                        <a:t>.  </a:t>
                      </a:r>
                      <a:r>
                        <a:rPr lang="en-US" dirty="0" err="1" smtClean="0"/>
                        <a:t>Pesan</a:t>
                      </a:r>
                      <a:r>
                        <a:rPr lang="en-US" dirty="0" smtClean="0"/>
                        <a:t> yang di broadcast </a:t>
                      </a:r>
                      <a:r>
                        <a:rPr lang="en-US" dirty="0" err="1" smtClean="0"/>
                        <a:t>disebut</a:t>
                      </a:r>
                      <a:r>
                        <a:rPr lang="en-US" dirty="0" smtClean="0"/>
                        <a:t> event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intent.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broadcast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lainnya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bahwa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beberapa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telah</a:t>
                      </a:r>
                      <a:r>
                        <a:rPr lang="en-US" dirty="0" smtClean="0"/>
                        <a:t> di </a:t>
                      </a:r>
                      <a:r>
                        <a:rPr lang="en-US" dirty="0" err="1" smtClean="0"/>
                        <a:t>unduh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perangkat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tersedia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lalu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penerima</a:t>
                      </a:r>
                      <a:r>
                        <a:rPr lang="en-US" dirty="0" smtClean="0"/>
                        <a:t> broadcast </a:t>
                      </a:r>
                      <a:r>
                        <a:rPr lang="en-US" dirty="0" err="1" smtClean="0"/>
                        <a:t>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menerima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transfer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0106" y="2093976"/>
            <a:ext cx="9720610" cy="6552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MyReceiver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BroadcastReceiver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onReceive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context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intent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){}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fontAlgn="t"/>
            <a:r>
              <a:rPr lang="en-US" b="1" dirty="0" smtClean="0">
                <a:solidFill>
                  <a:srgbClr val="000000"/>
                </a:solidFill>
              </a:rPr>
              <a:t>CONTENT PROVIDER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7474"/>
              </p:ext>
            </p:extLst>
          </p:nvPr>
        </p:nvGraphicFramePr>
        <p:xfrm>
          <a:off x="1197735" y="2785273"/>
          <a:ext cx="9748406" cy="3992880"/>
        </p:xfrm>
        <a:graphic>
          <a:graphicData uri="http://schemas.openxmlformats.org/drawingml/2006/table">
            <a:tbl>
              <a:tblPr/>
              <a:tblGrid>
                <a:gridCol w="9748406"/>
              </a:tblGrid>
              <a:tr h="807933"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Providers</a:t>
                      </a:r>
                    </a:p>
                    <a:p>
                      <a:pPr algn="just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Menangani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manajemen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basis data.</a:t>
                      </a: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provider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terbaik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t"/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4856" y="2093976"/>
            <a:ext cx="8681864" cy="6552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MyContentProvider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ContentProvider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onCreate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(){}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 descr="https://lh4.googleusercontent.com/wzPdSypH5-0eQGBlZ81VebkljpUhCaT9ewqq7YU3rYTL0RIX9y3BFREKxlhOtRLZG2UpmAu1WqFXDM0Zo7sbD0XyamgeKW2izdDgeg4jUnyZYcQ8xCs2glfj5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530" y="2871990"/>
            <a:ext cx="4930245" cy="310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40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71489"/>
              </p:ext>
            </p:extLst>
          </p:nvPr>
        </p:nvGraphicFramePr>
        <p:xfrm>
          <a:off x="1211516" y="1819357"/>
          <a:ext cx="9748406" cy="4815840"/>
        </p:xfrm>
        <a:graphic>
          <a:graphicData uri="http://schemas.openxmlformats.org/drawingml/2006/table">
            <a:tbl>
              <a:tblPr/>
              <a:tblGrid>
                <a:gridCol w="9748406"/>
              </a:tblGrid>
              <a:tr h="45943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Fragments</a:t>
                      </a:r>
                    </a:p>
                    <a:p>
                      <a:pPr algn="just" fontAlgn="t"/>
                      <a:r>
                        <a:rPr lang="en-US" dirty="0" err="1" smtClean="0"/>
                        <a:t>Menetapkan</a:t>
                      </a:r>
                      <a:r>
                        <a:rPr lang="en-US" dirty="0" smtClean="0"/>
                        <a:t> </a:t>
                      </a:r>
                      <a:r>
                        <a:rPr lang="id-ID" dirty="0" smtClean="0"/>
                        <a:t>UI dan menangani interaksi pengguna ke layar</a:t>
                      </a:r>
                      <a:r>
                        <a:rPr lang="en-US" baseline="0" dirty="0" smtClean="0"/>
                        <a:t> smartphone</a:t>
                      </a:r>
                    </a:p>
                    <a:p>
                      <a:pPr algn="just" fontAlgn="t"/>
                      <a:endParaRPr lang="en-US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Views</a:t>
                      </a:r>
                    </a:p>
                    <a:p>
                      <a:pPr algn="just" fontAlgn="t"/>
                      <a:r>
                        <a:rPr lang="id-ID" dirty="0" smtClean="0"/>
                        <a:t>Elemen UI yang digambar di layar termasuk tombol, daftar, dll.</a:t>
                      </a:r>
                      <a:endParaRPr lang="en-US" dirty="0" smtClean="0"/>
                    </a:p>
                    <a:p>
                      <a:pPr algn="just" fontAlgn="t"/>
                      <a:endParaRPr lang="en-US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Layouts</a:t>
                      </a:r>
                    </a:p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mengontrol format layar dan tampilan tampilan.</a:t>
                      </a:r>
                      <a:endParaRPr lang="en-US" dirty="0" smtClean="0"/>
                    </a:p>
                    <a:p>
                      <a:pPr algn="just" fontAlgn="t"/>
                      <a:endParaRPr lang="en-US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Intents</a:t>
                      </a:r>
                    </a:p>
                    <a:p>
                      <a:pPr algn="just"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menyatukan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komponen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pindah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endParaRPr lang="en-US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Resources</a:t>
                      </a:r>
                    </a:p>
                    <a:p>
                      <a:pPr algn="just" fontAlgn="t"/>
                      <a:r>
                        <a:rPr lang="id-ID" dirty="0" smtClean="0"/>
                        <a:t>Elemen eksternal, seperti string, konstanta dan gambar yang bisa digambar</a:t>
                      </a:r>
                      <a:endParaRPr lang="en-US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Manifest</a:t>
                      </a:r>
                    </a:p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konfigurasi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3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Fragment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 interface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activity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activity yang modular. </a:t>
            </a:r>
            <a:r>
              <a:rPr lang="en-US" dirty="0" err="1"/>
              <a:t>A</a:t>
            </a:r>
            <a:r>
              <a:rPr lang="en-US" dirty="0" err="1" smtClean="0"/>
              <a:t>tau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 </a:t>
            </a:r>
            <a:r>
              <a:rPr lang="en-US" b="1" dirty="0"/>
              <a:t>fragment</a:t>
            </a:r>
            <a:r>
              <a:rPr lang="en-US" dirty="0"/>
              <a:t> 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smtClean="0"/>
              <a:t>sub-activity.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Android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 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smartphone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, </a:t>
            </a:r>
            <a:r>
              <a:rPr lang="en-US" i="1" dirty="0" smtClean="0"/>
              <a:t>tablet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TV set yang </a:t>
            </a:r>
            <a:r>
              <a:rPr lang="en-US" dirty="0" err="1"/>
              <a:t>berlayar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 </a:t>
            </a:r>
            <a:r>
              <a:rPr lang="en-US" i="1" dirty="0"/>
              <a:t>Fragment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Android </a:t>
            </a:r>
            <a:r>
              <a:rPr lang="en-US" dirty="0" err="1"/>
              <a:t>maka</a:t>
            </a:r>
            <a:r>
              <a:rPr lang="en-US" dirty="0"/>
              <a:t> 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9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6253"/>
            <a:ext cx="10058400" cy="232180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r>
              <a:rPr lang="en-US" b="1" dirty="0"/>
              <a:t>View:</a:t>
            </a:r>
            <a:br>
              <a:rPr lang="en-US" b="1" dirty="0"/>
            </a:b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b="1" dirty="0" err="1"/>
              <a:t>ViewGroups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view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13" y="3721994"/>
            <a:ext cx="7258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8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123</TotalTime>
  <Words>273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Menlo</vt:lpstr>
      <vt:lpstr>Rockwell</vt:lpstr>
      <vt:lpstr>Rockwell Condensed</vt:lpstr>
      <vt:lpstr>Wingdings</vt:lpstr>
      <vt:lpstr>Wood Type</vt:lpstr>
      <vt:lpstr>Android Component</vt:lpstr>
      <vt:lpstr>Kompenen Utama</vt:lpstr>
      <vt:lpstr>Activities</vt:lpstr>
      <vt:lpstr>SERVICES</vt:lpstr>
      <vt:lpstr>Broadcast Receivers</vt:lpstr>
      <vt:lpstr>CONTENT PROVIDER</vt:lpstr>
      <vt:lpstr>Komponen Tambahan</vt:lpstr>
      <vt:lpstr>Fragment</vt:lpstr>
      <vt:lpstr>View</vt:lpstr>
      <vt:lpstr>VIEW Example</vt:lpstr>
      <vt:lpstr>Layout</vt:lpstr>
      <vt:lpstr>Intens</vt:lpstr>
      <vt:lpstr>Resource</vt:lpstr>
      <vt:lpstr>Manifest</vt:lpstr>
      <vt:lpstr>                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Component</dc:title>
  <dc:creator>kyary</dc:creator>
  <cp:lastModifiedBy>kyary</cp:lastModifiedBy>
  <cp:revision>11</cp:revision>
  <dcterms:created xsi:type="dcterms:W3CDTF">2018-07-19T20:38:33Z</dcterms:created>
  <dcterms:modified xsi:type="dcterms:W3CDTF">2018-07-19T22:41:49Z</dcterms:modified>
</cp:coreProperties>
</file>