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e2ea21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e2ea21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e2ea21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e2ea21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e2ea21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e2ea21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e2ea21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e2ea21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Asynctask ?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4C4C4C"/>
                </a:solidFill>
                <a:highlight>
                  <a:srgbClr val="FFFFFF"/>
                </a:highlight>
              </a:rPr>
              <a:t>Asynctask Android adalah salah satu class dari android yang menjalakan perintah di belakang atau background.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Asynctask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rgbClr val="4C4C4C"/>
                </a:solidFill>
                <a:highlight>
                  <a:srgbClr val="FFFFFF"/>
                </a:highlight>
              </a:rPr>
              <a:t>Asynctask digunakan untuk menjalankan perintah yang membutuhkan proses lama seperti proses download, upload, looping, ataupun proses query ke database.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Asynctask 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4C4C4C"/>
                </a:solidFill>
                <a:highlight>
                  <a:srgbClr val="FFFFFF"/>
                </a:highlight>
              </a:rPr>
              <a:t>Asynctask android biasanya dipakai atau dipasangkan dengan Progressbar atau Progressdialog untuk menandakan bahwa ada perintah atau proses yang sedang di eksekusi di belakang.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3400" y="5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   </a:t>
            </a:r>
            <a:r>
              <a:rPr b="1" lang="en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https://goo.gl/vMik5h</a:t>
            </a:r>
            <a:endParaRPr b="1" sz="30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508" y="1226138"/>
            <a:ext cx="4940366" cy="3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