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d87ae9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d87ae9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d87ae9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d87ae9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d87ae9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d87ae9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d87ae9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d87ae9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d87ae9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d87ae9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d87ae9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d87ae9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d87ae9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d87ae9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d87ae99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d87ae99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Then Else Argument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Matematika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5825" y="1152475"/>
            <a:ext cx="88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74747"/>
                </a:solidFill>
                <a:highlight>
                  <a:srgbClr val="FFFFFF"/>
                </a:highlight>
              </a:rPr>
              <a:t>“</a:t>
            </a:r>
            <a:r>
              <a:rPr b="1" lang="en" sz="2400">
                <a:solidFill>
                  <a:srgbClr val="474747"/>
                </a:solidFill>
                <a:highlight>
                  <a:srgbClr val="FFFFFF"/>
                </a:highlight>
              </a:rPr>
              <a:t>Jika </a:t>
            </a:r>
            <a:r>
              <a:rPr lang="en" sz="2400">
                <a:solidFill>
                  <a:srgbClr val="474747"/>
                </a:solidFill>
                <a:highlight>
                  <a:srgbClr val="FFFFFF"/>
                </a:highlight>
              </a:rPr>
              <a:t>suhu mencapai 80°C, </a:t>
            </a:r>
            <a:r>
              <a:rPr b="1" lang="en" sz="2400">
                <a:solidFill>
                  <a:srgbClr val="474747"/>
                </a:solidFill>
                <a:highlight>
                  <a:srgbClr val="FFFFFF"/>
                </a:highlight>
              </a:rPr>
              <a:t>maka</a:t>
            </a:r>
            <a:r>
              <a:rPr lang="en" sz="2400">
                <a:solidFill>
                  <a:srgbClr val="474747"/>
                </a:solidFill>
                <a:highlight>
                  <a:srgbClr val="FFFFFF"/>
                </a:highlight>
              </a:rPr>
              <a:t> alarm berbunyi.”</a:t>
            </a:r>
            <a:endParaRPr sz="24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74747"/>
                </a:solidFill>
                <a:highlight>
                  <a:srgbClr val="FFFFFF"/>
                </a:highlight>
              </a:rPr>
              <a:t>“</a:t>
            </a:r>
            <a:r>
              <a:rPr b="1" lang="en" sz="2400">
                <a:solidFill>
                  <a:srgbClr val="474747"/>
                </a:solidFill>
                <a:highlight>
                  <a:srgbClr val="FFFFFF"/>
                </a:highlight>
              </a:rPr>
              <a:t>Jika</a:t>
            </a:r>
            <a:r>
              <a:rPr lang="en" sz="2400">
                <a:solidFill>
                  <a:srgbClr val="474747"/>
                </a:solidFill>
                <a:highlight>
                  <a:srgbClr val="FFFFFF"/>
                </a:highlight>
              </a:rPr>
              <a:t> es kutub mencair, </a:t>
            </a:r>
            <a:r>
              <a:rPr b="1" lang="en" sz="2400">
                <a:solidFill>
                  <a:srgbClr val="474747"/>
                </a:solidFill>
                <a:highlight>
                  <a:srgbClr val="FFFFFF"/>
                </a:highlight>
              </a:rPr>
              <a:t>maka </a:t>
            </a:r>
            <a:r>
              <a:rPr lang="en" sz="2400">
                <a:solidFill>
                  <a:srgbClr val="474747"/>
                </a:solidFill>
                <a:highlight>
                  <a:srgbClr val="FFFFFF"/>
                </a:highlight>
              </a:rPr>
              <a:t>permukaan air laut naik”</a:t>
            </a:r>
            <a:endParaRPr sz="2400">
              <a:solidFill>
                <a:srgbClr val="47474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Merupakan struktur percabangan dimana suatu ekspresi akan dikerjakan jika kondisinya terpenuhi. </a:t>
            </a:r>
            <a:endParaRPr sz="24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Tetapi jika kondisi tidak terpenuhi maka ekspresi di dalam struktur if tidak akan dijalankan dan blok if akan dilompati serta program akan melakukan tindakan berikutnya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Bentuk Dasar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75" y="1471475"/>
            <a:ext cx="6500850" cy="2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Then Else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Merupakan struktur percabangan dimana suatu ekspresi akan dikerjakan jika kondisinya terpenuhi. Jika tidak terpenuhi maka ekspresi yang lain akan dikerjakan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88" y="1184187"/>
            <a:ext cx="4853487" cy="33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01" y="213397"/>
            <a:ext cx="5508300" cy="45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13" y="1017725"/>
            <a:ext cx="7235367" cy="3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400" y="693075"/>
            <a:ext cx="9236801" cy="37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