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e38af9b0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e38af9b0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38af9b0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38af9b0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e38af9b0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e38af9b0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e38af9b0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e38af9b0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38af9b0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38af9b0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e38af9b0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e38af9b0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38af9b0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e38af9b0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Menampilkan Image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started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007225" y="2050100"/>
            <a:ext cx="54303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http://ai2.appinventor.mit.edu/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Project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25" y="1111350"/>
            <a:ext cx="8234049" cy="357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50" y="834425"/>
            <a:ext cx="8326499" cy="35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50" y="604550"/>
            <a:ext cx="800204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to .apk</a:t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8" y="1017725"/>
            <a:ext cx="835342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to Nox Player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017725"/>
            <a:ext cx="8520600" cy="20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Hidupkan Nox Player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Pilih file .apk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Drag dan Drop ke dalam Nox Player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Jika belum menghidupkan settingan root, maka harus di enable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Klik file .apk dua kali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Tunggu instalasi selesai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100" y="3106025"/>
            <a:ext cx="6140851" cy="18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1075"/>
            <a:ext cx="2717875" cy="4207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017" y="91075"/>
            <a:ext cx="2409959" cy="42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0026" y="91075"/>
            <a:ext cx="2455100" cy="42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