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0628bc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0628bc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0628bc9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0628bc9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12fcdd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12fcdd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0628bc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0628bc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0628bc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0628bc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12fcdd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12fcdd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12fcdd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12fcdd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12fcdd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12fcdd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112fcdd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112fcdd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12fcdd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12fcdd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0628b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0628b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0628bc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0628bc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0628bc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0628bc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json-generator.com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oogle/gs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etanikode.com/slim-api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Library Populer dan Implementasi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 dengan XML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5396750" cy="2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725" y="3402325"/>
            <a:ext cx="5860200" cy="1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Simpan ke user.json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Kemudian akses localhost/json_folder/user.json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https://www.json-generator.com/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Simpan ke file.json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Kemudian akses localhost/json_folder/file.json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860200" cy="1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Retrofit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Retrofit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adalah library Android yang dibuat oleh Squre yang digunakan sebagai REST Client pada Android.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https://square.github.io/retrofit/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 http://www.tutorialspoint.com/restful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REST adalah singkatan dari REST stands for REpresentational State Transfer.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Merupakan standard dalam arsitektur web yang menggunakan Protocol HTTP untuk pertukaran data.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Cara kerjanya, REST server menyediakan jalur untuk akses resource atau data, sedangkan REST client melakukan akses resource dan kemudian menampilkan atau menggunakannya.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Resource yang dihasilkan sebenarnya berupa teks, namun formatnya bisa bermacam-macam tergantung keinginan developer, umumnya adalah JSON dan XML.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https://goo.gl/vpN5th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 </a:t>
            </a:r>
            <a:r>
              <a:rPr lang="en"/>
              <a:t>- SQLite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25" y="1223100"/>
            <a:ext cx="66103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3C4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SQLite adalah database yang berukuran kecil , berdiri sendiri, bukan database client server, tanpa konfigurasi namun mempunyai fitur penuh perintah SQL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Structured Query Language (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SQL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) adalah sekumpulan perintah khusus yang digunakan untuk mengakses data dalam database relasional.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SQL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merupakan sebuah bahasa komputer yang mengikuti standar ANSI (American Nasional Standard Institute) yang digunakan dalam manajemen database relasional.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Lebih lanjut .. https://www.w3schools.com/sql/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SQLite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Firefox, Chrome, iPhone dan Android adalah contoh produk yang menggunakan SQlite. </a:t>
            </a:r>
            <a:endParaRPr sz="2400">
              <a:solidFill>
                <a:srgbClr val="3C4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Browser firefox, Sqlite dipakai untuk menyimpan konfigurasi, bookmark dan history website sedangkan di smartphone android, SQLite dipakai untuk menyimpan contact.</a:t>
            </a:r>
            <a:endParaRPr sz="2400">
              <a:solidFill>
                <a:srgbClr val="3C4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Contoh penggunaan</a:t>
            </a:r>
            <a:endParaRPr sz="2400">
              <a:solidFill>
                <a:srgbClr val="3C4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C4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https://www.sqlite.org/famous.html</a:t>
            </a:r>
            <a:endParaRPr sz="2400">
              <a:solidFill>
                <a:srgbClr val="3C4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Project SQLite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https://goo.gl/Vzo6Wv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Populer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Gson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https://github.com/google/gson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GSON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adalah library racikan Google untuk melakukan serialisasi dan deserialisasi data JSON dengan mudah. Serialisasi adalah proses mengubah objek Java menjadi JSON. Sedangkan deserialisasi adalah proses mengubah JSON menjadi obejek Java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94175" y="3778175"/>
            <a:ext cx="87381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Serialisasi dan deserialisasi biasanya dilakukan saat kita bekerja dengan </a:t>
            </a:r>
            <a:r>
              <a:rPr lang="en" sz="1400" u="sng">
                <a:solidFill>
                  <a:srgbClr val="00C7B7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webservice</a:t>
            </a:r>
            <a:r>
              <a:rPr lang="en" sz="1400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75" y="-49323"/>
            <a:ext cx="7066800" cy="37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JSON itu apa 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JSON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(JavaScript Object Notation) adalah format pertukaran data yang ringan, mudah dibaca dan ditulis oleh manusia, serta mudah diterjemahkan dan dibuat (generate) oleh komputer. Contoh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14" y="3536925"/>
            <a:ext cx="2614986" cy="14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25" y="2852901"/>
            <a:ext cx="6744325" cy="6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