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Robo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.fntdata"/><Relationship Id="rId6" Type="http://schemas.openxmlformats.org/officeDocument/2006/relationships/slide" Target="slides/slide1.xml"/><Relationship Id="rId18" Type="http://schemas.openxmlformats.org/officeDocument/2006/relationships/font" Target="fonts/Robo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dc55080a7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dc55080a7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dc55080a7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dc55080a7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dc55080a7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dc55080a7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e51004b1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e51004b1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e51004b1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e51004b1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e51004b16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e51004b16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e51004b16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e51004b16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dc55080a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dc55080a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dc55080a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dc55080a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dc55080a7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dc55080a7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dc55080a7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dc55080a7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Navigasi Halaman dengan Intent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909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3D3D3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Show a map for a location</a:t>
            </a:r>
            <a:endParaRPr b="1" sz="2400">
              <a:solidFill>
                <a:srgbClr val="3D3D3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3D3D3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Action: android.intent.action.VIEW</a:t>
            </a:r>
            <a:endParaRPr sz="2400">
              <a:solidFill>
                <a:srgbClr val="3D3D3D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3D3D3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DataUri: geo:0,0&amp;q=5000% 20MacArthurBlvd%20Oakland%2CCA</a:t>
            </a:r>
            <a:endParaRPr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9090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3D3D3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Play a YouTube video</a:t>
            </a:r>
            <a:endParaRPr sz="2400"/>
          </a:p>
        </p:txBody>
      </p:sp>
      <p:sp>
        <p:nvSpPr>
          <p:cNvPr id="116" name="Google Shape;116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3D3D3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3D3D3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Action: android.intent.action.VIEW</a:t>
            </a:r>
            <a:endParaRPr b="1">
              <a:solidFill>
                <a:srgbClr val="3D3D3D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3D3D3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ActivityPackage: com.google.android.youtube</a:t>
            </a:r>
            <a:endParaRPr b="1">
              <a:solidFill>
                <a:srgbClr val="3D3D3D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3D3D3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ActivityClass: com.google.android.youtube.PlayerActivity</a:t>
            </a:r>
            <a:endParaRPr b="1">
              <a:solidFill>
                <a:srgbClr val="3D3D3D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3D3D3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and set the Data URI to the URI of the video to be played, for example:</a:t>
            </a:r>
            <a:endParaRPr b="1">
              <a:solidFill>
                <a:srgbClr val="3D3D3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3D3D3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DataUri: http://www.youtube.com/watch?v=8ADwPLSFeY8</a:t>
            </a:r>
            <a:endParaRPr b="1">
              <a:solidFill>
                <a:srgbClr val="3D3D3D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>
              <a:spcBef>
                <a:spcPts val="8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3D3D3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To start AndExplorer to pick a file, use an ActivityStarter with</a:t>
            </a:r>
            <a:endParaRPr/>
          </a:p>
        </p:txBody>
      </p:sp>
      <p:sp>
        <p:nvSpPr>
          <p:cNvPr id="122" name="Google Shape;122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>
              <a:solidFill>
                <a:srgbClr val="3D3D3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3D3D3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Action: android.intent.action.PICK</a:t>
            </a:r>
            <a:endParaRPr b="1" sz="2400">
              <a:solidFill>
                <a:srgbClr val="3D3D3D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3D3D3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dataType: vnd.android.cursor.dir/lysesoft.andexplorer.file</a:t>
            </a:r>
            <a:endParaRPr b="1" sz="2400">
              <a:solidFill>
                <a:srgbClr val="3D3D3D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3D3D3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dataURI: file:///sdcard</a:t>
            </a:r>
            <a:endParaRPr b="1" sz="2400">
              <a:solidFill>
                <a:srgbClr val="3D3D3D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>
              <a:spcBef>
                <a:spcPts val="8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Intent</a:t>
            </a:r>
            <a:endParaRPr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4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Intent</a:t>
            </a:r>
            <a:r>
              <a:rPr i="1" lang="en" sz="24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merupakan suatu pesan yang digunakan untuk mengaktifkan tiga komponen dasar pada aplikasi Android yaitu </a:t>
            </a:r>
            <a:r>
              <a:rPr b="1" i="1" lang="en" sz="24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Activity</a:t>
            </a:r>
            <a:r>
              <a:rPr i="1" lang="en" sz="24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, </a:t>
            </a:r>
            <a:r>
              <a:rPr b="1" i="1" lang="en" sz="24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Service</a:t>
            </a:r>
            <a:r>
              <a:rPr i="1" lang="en" sz="24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, </a:t>
            </a: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dan </a:t>
            </a:r>
            <a:r>
              <a:rPr b="1" i="1" lang="en" sz="24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Broadcast Receiver</a:t>
            </a: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. 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Aktivasi pada komponen-komponen tersebut bisa terjadi pada aplikasi yang sama atau berbeda, seperti </a:t>
            </a:r>
            <a:r>
              <a:rPr i="1" lang="en" sz="24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menjalankan </a:t>
            </a:r>
            <a:r>
              <a:rPr b="1" i="1" lang="en" sz="24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Activity</a:t>
            </a: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, </a:t>
            </a:r>
            <a:r>
              <a:rPr b="1" i="1" lang="en" sz="24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inisiasi Service</a:t>
            </a: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, atau pengiriman pesan kepada</a:t>
            </a:r>
            <a:r>
              <a:rPr i="1" lang="en" sz="24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b="1" i="1" lang="en" sz="24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Broadcast Receiver</a:t>
            </a:r>
            <a:endParaRPr b="1"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</a:endParaRPr>
          </a:p>
          <a:p>
            <a:pPr indent="0" lvl="0" mar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2800">
                <a:solidFill>
                  <a:schemeClr val="dk1"/>
                </a:solidFill>
              </a:rPr>
              <a:t>Intent Explisit dan Intent Implisit</a:t>
            </a:r>
            <a:endParaRPr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Intent Explicit</a:t>
            </a:r>
            <a:endParaRPr/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</a:rPr>
              <a:t>explicit Intent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yang memanggil Activity lain yang masih dalam 1 project atupun beda project</a:t>
            </a:r>
            <a:endParaRPr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6923" y="1954925"/>
            <a:ext cx="4765025" cy="274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Intent Implicit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Implicit intent</a:t>
            </a:r>
            <a:r>
              <a:rPr lang="en">
                <a:solidFill>
                  <a:schemeClr val="dk1"/>
                </a:solidFill>
              </a:rPr>
              <a:t> adalah intent yang memanggil fungsi activity yang sudah ada di fungsi internal android seperti Dial Number, Open Browser dan lainya.</a:t>
            </a:r>
            <a:endParaRPr>
              <a:solidFill>
                <a:schemeClr val="dk1"/>
              </a:solidFill>
            </a:endParaRPr>
          </a:p>
          <a:p>
            <a:pPr indent="0" lvl="0" marL="0">
              <a:spcBef>
                <a:spcPts val="8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7646" y="1968021"/>
            <a:ext cx="4683800" cy="294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9090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2400">
                <a:solidFill>
                  <a:srgbClr val="3D3D3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Start the Camera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3D3D3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To launch the Android Camera app, use an activity starter with these properties:</a:t>
            </a:r>
            <a:endParaRPr sz="2400">
              <a:solidFill>
                <a:srgbClr val="3D3D3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3D3D3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Action: android.intent.action.MAIN</a:t>
            </a:r>
            <a:endParaRPr b="1" sz="2400">
              <a:solidFill>
                <a:srgbClr val="3D3D3D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3D3D3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ActivityPackage: com.google.android.camera</a:t>
            </a:r>
            <a:endParaRPr b="1" sz="2400">
              <a:solidFill>
                <a:srgbClr val="3D3D3D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3D3D3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ActivityClass: com.android.camera.Camera</a:t>
            </a:r>
            <a:endParaRPr b="1" sz="2400">
              <a:solidFill>
                <a:srgbClr val="3D3D3D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>
              <a:spcBef>
                <a:spcPts val="8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909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3D3D3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Launch a Web search</a:t>
            </a:r>
            <a:endParaRPr b="1" sz="1800">
              <a:solidFill>
                <a:srgbClr val="3D3D3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3D3D3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To launch a Web search for a particular query, such as "Homer Simpson", use an activity starter with these properties:</a:t>
            </a:r>
            <a:endParaRPr b="1" sz="1400">
              <a:solidFill>
                <a:srgbClr val="3D3D3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>
              <a:solidFill>
                <a:srgbClr val="3D3D3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rgbClr val="3D3D3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Action: android.intent.action.WEB_SEARCH</a:t>
            </a:r>
            <a:endParaRPr b="1" sz="1400">
              <a:solidFill>
                <a:srgbClr val="3D3D3D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rgbClr val="3D3D3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ExtraKey: query</a:t>
            </a:r>
            <a:endParaRPr b="1" sz="1400">
              <a:solidFill>
                <a:srgbClr val="3D3D3D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rgbClr val="3D3D3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ExtraValue: Homer Simpson</a:t>
            </a:r>
            <a:endParaRPr b="1" sz="1400">
              <a:solidFill>
                <a:srgbClr val="3D3D3D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rgbClr val="3D3D3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ActivityPackage: com.google.android.providers.enhancedgooglesearch</a:t>
            </a:r>
            <a:endParaRPr b="1" sz="1400">
              <a:solidFill>
                <a:srgbClr val="3D3D3D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rgbClr val="3D3D3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ActivityClass: com.google.android.providers.enhancedgooglesearch.Launcher</a:t>
            </a:r>
            <a:endParaRPr b="1" sz="1400">
              <a:solidFill>
                <a:srgbClr val="3D3D3D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>
              <a:spcBef>
                <a:spcPts val="8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9090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3D3D3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Open the browser to a Web page</a:t>
            </a:r>
            <a:endParaRPr/>
          </a:p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3D3D3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Use these activity starter properties to open a specific web page:</a:t>
            </a:r>
            <a:endParaRPr sz="3000">
              <a:solidFill>
                <a:srgbClr val="3D3D3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3D3D3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Action: android.intent.action.VIEW</a:t>
            </a:r>
            <a:endParaRPr sz="3000">
              <a:solidFill>
                <a:srgbClr val="3D3D3D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3D3D3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DataUri: http://news.google.com</a:t>
            </a:r>
            <a:endParaRPr sz="3000">
              <a:solidFill>
                <a:srgbClr val="3D3D3D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>
              <a:spcBef>
                <a:spcPts val="8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909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3D3D3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Start the mailer with pre-addressed message</a:t>
            </a:r>
            <a:endParaRPr b="1" sz="3000">
              <a:solidFill>
                <a:srgbClr val="3D3D3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3D3D3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Action: android.intent.action.VIEW</a:t>
            </a:r>
            <a:endParaRPr b="1" sz="3000">
              <a:solidFill>
                <a:srgbClr val="3D3D3D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3000">
                <a:solidFill>
                  <a:srgbClr val="3D3D3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DataUri: mailto:santa@northpole.com?subject=Please Santa&amp;body=Bring me a pony</a:t>
            </a:r>
            <a:endParaRPr b="1" sz="3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