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036252d0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036252d0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036252d0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036252d0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036252d0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036252d0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036252d0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036252d0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36252d0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036252d0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36252d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36252d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36252d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36252d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036252d0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036252d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036252d0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036252d0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036252d0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036252d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036252d0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036252d0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036252d0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036252d0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036252d0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036252d0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Generic, Collection,List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Penulisan array lainnya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" sz="20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[]</a:t>
            </a:r>
            <a:r>
              <a:rPr lang="en" sz="200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nama </a:t>
            </a:r>
            <a:r>
              <a:rPr lang="en" sz="2000">
                <a:solidFill>
                  <a:srgbClr val="9A6E3A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200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0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2000">
                <a:solidFill>
                  <a:srgbClr val="6699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"Linda"</a:t>
            </a:r>
            <a:r>
              <a:rPr lang="en" sz="20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200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000">
                <a:solidFill>
                  <a:srgbClr val="6699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"Santi"</a:t>
            </a:r>
            <a:r>
              <a:rPr lang="en" sz="20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200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000">
                <a:solidFill>
                  <a:srgbClr val="6699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"Susan"</a:t>
            </a:r>
            <a:r>
              <a:rPr lang="en" sz="20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200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000">
                <a:solidFill>
                  <a:srgbClr val="6699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"Mila"</a:t>
            </a:r>
            <a:r>
              <a:rPr lang="en" sz="20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200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000">
                <a:solidFill>
                  <a:srgbClr val="6699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"Ayu"</a:t>
            </a:r>
            <a:r>
              <a:rPr lang="en" sz="200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};</a:t>
            </a:r>
            <a:endParaRPr sz="2000">
              <a:solidFill>
                <a:srgbClr val="999999"/>
              </a:solidFill>
              <a:highlight>
                <a:srgbClr val="F5F2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Penulisan yang benar..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List&lt;String&gt; stringdaftar = new ArrayList&lt;String&gt;(); </a:t>
            </a:r>
            <a:br>
              <a:rPr b="1" lang="en">
                <a:solidFill>
                  <a:srgbClr val="CC0000"/>
                </a:solidFill>
              </a:rPr>
            </a:br>
            <a:r>
              <a:rPr b="1" lang="en">
                <a:solidFill>
                  <a:srgbClr val="CC0000"/>
                </a:solidFill>
              </a:rPr>
              <a:t>List &lt;Integer&gt; angkadaftar = new ArrayList&lt;Integer&gt;();</a:t>
            </a:r>
            <a:endParaRPr b="1">
              <a:solidFill>
                <a:srgbClr val="CC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Array</a:t>
            </a:r>
            <a:r>
              <a:rPr b="1" lang="en">
                <a:solidFill>
                  <a:srgbClr val="CC0000"/>
                </a:solidFill>
              </a:rPr>
              <a:t>List&lt;String&gt; stringdaftar = new ArrayList&lt;String&gt;(); </a:t>
            </a:r>
            <a:br>
              <a:rPr lang="en"/>
            </a:b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Penulisan yang salah</a:t>
            </a:r>
            <a:br>
              <a:rPr lang="en"/>
            </a:br>
            <a:r>
              <a:rPr b="1" lang="en"/>
              <a:t>̶</a:t>
            </a:r>
            <a:r>
              <a:rPr b="1" lang="en">
                <a:solidFill>
                  <a:srgbClr val="CC0000"/>
                </a:solidFill>
              </a:rPr>
              <a:t>L̶i̶s̶t̶ ̶&lt;̶i̶n̶t̶&gt;̶ ̶l̶i̶s̶t̶k̶u̶ ̶=̶ ̶n̶e̶w̶ ̶A̶r̶r̶a̶y̶L̶i̶s̶t̶&lt;̶i̶n̶t̶&gt;̶(̶)̶;̶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penggunaan ArrayList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6650"/>
            <a:ext cx="8839200" cy="327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Contoh penggunaan ArrayList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25" y="1152475"/>
            <a:ext cx="7338801" cy="36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Terima kasih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Pemrograman Generic, Kenapa?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Pemrograman Generic artinya cara java mengeneralisasi Tipe Data,  agar dapat digunakan dengan tipe data yang berlainan.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Misalnya kita memiliki class KoleksiString, KoleksiInteger dan KoleksiDouble. Agar dapat menampung semuanya maka dibuat lah satu Class Generic.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8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00" y="923575"/>
            <a:ext cx="2643925" cy="18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00" y="2897450"/>
            <a:ext cx="2986825" cy="18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3713" y="1257300"/>
            <a:ext cx="3838575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719325" y="2106825"/>
            <a:ext cx="953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Pemanggilan Class Generic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50" y="1213090"/>
            <a:ext cx="8667501" cy="2600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Aturan Penulisan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23750" y="1889350"/>
            <a:ext cx="7815300" cy="1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Artinya → </a:t>
            </a:r>
            <a:r>
              <a:rPr lang="en"/>
              <a:t>membuat simbol generic dengan simbol T, sehingga T dianggap tipe data dalam lingkup kelas tersebut.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Untuk menentukan Tipe T maka;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50" y="1202050"/>
            <a:ext cx="4978612" cy="68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250" y="3213900"/>
            <a:ext cx="4848500" cy="49442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576150" y="3708325"/>
            <a:ext cx="78153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Artinya → Tipe data T digantikan oleh tipe data String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Aturan Penulisan Lainnya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2565300" y="2643100"/>
            <a:ext cx="40134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Atau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175" y="1277612"/>
            <a:ext cx="5178825" cy="11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187" y="3489175"/>
            <a:ext cx="7261626" cy="4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Collection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Fungsinya menyimpan data dalam memori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Seluruh kelas-kelas Java Collection merupakan kelas generic, sehingga dapat digunakan untuk menampung objek dengan berbadai tipe data.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Salah satunya adalah ArrayList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475" y="3437088"/>
            <a:ext cx="44577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vs ArrayList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50" y="1152475"/>
            <a:ext cx="84677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Himpunan ?????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 = {apel, jeruk, mangga, pisang}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Pendeklarasian dalam bahasa java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139700" marR="1397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[]</a:t>
            </a:r>
            <a:r>
              <a:rPr lang="en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A </a:t>
            </a:r>
            <a:r>
              <a:rPr lang="en">
                <a:solidFill>
                  <a:srgbClr val="9A6E3A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>
                <a:solidFill>
                  <a:srgbClr val="6699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"apel"</a:t>
            </a:r>
            <a:r>
              <a:rPr lang="en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6699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"jeruk"</a:t>
            </a:r>
            <a:r>
              <a:rPr lang="en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6699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"mangga"</a:t>
            </a:r>
            <a:r>
              <a:rPr lang="en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66990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"pisang"</a:t>
            </a:r>
            <a:r>
              <a:rPr lang="en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};</a:t>
            </a:r>
            <a:endParaRPr>
              <a:solidFill>
                <a:srgbClr val="999999"/>
              </a:solidFill>
              <a:highlight>
                <a:srgbClr val="F5F2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Urutan dalam index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125" y="3354925"/>
            <a:ext cx="2784575" cy="13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