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219741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219741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219741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219741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219741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219741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219741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219741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219741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219741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19741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19741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219741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219741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219741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219741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219741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219741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219741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219741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219741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219741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219741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219741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219741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219741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object-oriented programming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(Pemrograman berorientasi objek)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60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(pewarisan)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class bisa mewariskan atribut property-nya dan method-nya ke class yang lain.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yang mewarisi disebut superclass (kelas induk).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yang diberi warisan disebut subclass (kelas turunan)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981" y="3018050"/>
            <a:ext cx="6280850" cy="1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kemampuan suatu object untuk melakukan hal yang berbeda-beda dengan menggunakan interface yang sama.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Polymorphism - Overriding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450" y="1060450"/>
            <a:ext cx="53911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Polymorphism - Overloading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889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Terima kasih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definisi statik (kerangka dasar) dari objek yang akan diciptakan, berupa struktur yang mendefinisikan data (property) dan method dari objek.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Contoh penamaan Class: Mobil, Laptop, Anggota, Buku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data atau state yang dimiliki oleh class.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Contoh pada class Mobil, memiliki property:</a:t>
            </a:r>
            <a:br>
              <a:rPr lang="en"/>
            </a:br>
            <a:br>
              <a:rPr lang="en"/>
            </a:br>
            <a:r>
              <a:rPr lang="en"/>
              <a:t>-Warna</a:t>
            </a:r>
            <a:br>
              <a:rPr lang="en"/>
            </a:br>
            <a:r>
              <a:rPr lang="en"/>
              <a:t>-Model</a:t>
            </a:r>
            <a:br>
              <a:rPr lang="en"/>
            </a:br>
            <a:r>
              <a:rPr lang="en"/>
              <a:t>-Produsen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behavior (perilaku) sebuah class.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Dapat dikatakan sebagai aksi atau tindakan yang bisa dilakukan oleh suatu class.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Contoh pada class Mobil, memiliki method: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Start, method untuk menjalankan mobil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Stop, method untuk menghentikan laju mobil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Gear, method untuk ganti gigi persneling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Turn, method untuk belok kanan atau kiri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8" y="1214425"/>
            <a:ext cx="43753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</a:t>
            </a:r>
            <a:r>
              <a:rPr lang="en"/>
              <a:t>bject adalah komponen yang diciptakan dari class (instance of class)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965000"/>
            <a:ext cx="5495550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Method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method merupakan sebuah method yang dideklarasikan dengan menambahkan keyword abstract pada deklarasinya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 Class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class merupakan sebuah class yang dideklarasikan dengan menambahkan keyword abstract pada deklarasinya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abstract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jika sebuah class terdapat abstract method di dalamnya, maka class tersebut harus ditandai dengan abstract dalam deklarasikannya.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8" y="1152475"/>
            <a:ext cx="4114775" cy="1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</a:t>
            </a:r>
            <a:r>
              <a:rPr lang="en"/>
              <a:t>public dan private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Merupakan proses untuk menutupi semua detail dari sebuah object yang tidak menyokong karakteristik khas dari object.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Artinya, data property dan method-method dari object hasil abstraksi dibungkus oleh struktur class agar terlindungi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150" y="2940026"/>
            <a:ext cx="4029975" cy="19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