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d1fa48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d1fa4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d1fa48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d1fa48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d1fa48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d1fa48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d1fa48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d1fa48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d1fa48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d1fa48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ooglesamples/android-RecyclerView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RecycleView vs ListView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Pernah Lihat seperti ini 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25" y="965000"/>
            <a:ext cx="2222375" cy="37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750" y="964985"/>
            <a:ext cx="2222375" cy="379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Recyclerview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adalah sebuah library yang digunakan sebagai tempat untuk menampilkan banyak data, mirip seperti ListView, namun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</a:rPr>
              <a:t>RecyclerView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lebih banyak memiliki keunggulan dibandingkan dengan ListView.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https://putuguna.com/2017/02/tutorial-menggunakan-recyclerview-pada-android.html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https://github.com/googlesamples/android-RecyclerView/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https://github.com/google-developer-training/android-fundamentals/tree/master/RecyclerView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