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4fc30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4fc30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4fc30c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4fc30c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4fc30c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4fc30c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4fc30c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4fc30c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4fc30c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4fc30c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Siklus Aplikasi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Activity</a:t>
            </a:r>
            <a:r>
              <a:rPr b="1"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adalah komponen yang dapat dilihat oleh pengguna, sehingga mereka dapat berinteraksi dengan aplikasi.</a:t>
            </a:r>
            <a:endParaRPr>
              <a:solidFill>
                <a:srgbClr val="343A4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A4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Activity</a:t>
            </a:r>
            <a:r>
              <a:rPr b="1"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memiliki siklus hidup </a:t>
            </a:r>
            <a:r>
              <a:rPr i="1"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(lifecycle)</a:t>
            </a:r>
            <a:r>
              <a:rPr lang="en">
                <a:solidFill>
                  <a:srgbClr val="343A4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yang merupakan kondisi yang akan dialami saat diciptakan sampai dihancurkan</a:t>
            </a:r>
            <a:endParaRPr b="1">
              <a:solidFill>
                <a:srgbClr val="343A40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00" y="1670550"/>
            <a:ext cx="8411925" cy="13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4467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43434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Selama aplikasi berjalan, sebuah Activity dalam melalui salah satu dari keempat status berikut: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63" y="1193075"/>
            <a:ext cx="6643075" cy="3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Siklus Hidup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00" y="1170125"/>
            <a:ext cx="6699799" cy="36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460625"/>
            <a:ext cx="8605926" cy="408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