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9ffb8d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9ffb8d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09ffb8df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09ffb8df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09ffb8df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09ffb8df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09ffb8df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09ffb8df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09ffb8df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09ffb8df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09ffb8df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09ffb8d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journaldev.com/9412/android-shared-preferences-example-tutoria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9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Simpan Data Preferences &amp; konsep Font awesome, slidemenu library</a:t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SharedPreference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SharedPreference</a:t>
            </a:r>
            <a:r>
              <a:rPr lang="en" sz="2400">
                <a:solidFill>
                  <a:srgbClr val="000000"/>
                </a:solidFill>
              </a:rPr>
              <a:t> adalah sebuah class yang berfungsi sebagai media penyimpanan data primitif pada file internal pada aplikasi dalam bentuk key-value.</a:t>
            </a:r>
            <a:endParaRPr sz="2400">
              <a:solidFill>
                <a:srgbClr val="000000"/>
              </a:solidFill>
            </a:endParaRPr>
          </a:p>
          <a:p>
            <a:pPr indent="0" lvl="0" mar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Salah satu kebutuhan menggunakan SharedPreferences adalah saat user melakukan login pada aplikasi, username dan password disimpan, pada saat keluar aplikasi, tidak perlu login kembali.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https://www.journaldev.com/9412/android-shared-preferences-example-tutorial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https://goo.gl/HzK1sv</a:t>
            </a:r>
            <a:endParaRPr b="1" sz="3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Konsep Font Awesome https://fontawesome.com/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990000"/>
                </a:solidFill>
              </a:rPr>
              <a:t>“Font Awesome” adalah kumpulan icon yang telah dibuat sedemikian rupa, dan menggunakan system “Font Icon”</a:t>
            </a:r>
            <a:endParaRPr sz="2400">
              <a:solidFill>
                <a:srgbClr val="990000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2199999"/>
            <a:ext cx="5330525" cy="28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https://goo.gl/UMyVQN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Menu Library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See Reference NavigationDrawer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1961950" y="1152475"/>
            <a:ext cx="687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We Learn . . .</a:t>
            </a:r>
            <a:br>
              <a:rPr lang="en" sz="2400"/>
            </a:br>
            <a:r>
              <a:rPr lang="en" sz="2400"/>
              <a:t>10% of what we read,</a:t>
            </a:r>
            <a:br>
              <a:rPr lang="en" sz="2400"/>
            </a:br>
            <a:r>
              <a:rPr lang="en" sz="2400"/>
              <a:t>20% of what we hear,</a:t>
            </a:r>
            <a:br>
              <a:rPr lang="en" sz="2400"/>
            </a:br>
            <a:r>
              <a:rPr lang="en" sz="2400"/>
              <a:t>30% of what we see,</a:t>
            </a:r>
            <a:br>
              <a:rPr lang="en" sz="2400"/>
            </a:br>
            <a:r>
              <a:rPr lang="en" sz="2400"/>
              <a:t>50% of what we see and hear,</a:t>
            </a:r>
            <a:br>
              <a:rPr lang="en" sz="2400"/>
            </a:br>
            <a:r>
              <a:rPr lang="en" sz="2400"/>
              <a:t>70% of what we discuss,</a:t>
            </a:r>
            <a:br>
              <a:rPr lang="en" sz="2400"/>
            </a:br>
            <a:r>
              <a:rPr lang="en" sz="2400"/>
              <a:t>80% of what we experience,</a:t>
            </a:r>
            <a:br>
              <a:rPr lang="en" sz="2400"/>
            </a:br>
            <a:r>
              <a:rPr lang="en" sz="2400"/>
              <a:t>95% of what we teach others.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